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6"/>
  </p:notesMasterIdLst>
  <p:sldIdLst>
    <p:sldId id="256" r:id="rId3"/>
    <p:sldId id="303" r:id="rId4"/>
    <p:sldId id="304" r:id="rId5"/>
    <p:sldId id="305" r:id="rId6"/>
    <p:sldId id="307" r:id="rId7"/>
    <p:sldId id="308" r:id="rId8"/>
    <p:sldId id="30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Lst>
  <p:sldSz cx="9144000" cy="5143500" type="screen16x9"/>
  <p:notesSz cx="6858000" cy="9144000"/>
  <p:embeddedFontLst>
    <p:embeddedFont>
      <p:font typeface="Alegreya Sans" panose="020B0604020202020204" charset="0"/>
      <p:regular r:id="rId57"/>
      <p:bold r:id="rId58"/>
      <p:italic r:id="rId59"/>
      <p:boldItalic r:id="rId60"/>
    </p:embeddedFont>
    <p:embeddedFont>
      <p:font typeface="Amatic SC" panose="020B0604020202020204" charset="-79"/>
      <p:regular r:id="rId61"/>
      <p:bold r:id="rId62"/>
    </p:embeddedFont>
    <p:embeddedFont>
      <p:font typeface="Barlow Semi Condensed" panose="020B0604020202020204" charset="0"/>
      <p:regular r:id="rId63"/>
      <p:bold r:id="rId64"/>
      <p:italic r:id="rId65"/>
      <p:boldItalic r:id="rId66"/>
    </p:embeddedFont>
    <p:embeddedFont>
      <p:font typeface="Bellota Text" panose="020B0604020202020204" charset="0"/>
      <p:regular r:id="rId67"/>
      <p:bold r:id="rId68"/>
      <p:italic r:id="rId69"/>
      <p:boldItalic r:id="rId70"/>
    </p:embeddedFont>
    <p:embeddedFont>
      <p:font typeface="Calibri" panose="020F0502020204030204" pitchFamily="34" charset="0"/>
      <p:regular r:id="rId71"/>
      <p:bold r:id="rId72"/>
      <p:italic r:id="rId73"/>
      <p:boldItalic r:id="rId74"/>
    </p:embeddedFont>
    <p:embeddedFont>
      <p:font typeface="Nunito" panose="020B0604020202020204" charset="0"/>
      <p:regular r:id="rId75"/>
      <p:bold r:id="rId76"/>
      <p:italic r:id="rId77"/>
      <p:boldItalic r:id="rId78"/>
    </p:embeddedFont>
    <p:embeddedFont>
      <p:font typeface="Nunito Light" panose="020B0604020202020204" charset="0"/>
      <p:regular r:id="rId79"/>
      <p:italic r:id="rId80"/>
    </p:embeddedFont>
    <p:embeddedFont>
      <p:font typeface="Proxima Nova" panose="020B0604020202020204" charset="0"/>
      <p:regular r:id="rId81"/>
      <p:bold r:id="rId82"/>
      <p:italic r:id="rId83"/>
      <p:boldItalic r:id="rId84"/>
    </p:embeddedFont>
    <p:embeddedFont>
      <p:font typeface="Proxima Nova Semibold" panose="020B0604020202020204" charset="0"/>
      <p:regular r:id="rId85"/>
      <p:bold r:id="rId86"/>
      <p:boldItalic r:id="rId87"/>
    </p:embeddedFont>
    <p:embeddedFont>
      <p:font typeface="Roboto Medium" panose="020B0604020202020204" charset="0"/>
      <p:regular r:id="rId88"/>
      <p:bold r:id="rId89"/>
      <p:italic r:id="rId90"/>
      <p:boldItalic r:id="rId91"/>
    </p:embeddedFont>
    <p:embeddedFont>
      <p:font typeface="Rowdies" panose="020B0604020202020204" charset="0"/>
      <p:regular r:id="rId92"/>
      <p:bold r:id="rId93"/>
    </p:embeddedFont>
    <p:embeddedFont>
      <p:font typeface="Spectral" panose="020B0604020202020204" charset="0"/>
      <p:regular r:id="rId94"/>
      <p:bold r:id="rId95"/>
      <p:italic r:id="rId96"/>
      <p:boldItalic r:id="rId97"/>
    </p:embeddedFont>
    <p:embeddedFont>
      <p:font typeface="Syne Mono" panose="020B0604020202020204" charset="0"/>
      <p:regular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54E9F0-E627-4D5D-9626-B05BE1D78A85}">
  <a:tblStyle styleId="{ED54E9F0-E627-4D5D-9626-B05BE1D78A8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5" d="100"/>
          <a:sy n="75" d="100"/>
        </p:scale>
        <p:origin x="510" y="324"/>
      </p:cViewPr>
      <p:guideLst/>
    </p:cSldViewPr>
  </p:slideViewPr>
  <p:notesTextViewPr>
    <p:cViewPr>
      <p:scale>
        <a:sx n="1" d="1"/>
        <a:sy n="1" d="1"/>
      </p:scale>
      <p:origin x="0" y="0"/>
    </p:cViewPr>
  </p:notesTextViewPr>
  <p:sorterViewPr>
    <p:cViewPr>
      <p:scale>
        <a:sx n="100" d="100"/>
        <a:sy n="100" d="100"/>
      </p:scale>
      <p:origin x="0" y="-6768"/>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7.fntdata"/><Relationship Id="rId68" Type="http://schemas.openxmlformats.org/officeDocument/2006/relationships/font" Target="fonts/font12.fntdata"/><Relationship Id="rId84" Type="http://schemas.openxmlformats.org/officeDocument/2006/relationships/font" Target="fonts/font28.fntdata"/><Relationship Id="rId89" Type="http://schemas.openxmlformats.org/officeDocument/2006/relationships/font" Target="fonts/font33.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2.fntdata"/><Relationship Id="rId74" Type="http://schemas.openxmlformats.org/officeDocument/2006/relationships/font" Target="fonts/font18.fntdata"/><Relationship Id="rId79" Type="http://schemas.openxmlformats.org/officeDocument/2006/relationships/font" Target="fonts/font23.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34.fntdata"/><Relationship Id="rId95" Type="http://schemas.openxmlformats.org/officeDocument/2006/relationships/font" Target="fonts/font3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font" Target="fonts/font8.fntdata"/><Relationship Id="rId69" Type="http://schemas.openxmlformats.org/officeDocument/2006/relationships/font" Target="fonts/font13.fntdata"/><Relationship Id="rId80" Type="http://schemas.openxmlformats.org/officeDocument/2006/relationships/font" Target="fonts/font24.fntdata"/><Relationship Id="rId85" Type="http://schemas.openxmlformats.org/officeDocument/2006/relationships/font" Target="fonts/font29.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font" Target="fonts/font27.fntdata"/><Relationship Id="rId88" Type="http://schemas.openxmlformats.org/officeDocument/2006/relationships/font" Target="fonts/font32.fntdata"/><Relationship Id="rId91" Type="http://schemas.openxmlformats.org/officeDocument/2006/relationships/font" Target="fonts/font35.fntdata"/><Relationship Id="rId96" Type="http://schemas.openxmlformats.org/officeDocument/2006/relationships/font" Target="fonts/font4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font" Target="fonts/font30.fntdata"/><Relationship Id="rId94" Type="http://schemas.openxmlformats.org/officeDocument/2006/relationships/font" Target="fonts/font38.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0.fntdata"/><Relationship Id="rId97" Type="http://schemas.openxmlformats.org/officeDocument/2006/relationships/font" Target="fonts/font41.fntdata"/><Relationship Id="rId7" Type="http://schemas.openxmlformats.org/officeDocument/2006/relationships/slide" Target="slides/slide5.xml"/><Relationship Id="rId71" Type="http://schemas.openxmlformats.org/officeDocument/2006/relationships/font" Target="fonts/font15.fntdata"/><Relationship Id="rId92" Type="http://schemas.openxmlformats.org/officeDocument/2006/relationships/font" Target="fonts/font3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0.fntdata"/><Relationship Id="rId87" Type="http://schemas.openxmlformats.org/officeDocument/2006/relationships/font" Target="fonts/font31.fntdata"/><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notesMaster" Target="notesMasters/notesMaster1.xml"/><Relationship Id="rId77" Type="http://schemas.openxmlformats.org/officeDocument/2006/relationships/font" Target="fonts/font21.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93" Type="http://schemas.openxmlformats.org/officeDocument/2006/relationships/font" Target="fonts/font37.fntdata"/><Relationship Id="rId98" Type="http://schemas.openxmlformats.org/officeDocument/2006/relationships/font" Target="fonts/font42.fntdata"/><Relationship Id="rId3" Type="http://schemas.openxmlformats.org/officeDocument/2006/relationships/slide" Target="slides/slide1.xml"/></Relationships>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1"/>
        <p:cNvGrpSpPr/>
        <p:nvPr/>
      </p:nvGrpSpPr>
      <p:grpSpPr>
        <a:xfrm>
          <a:off x="0" y="0"/>
          <a:ext cx="0" cy="0"/>
          <a:chOff x="0" y="0"/>
          <a:chExt cx="0" cy="0"/>
        </a:xfrm>
      </p:grpSpPr>
      <p:sp>
        <p:nvSpPr>
          <p:cNvPr id="5302" name="Google Shape;5302;g1489e7b6936_0_1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3" name="Google Shape;5303;g1489e7b6936_0_1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4"/>
        <p:cNvGrpSpPr/>
        <p:nvPr/>
      </p:nvGrpSpPr>
      <p:grpSpPr>
        <a:xfrm>
          <a:off x="0" y="0"/>
          <a:ext cx="0" cy="0"/>
          <a:chOff x="0" y="0"/>
          <a:chExt cx="0" cy="0"/>
        </a:xfrm>
      </p:grpSpPr>
      <p:sp>
        <p:nvSpPr>
          <p:cNvPr id="6555" name="Google Shape;6555;g13cd5817008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6" name="Google Shape;6556;g13cd5817008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4"/>
        <p:cNvGrpSpPr/>
        <p:nvPr/>
      </p:nvGrpSpPr>
      <p:grpSpPr>
        <a:xfrm>
          <a:off x="0" y="0"/>
          <a:ext cx="0" cy="0"/>
          <a:chOff x="0" y="0"/>
          <a:chExt cx="0" cy="0"/>
        </a:xfrm>
      </p:grpSpPr>
      <p:sp>
        <p:nvSpPr>
          <p:cNvPr id="6615" name="Google Shape;6615;g13cd5817008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16" name="Google Shape;6616;g13cd5817008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8"/>
        <p:cNvGrpSpPr/>
        <p:nvPr/>
      </p:nvGrpSpPr>
      <p:grpSpPr>
        <a:xfrm>
          <a:off x="0" y="0"/>
          <a:ext cx="0" cy="0"/>
          <a:chOff x="0" y="0"/>
          <a:chExt cx="0" cy="0"/>
        </a:xfrm>
      </p:grpSpPr>
      <p:sp>
        <p:nvSpPr>
          <p:cNvPr id="7079" name="Google Shape;7079;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0" name="Google Shape;7080;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0"/>
        <p:cNvGrpSpPr/>
        <p:nvPr/>
      </p:nvGrpSpPr>
      <p:grpSpPr>
        <a:xfrm>
          <a:off x="0" y="0"/>
          <a:ext cx="0" cy="0"/>
          <a:chOff x="0" y="0"/>
          <a:chExt cx="0" cy="0"/>
        </a:xfrm>
      </p:grpSpPr>
      <p:sp>
        <p:nvSpPr>
          <p:cNvPr id="7121" name="Google Shape;712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2" name="Google Shape;712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6"/>
        <p:cNvGrpSpPr/>
        <p:nvPr/>
      </p:nvGrpSpPr>
      <p:grpSpPr>
        <a:xfrm>
          <a:off x="0" y="0"/>
          <a:ext cx="0" cy="0"/>
          <a:chOff x="0" y="0"/>
          <a:chExt cx="0" cy="0"/>
        </a:xfrm>
      </p:grpSpPr>
      <p:sp>
        <p:nvSpPr>
          <p:cNvPr id="7127" name="Google Shape;7127;g13d683aaa50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8" name="Google Shape;7128;g13d683aaa50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4"/>
        <p:cNvGrpSpPr/>
        <p:nvPr/>
      </p:nvGrpSpPr>
      <p:grpSpPr>
        <a:xfrm>
          <a:off x="0" y="0"/>
          <a:ext cx="0" cy="0"/>
          <a:chOff x="0" y="0"/>
          <a:chExt cx="0" cy="0"/>
        </a:xfrm>
      </p:grpSpPr>
      <p:sp>
        <p:nvSpPr>
          <p:cNvPr id="7145" name="Google Shape;7145;g13cd5817008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46" name="Google Shape;7146;g13cd5817008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9"/>
        <p:cNvGrpSpPr/>
        <p:nvPr/>
      </p:nvGrpSpPr>
      <p:grpSpPr>
        <a:xfrm>
          <a:off x="0" y="0"/>
          <a:ext cx="0" cy="0"/>
          <a:chOff x="0" y="0"/>
          <a:chExt cx="0" cy="0"/>
        </a:xfrm>
      </p:grpSpPr>
      <p:sp>
        <p:nvSpPr>
          <p:cNvPr id="7180" name="Google Shape;7180;ged9256fe6f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1" name="Google Shape;7181;ged9256fe6f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6"/>
        <p:cNvGrpSpPr/>
        <p:nvPr/>
      </p:nvGrpSpPr>
      <p:grpSpPr>
        <a:xfrm>
          <a:off x="0" y="0"/>
          <a:ext cx="0" cy="0"/>
          <a:chOff x="0" y="0"/>
          <a:chExt cx="0" cy="0"/>
        </a:xfrm>
      </p:grpSpPr>
      <p:sp>
        <p:nvSpPr>
          <p:cNvPr id="7187" name="Google Shape;7187;g13cd5817008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8" name="Google Shape;7188;g13cd5817008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2"/>
        <p:cNvGrpSpPr/>
        <p:nvPr/>
      </p:nvGrpSpPr>
      <p:grpSpPr>
        <a:xfrm>
          <a:off x="0" y="0"/>
          <a:ext cx="0" cy="0"/>
          <a:chOff x="0" y="0"/>
          <a:chExt cx="0" cy="0"/>
        </a:xfrm>
      </p:grpSpPr>
      <p:sp>
        <p:nvSpPr>
          <p:cNvPr id="7243" name="Google Shape;7243;g13cd5817008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44" name="Google Shape;7244;g13cd5817008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53"/>
        <p:cNvGrpSpPr/>
        <p:nvPr/>
      </p:nvGrpSpPr>
      <p:grpSpPr>
        <a:xfrm>
          <a:off x="0" y="0"/>
          <a:ext cx="0" cy="0"/>
          <a:chOff x="0" y="0"/>
          <a:chExt cx="0" cy="0"/>
        </a:xfrm>
      </p:grpSpPr>
      <p:sp>
        <p:nvSpPr>
          <p:cNvPr id="7654" name="Google Shape;7654;g1340135a0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5" name="Google Shape;7655;g1340135a0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dirty="0"/>
              <a:t>Animar tudo saindo de baixo para cima, com velocidades diferentes</a:t>
            </a:r>
          </a:p>
        </p:txBody>
      </p:sp>
    </p:spTree>
    <p:extLst>
      <p:ext uri="{BB962C8B-B14F-4D97-AF65-F5344CB8AC3E}">
        <p14:creationId xmlns:p14="http://schemas.microsoft.com/office/powerpoint/2010/main" val="3666577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2"/>
        <p:cNvGrpSpPr/>
        <p:nvPr/>
      </p:nvGrpSpPr>
      <p:grpSpPr>
        <a:xfrm>
          <a:off x="0" y="0"/>
          <a:ext cx="0" cy="0"/>
          <a:chOff x="0" y="0"/>
          <a:chExt cx="0" cy="0"/>
        </a:xfrm>
      </p:grpSpPr>
      <p:sp>
        <p:nvSpPr>
          <p:cNvPr id="7663" name="Google Shape;7663;g13cd5817008_0_3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4" name="Google Shape;7664;g13cd5817008_0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3"/>
        <p:cNvGrpSpPr/>
        <p:nvPr/>
      </p:nvGrpSpPr>
      <p:grpSpPr>
        <a:xfrm>
          <a:off x="0" y="0"/>
          <a:ext cx="0" cy="0"/>
          <a:chOff x="0" y="0"/>
          <a:chExt cx="0" cy="0"/>
        </a:xfrm>
      </p:grpSpPr>
      <p:sp>
        <p:nvSpPr>
          <p:cNvPr id="7714" name="Google Shape;7714;g13cd5817008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15" name="Google Shape;7715;g13cd5817008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8"/>
        <p:cNvGrpSpPr/>
        <p:nvPr/>
      </p:nvGrpSpPr>
      <p:grpSpPr>
        <a:xfrm>
          <a:off x="0" y="0"/>
          <a:ext cx="0" cy="0"/>
          <a:chOff x="0" y="0"/>
          <a:chExt cx="0" cy="0"/>
        </a:xfrm>
      </p:grpSpPr>
      <p:sp>
        <p:nvSpPr>
          <p:cNvPr id="7719" name="Google Shape;7719;g148fa52969a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0" name="Google Shape;7720;g148fa52969a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1"/>
        <p:cNvGrpSpPr/>
        <p:nvPr/>
      </p:nvGrpSpPr>
      <p:grpSpPr>
        <a:xfrm>
          <a:off x="0" y="0"/>
          <a:ext cx="0" cy="0"/>
          <a:chOff x="0" y="0"/>
          <a:chExt cx="0" cy="0"/>
        </a:xfrm>
      </p:grpSpPr>
      <p:sp>
        <p:nvSpPr>
          <p:cNvPr id="7732" name="Google Shape;7732;g13cd5817008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3" name="Google Shape;7733;g13cd5817008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4"/>
        <p:cNvGrpSpPr/>
        <p:nvPr/>
      </p:nvGrpSpPr>
      <p:grpSpPr>
        <a:xfrm>
          <a:off x="0" y="0"/>
          <a:ext cx="0" cy="0"/>
          <a:chOff x="0" y="0"/>
          <a:chExt cx="0" cy="0"/>
        </a:xfrm>
      </p:grpSpPr>
      <p:sp>
        <p:nvSpPr>
          <p:cNvPr id="7755" name="Google Shape;7755;g117d1415e7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6" name="Google Shape;7756;g117d1415e7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7"/>
        <p:cNvGrpSpPr/>
        <p:nvPr/>
      </p:nvGrpSpPr>
      <p:grpSpPr>
        <a:xfrm>
          <a:off x="0" y="0"/>
          <a:ext cx="0" cy="0"/>
          <a:chOff x="0" y="0"/>
          <a:chExt cx="0" cy="0"/>
        </a:xfrm>
      </p:grpSpPr>
      <p:sp>
        <p:nvSpPr>
          <p:cNvPr id="7768" name="Google Shape;776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69" name="Google Shape;776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5"/>
        <p:cNvGrpSpPr/>
        <p:nvPr/>
      </p:nvGrpSpPr>
      <p:grpSpPr>
        <a:xfrm>
          <a:off x="0" y="0"/>
          <a:ext cx="0" cy="0"/>
          <a:chOff x="0" y="0"/>
          <a:chExt cx="0" cy="0"/>
        </a:xfrm>
      </p:grpSpPr>
      <p:sp>
        <p:nvSpPr>
          <p:cNvPr id="7816" name="Google Shape;7816;g148fa52969a_0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7" name="Google Shape;7817;g148fa52969a_0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7"/>
        <p:cNvGrpSpPr/>
        <p:nvPr/>
      </p:nvGrpSpPr>
      <p:grpSpPr>
        <a:xfrm>
          <a:off x="0" y="0"/>
          <a:ext cx="0" cy="0"/>
          <a:chOff x="0" y="0"/>
          <a:chExt cx="0" cy="0"/>
        </a:xfrm>
      </p:grpSpPr>
      <p:sp>
        <p:nvSpPr>
          <p:cNvPr id="8148" name="Google Shape;8148;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49" name="Google Shape;814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2"/>
        <p:cNvGrpSpPr/>
        <p:nvPr/>
      </p:nvGrpSpPr>
      <p:grpSpPr>
        <a:xfrm>
          <a:off x="0" y="0"/>
          <a:ext cx="0" cy="0"/>
          <a:chOff x="0" y="0"/>
          <a:chExt cx="0" cy="0"/>
        </a:xfrm>
      </p:grpSpPr>
      <p:sp>
        <p:nvSpPr>
          <p:cNvPr id="8223" name="Google Shape;8223;g1340135a08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4" name="Google Shape;8224;g1340135a08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1"/>
        <p:cNvGrpSpPr/>
        <p:nvPr/>
      </p:nvGrpSpPr>
      <p:grpSpPr>
        <a:xfrm>
          <a:off x="0" y="0"/>
          <a:ext cx="0" cy="0"/>
          <a:chOff x="0" y="0"/>
          <a:chExt cx="0" cy="0"/>
        </a:xfrm>
      </p:grpSpPr>
      <p:sp>
        <p:nvSpPr>
          <p:cNvPr id="8562" name="Google Shape;8562;g149033c467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3" name="Google Shape;8563;g149033c467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a:xfrm>
            <a:off x="381000" y="685800"/>
            <a:ext cx="6096000" cy="3429000"/>
          </a:xfrm>
        </p:spPr>
      </p:sp>
      <p:sp>
        <p:nvSpPr>
          <p:cNvPr id="3" name="Espaço Reservado para Anotações 2"/>
          <p:cNvSpPr>
            <a:spLocks noGrp="1"/>
          </p:cNvSpPr>
          <p:nvPr>
            <p:ph type="body" idx="1"/>
          </p:nvPr>
        </p:nvSpPr>
        <p:spPr/>
        <p:txBody>
          <a:bodyPr/>
          <a:lstStyle/>
          <a:p>
            <a:pPr marL="158750" indent="0">
              <a:buNone/>
            </a:pPr>
            <a:endParaRPr lang="pt-BR" dirty="0"/>
          </a:p>
        </p:txBody>
      </p:sp>
    </p:spTree>
    <p:extLst>
      <p:ext uri="{BB962C8B-B14F-4D97-AF65-F5344CB8AC3E}">
        <p14:creationId xmlns:p14="http://schemas.microsoft.com/office/powerpoint/2010/main" val="14930803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6"/>
        <p:cNvGrpSpPr/>
        <p:nvPr/>
      </p:nvGrpSpPr>
      <p:grpSpPr>
        <a:xfrm>
          <a:off x="0" y="0"/>
          <a:ext cx="0" cy="0"/>
          <a:chOff x="0" y="0"/>
          <a:chExt cx="0" cy="0"/>
        </a:xfrm>
      </p:grpSpPr>
      <p:sp>
        <p:nvSpPr>
          <p:cNvPr id="8857" name="Google Shape;8857;g148fa52969a_0_24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8" name="Google Shape;8858;g148fa52969a_0_245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4"/>
        <p:cNvGrpSpPr/>
        <p:nvPr/>
      </p:nvGrpSpPr>
      <p:grpSpPr>
        <a:xfrm>
          <a:off x="0" y="0"/>
          <a:ext cx="0" cy="0"/>
          <a:chOff x="0" y="0"/>
          <a:chExt cx="0" cy="0"/>
        </a:xfrm>
      </p:grpSpPr>
      <p:sp>
        <p:nvSpPr>
          <p:cNvPr id="9055" name="Google Shape;9055;g148fa52969a_0_23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6" name="Google Shape;9056;g148fa52969a_0_23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0"/>
        <p:cNvGrpSpPr/>
        <p:nvPr/>
      </p:nvGrpSpPr>
      <p:grpSpPr>
        <a:xfrm>
          <a:off x="0" y="0"/>
          <a:ext cx="0" cy="0"/>
          <a:chOff x="0" y="0"/>
          <a:chExt cx="0" cy="0"/>
        </a:xfrm>
      </p:grpSpPr>
      <p:sp>
        <p:nvSpPr>
          <p:cNvPr id="9061" name="Google Shape;9061;g148fa52969a_0_145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2" name="Google Shape;9062;g148fa52969a_0_14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67"/>
        <p:cNvGrpSpPr/>
        <p:nvPr/>
      </p:nvGrpSpPr>
      <p:grpSpPr>
        <a:xfrm>
          <a:off x="0" y="0"/>
          <a:ext cx="0" cy="0"/>
          <a:chOff x="0" y="0"/>
          <a:chExt cx="0" cy="0"/>
        </a:xfrm>
      </p:grpSpPr>
      <p:sp>
        <p:nvSpPr>
          <p:cNvPr id="9068" name="Google Shape;9068;g148fa52969a_0_14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9" name="Google Shape;9069;g148fa52969a_0_14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4"/>
        <p:cNvGrpSpPr/>
        <p:nvPr/>
      </p:nvGrpSpPr>
      <p:grpSpPr>
        <a:xfrm>
          <a:off x="0" y="0"/>
          <a:ext cx="0" cy="0"/>
          <a:chOff x="0" y="0"/>
          <a:chExt cx="0" cy="0"/>
        </a:xfrm>
      </p:grpSpPr>
      <p:sp>
        <p:nvSpPr>
          <p:cNvPr id="9075" name="Google Shape;9075;g148fa52969a_0_145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6" name="Google Shape;9076;g148fa52969a_0_145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1"/>
        <p:cNvGrpSpPr/>
        <p:nvPr/>
      </p:nvGrpSpPr>
      <p:grpSpPr>
        <a:xfrm>
          <a:off x="0" y="0"/>
          <a:ext cx="0" cy="0"/>
          <a:chOff x="0" y="0"/>
          <a:chExt cx="0" cy="0"/>
        </a:xfrm>
      </p:grpSpPr>
      <p:sp>
        <p:nvSpPr>
          <p:cNvPr id="9092" name="Google Shape;9092;g148fa52969a_0_14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93" name="Google Shape;9093;g148fa52969a_0_14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148fa52969a_0_14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148fa52969a_0_1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6"/>
        <p:cNvGrpSpPr/>
        <p:nvPr/>
      </p:nvGrpSpPr>
      <p:grpSpPr>
        <a:xfrm>
          <a:off x="0" y="0"/>
          <a:ext cx="0" cy="0"/>
          <a:chOff x="0" y="0"/>
          <a:chExt cx="0" cy="0"/>
        </a:xfrm>
      </p:grpSpPr>
      <p:sp>
        <p:nvSpPr>
          <p:cNvPr id="9447" name="Google Shape;9447;g148fa52969a_0_149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8" name="Google Shape;9448;g148fa52969a_0_149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7"/>
        <p:cNvGrpSpPr/>
        <p:nvPr/>
      </p:nvGrpSpPr>
      <p:grpSpPr>
        <a:xfrm>
          <a:off x="0" y="0"/>
          <a:ext cx="0" cy="0"/>
          <a:chOff x="0" y="0"/>
          <a:chExt cx="0" cy="0"/>
        </a:xfrm>
      </p:grpSpPr>
      <p:sp>
        <p:nvSpPr>
          <p:cNvPr id="11648" name="Google Shape;11648;g148fa52969a_0_17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9" name="Google Shape;11649;g148fa52969a_0_17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6"/>
        <p:cNvGrpSpPr/>
        <p:nvPr/>
      </p:nvGrpSpPr>
      <p:grpSpPr>
        <a:xfrm>
          <a:off x="0" y="0"/>
          <a:ext cx="0" cy="0"/>
          <a:chOff x="0" y="0"/>
          <a:chExt cx="0" cy="0"/>
        </a:xfrm>
      </p:grpSpPr>
      <p:sp>
        <p:nvSpPr>
          <p:cNvPr id="12067" name="Google Shape;12067;g148fa52969a_0_175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8" name="Google Shape;12068;g148fa52969a_0_175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5"/>
        <p:cNvGrpSpPr/>
        <p:nvPr/>
      </p:nvGrpSpPr>
      <p:grpSpPr>
        <a:xfrm>
          <a:off x="0" y="0"/>
          <a:ext cx="0" cy="0"/>
          <a:chOff x="0" y="0"/>
          <a:chExt cx="0" cy="0"/>
        </a:xfrm>
      </p:grpSpPr>
      <p:sp>
        <p:nvSpPr>
          <p:cNvPr id="5706" name="Google Shape;5706;g133f6155f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7" name="Google Shape;5707;g133f6155f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6"/>
        <p:cNvGrpSpPr/>
        <p:nvPr/>
      </p:nvGrpSpPr>
      <p:grpSpPr>
        <a:xfrm>
          <a:off x="0" y="0"/>
          <a:ext cx="0" cy="0"/>
          <a:chOff x="0" y="0"/>
          <a:chExt cx="0" cy="0"/>
        </a:xfrm>
      </p:grpSpPr>
      <p:sp>
        <p:nvSpPr>
          <p:cNvPr id="12237" name="Google Shape;12237;g148fa52969a_0_177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38" name="Google Shape;12238;g148fa52969a_0_177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41"/>
        <p:cNvGrpSpPr/>
        <p:nvPr/>
      </p:nvGrpSpPr>
      <p:grpSpPr>
        <a:xfrm>
          <a:off x="0" y="0"/>
          <a:ext cx="0" cy="0"/>
          <a:chOff x="0" y="0"/>
          <a:chExt cx="0" cy="0"/>
        </a:xfrm>
      </p:grpSpPr>
      <p:sp>
        <p:nvSpPr>
          <p:cNvPr id="12642" name="Google Shape;12642;g148fa52969a_0_18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43" name="Google Shape;12643;g148fa52969a_0_18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1"/>
        <p:cNvGrpSpPr/>
        <p:nvPr/>
      </p:nvGrpSpPr>
      <p:grpSpPr>
        <a:xfrm>
          <a:off x="0" y="0"/>
          <a:ext cx="0" cy="0"/>
          <a:chOff x="0" y="0"/>
          <a:chExt cx="0" cy="0"/>
        </a:xfrm>
      </p:grpSpPr>
      <p:sp>
        <p:nvSpPr>
          <p:cNvPr id="13022" name="Google Shape;13022;g148fa52969a_0_185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3" name="Google Shape;13023;g148fa52969a_0_185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35"/>
        <p:cNvGrpSpPr/>
        <p:nvPr/>
      </p:nvGrpSpPr>
      <p:grpSpPr>
        <a:xfrm>
          <a:off x="0" y="0"/>
          <a:ext cx="0" cy="0"/>
          <a:chOff x="0" y="0"/>
          <a:chExt cx="0" cy="0"/>
        </a:xfrm>
      </p:grpSpPr>
      <p:sp>
        <p:nvSpPr>
          <p:cNvPr id="13436" name="Google Shape;13436;g148fa52969a_0_18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7" name="Google Shape;13437;g148fa52969a_0_1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6"/>
        <p:cNvGrpSpPr/>
        <p:nvPr/>
      </p:nvGrpSpPr>
      <p:grpSpPr>
        <a:xfrm>
          <a:off x="0" y="0"/>
          <a:ext cx="0" cy="0"/>
          <a:chOff x="0" y="0"/>
          <a:chExt cx="0" cy="0"/>
        </a:xfrm>
      </p:grpSpPr>
      <p:sp>
        <p:nvSpPr>
          <p:cNvPr id="13797" name="Google Shape;13797;g148fa52969a_0_19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8" name="Google Shape;13798;g148fa52969a_0_19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6"/>
        <p:cNvGrpSpPr/>
        <p:nvPr/>
      </p:nvGrpSpPr>
      <p:grpSpPr>
        <a:xfrm>
          <a:off x="0" y="0"/>
          <a:ext cx="0" cy="0"/>
          <a:chOff x="0" y="0"/>
          <a:chExt cx="0" cy="0"/>
        </a:xfrm>
      </p:grpSpPr>
      <p:sp>
        <p:nvSpPr>
          <p:cNvPr id="14307" name="Google Shape;14307;g148fa52969a_0_198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8" name="Google Shape;14308;g148fa52969a_0_198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26"/>
        <p:cNvGrpSpPr/>
        <p:nvPr/>
      </p:nvGrpSpPr>
      <p:grpSpPr>
        <a:xfrm>
          <a:off x="0" y="0"/>
          <a:ext cx="0" cy="0"/>
          <a:chOff x="0" y="0"/>
          <a:chExt cx="0" cy="0"/>
        </a:xfrm>
      </p:grpSpPr>
      <p:sp>
        <p:nvSpPr>
          <p:cNvPr id="14927" name="Google Shape;14927;g148fa52969a_0_20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8" name="Google Shape;14928;g148fa52969a_0_20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0"/>
        <p:cNvGrpSpPr/>
        <p:nvPr/>
      </p:nvGrpSpPr>
      <p:grpSpPr>
        <a:xfrm>
          <a:off x="0" y="0"/>
          <a:ext cx="0" cy="0"/>
          <a:chOff x="0" y="0"/>
          <a:chExt cx="0" cy="0"/>
        </a:xfrm>
      </p:grpSpPr>
      <p:sp>
        <p:nvSpPr>
          <p:cNvPr id="15521" name="Google Shape;15521;g148fa52969a_0_210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22" name="Google Shape;15522;g148fa52969a_0_21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1"/>
        <p:cNvGrpSpPr/>
        <p:nvPr/>
      </p:nvGrpSpPr>
      <p:grpSpPr>
        <a:xfrm>
          <a:off x="0" y="0"/>
          <a:ext cx="0" cy="0"/>
          <a:chOff x="0" y="0"/>
          <a:chExt cx="0" cy="0"/>
        </a:xfrm>
      </p:grpSpPr>
      <p:sp>
        <p:nvSpPr>
          <p:cNvPr id="15842" name="Google Shape;15842;g148fa52969a_0_21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3" name="Google Shape;15843;g148fa52969a_0_21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49"/>
        <p:cNvGrpSpPr/>
        <p:nvPr/>
      </p:nvGrpSpPr>
      <p:grpSpPr>
        <a:xfrm>
          <a:off x="0" y="0"/>
          <a:ext cx="0" cy="0"/>
          <a:chOff x="0" y="0"/>
          <a:chExt cx="0" cy="0"/>
        </a:xfrm>
      </p:grpSpPr>
      <p:sp>
        <p:nvSpPr>
          <p:cNvPr id="16150" name="Google Shape;16150;g148fa52969a_0_23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1" name="Google Shape;16151;g148fa52969a_0_23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4"/>
        <p:cNvGrpSpPr/>
        <p:nvPr/>
      </p:nvGrpSpPr>
      <p:grpSpPr>
        <a:xfrm>
          <a:off x="0" y="0"/>
          <a:ext cx="0" cy="0"/>
          <a:chOff x="0" y="0"/>
          <a:chExt cx="0" cy="0"/>
        </a:xfrm>
      </p:grpSpPr>
      <p:sp>
        <p:nvSpPr>
          <p:cNvPr id="5715" name="Google Shape;571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6" name="Google Shape;571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7"/>
        <p:cNvGrpSpPr/>
        <p:nvPr/>
      </p:nvGrpSpPr>
      <p:grpSpPr>
        <a:xfrm>
          <a:off x="0" y="0"/>
          <a:ext cx="0" cy="0"/>
          <a:chOff x="0" y="0"/>
          <a:chExt cx="0" cy="0"/>
        </a:xfrm>
      </p:grpSpPr>
      <p:sp>
        <p:nvSpPr>
          <p:cNvPr id="5738" name="Google Shape;5738;g13cd5817008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9" name="Google Shape;5739;g13cd5817008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9"/>
        <p:cNvGrpSpPr/>
        <p:nvPr/>
      </p:nvGrpSpPr>
      <p:grpSpPr>
        <a:xfrm>
          <a:off x="0" y="0"/>
          <a:ext cx="0" cy="0"/>
          <a:chOff x="0" y="0"/>
          <a:chExt cx="0" cy="0"/>
        </a:xfrm>
      </p:grpSpPr>
      <p:sp>
        <p:nvSpPr>
          <p:cNvPr id="6130" name="Google Shape;6130;g133f6155f6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1" name="Google Shape;6131;g133f6155f6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96"/>
        <p:cNvGrpSpPr/>
        <p:nvPr/>
      </p:nvGrpSpPr>
      <p:grpSpPr>
        <a:xfrm>
          <a:off x="0" y="0"/>
          <a:ext cx="0" cy="0"/>
          <a:chOff x="0" y="0"/>
          <a:chExt cx="0" cy="0"/>
        </a:xfrm>
      </p:grpSpPr>
      <p:sp>
        <p:nvSpPr>
          <p:cNvPr id="6197" name="Google Shape;6197;ged9256fe6f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8" name="Google Shape;6198;ged9256fe6f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2"/>
        <p:cNvGrpSpPr/>
        <p:nvPr/>
      </p:nvGrpSpPr>
      <p:grpSpPr>
        <a:xfrm>
          <a:off x="0" y="0"/>
          <a:ext cx="0" cy="0"/>
          <a:chOff x="0" y="0"/>
          <a:chExt cx="0" cy="0"/>
        </a:xfrm>
      </p:grpSpPr>
      <p:sp>
        <p:nvSpPr>
          <p:cNvPr id="6533" name="Google Shape;6533;g117b871a42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4" name="Google Shape;6534;g117b871a42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014709" y="878292"/>
            <a:ext cx="5233200" cy="2460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4500">
                <a:latin typeface="Rowdies"/>
                <a:ea typeface="Rowdies"/>
                <a:cs typeface="Rowdies"/>
                <a:sym typeface="Rowdie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247809" y="3745228"/>
            <a:ext cx="4767000" cy="501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1400"/>
              <a:buNone/>
              <a:defRPr sz="1600">
                <a:solidFill>
                  <a:srgbClr val="FFFFFF"/>
                </a:solidFill>
                <a:latin typeface="Syne Mono"/>
                <a:ea typeface="Syne Mono"/>
                <a:cs typeface="Syne Mono"/>
                <a:sym typeface="Syne Mono"/>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a:endParaRPr/>
          </a:p>
        </p:txBody>
      </p:sp>
      <p:pic>
        <p:nvPicPr>
          <p:cNvPr id="11" name="Google Shape;11;p2"/>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58"/>
        <p:cNvGrpSpPr/>
        <p:nvPr/>
      </p:nvGrpSpPr>
      <p:grpSpPr>
        <a:xfrm>
          <a:off x="0" y="0"/>
          <a:ext cx="0" cy="0"/>
          <a:chOff x="0" y="0"/>
          <a:chExt cx="0" cy="0"/>
        </a:xfrm>
      </p:grpSpPr>
      <p:sp>
        <p:nvSpPr>
          <p:cNvPr id="1859" name="Google Shape;1859;p11"/>
          <p:cNvSpPr txBox="1">
            <a:spLocks noGrp="1"/>
          </p:cNvSpPr>
          <p:nvPr>
            <p:ph type="title" hasCustomPrompt="1"/>
          </p:nvPr>
        </p:nvSpPr>
        <p:spPr>
          <a:xfrm>
            <a:off x="3552751" y="1311323"/>
            <a:ext cx="4613700" cy="13323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60" name="Google Shape;1860;p11"/>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pic>
        <p:nvPicPr>
          <p:cNvPr id="1861" name="Google Shape;1861;p11"/>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86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863"/>
        <p:cNvGrpSpPr/>
        <p:nvPr/>
      </p:nvGrpSpPr>
      <p:grpSpPr>
        <a:xfrm>
          <a:off x="0" y="0"/>
          <a:ext cx="0" cy="0"/>
          <a:chOff x="0" y="0"/>
          <a:chExt cx="0" cy="0"/>
        </a:xfrm>
      </p:grpSpPr>
      <p:pic>
        <p:nvPicPr>
          <p:cNvPr id="1864" name="Google Shape;1864;p13"/>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865" name="Google Shape;18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66" name="Google Shape;1866;p13"/>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7" name="Google Shape;1867;p13"/>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68" name="Google Shape;1868;p13"/>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9" name="Google Shape;1869;p13"/>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0" name="Google Shape;1870;p13"/>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1" name="Google Shape;1871;p13"/>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2" name="Google Shape;1872;p13"/>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3" name="Google Shape;1873;p13"/>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4" name="Google Shape;1874;p13"/>
          <p:cNvSpPr txBox="1">
            <a:spLocks noGrp="1"/>
          </p:cNvSpPr>
          <p:nvPr>
            <p:ph type="title" idx="9" hasCustomPrompt="1"/>
          </p:nvPr>
        </p:nvSpPr>
        <p:spPr>
          <a:xfrm>
            <a:off x="1415375"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5" name="Google Shape;1875;p13"/>
          <p:cNvSpPr txBox="1">
            <a:spLocks noGrp="1"/>
          </p:cNvSpPr>
          <p:nvPr>
            <p:ph type="title" idx="13" hasCustomPrompt="1"/>
          </p:nvPr>
        </p:nvSpPr>
        <p:spPr>
          <a:xfrm>
            <a:off x="4046463"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6" name="Google Shape;1876;p13"/>
          <p:cNvSpPr txBox="1">
            <a:spLocks noGrp="1"/>
          </p:cNvSpPr>
          <p:nvPr>
            <p:ph type="title" idx="14" hasCustomPrompt="1"/>
          </p:nvPr>
        </p:nvSpPr>
        <p:spPr>
          <a:xfrm>
            <a:off x="1415375"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7" name="Google Shape;1877;p13"/>
          <p:cNvSpPr txBox="1">
            <a:spLocks noGrp="1"/>
          </p:cNvSpPr>
          <p:nvPr>
            <p:ph type="title" idx="15" hasCustomPrompt="1"/>
          </p:nvPr>
        </p:nvSpPr>
        <p:spPr>
          <a:xfrm>
            <a:off x="4046463"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78" name="Google Shape;1878;p13"/>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9" name="Google Shape;1879;p13"/>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0" name="Google Shape;1880;p13"/>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81" name="Google Shape;1881;p13"/>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82" name="Google Shape;1882;p13"/>
          <p:cNvSpPr txBox="1">
            <a:spLocks noGrp="1"/>
          </p:cNvSpPr>
          <p:nvPr>
            <p:ph type="title" idx="20" hasCustomPrompt="1"/>
          </p:nvPr>
        </p:nvSpPr>
        <p:spPr>
          <a:xfrm>
            <a:off x="6677550" y="31050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3" name="Google Shape;1883;p13"/>
          <p:cNvSpPr txBox="1">
            <a:spLocks noGrp="1"/>
          </p:cNvSpPr>
          <p:nvPr>
            <p:ph type="title" idx="21" hasCustomPrompt="1"/>
          </p:nvPr>
        </p:nvSpPr>
        <p:spPr>
          <a:xfrm>
            <a:off x="6677550" y="1338825"/>
            <a:ext cx="901200" cy="484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grpSp>
        <p:nvGrpSpPr>
          <p:cNvPr id="1884" name="Google Shape;1884;p13"/>
          <p:cNvGrpSpPr/>
          <p:nvPr/>
        </p:nvGrpSpPr>
        <p:grpSpPr>
          <a:xfrm>
            <a:off x="-31234" y="-184793"/>
            <a:ext cx="9206466" cy="501623"/>
            <a:chOff x="-31234" y="120007"/>
            <a:chExt cx="9206466" cy="501623"/>
          </a:xfrm>
        </p:grpSpPr>
        <p:grpSp>
          <p:nvGrpSpPr>
            <p:cNvPr id="1885" name="Google Shape;1885;p13"/>
            <p:cNvGrpSpPr/>
            <p:nvPr/>
          </p:nvGrpSpPr>
          <p:grpSpPr>
            <a:xfrm>
              <a:off x="-31234" y="120007"/>
              <a:ext cx="4581733" cy="501623"/>
              <a:chOff x="135775" y="236925"/>
              <a:chExt cx="8872449" cy="764203"/>
            </a:xfrm>
          </p:grpSpPr>
          <p:sp>
            <p:nvSpPr>
              <p:cNvPr id="1886" name="Google Shape;1886;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13"/>
            <p:cNvGrpSpPr/>
            <p:nvPr/>
          </p:nvGrpSpPr>
          <p:grpSpPr>
            <a:xfrm>
              <a:off x="4593500" y="120007"/>
              <a:ext cx="4581733" cy="501623"/>
              <a:chOff x="135775" y="236925"/>
              <a:chExt cx="8872449" cy="764203"/>
            </a:xfrm>
          </p:grpSpPr>
          <p:sp>
            <p:nvSpPr>
              <p:cNvPr id="1961" name="Google Shape;1961;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5" name="Google Shape;2035;p13"/>
          <p:cNvGrpSpPr/>
          <p:nvPr/>
        </p:nvGrpSpPr>
        <p:grpSpPr>
          <a:xfrm>
            <a:off x="-31234" y="4835867"/>
            <a:ext cx="9206466" cy="501623"/>
            <a:chOff x="-31234" y="4521882"/>
            <a:chExt cx="9206466" cy="501623"/>
          </a:xfrm>
        </p:grpSpPr>
        <p:grpSp>
          <p:nvGrpSpPr>
            <p:cNvPr id="2036" name="Google Shape;2036;p13"/>
            <p:cNvGrpSpPr/>
            <p:nvPr/>
          </p:nvGrpSpPr>
          <p:grpSpPr>
            <a:xfrm flipH="1">
              <a:off x="4593500" y="4521882"/>
              <a:ext cx="4581733" cy="501623"/>
              <a:chOff x="135775" y="236925"/>
              <a:chExt cx="8872449" cy="764203"/>
            </a:xfrm>
          </p:grpSpPr>
          <p:sp>
            <p:nvSpPr>
              <p:cNvPr id="2037" name="Google Shape;2037;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 name="Google Shape;2111;p13"/>
            <p:cNvGrpSpPr/>
            <p:nvPr/>
          </p:nvGrpSpPr>
          <p:grpSpPr>
            <a:xfrm flipH="1">
              <a:off x="-31234" y="4521882"/>
              <a:ext cx="4581733" cy="501623"/>
              <a:chOff x="135775" y="236925"/>
              <a:chExt cx="8872449" cy="764203"/>
            </a:xfrm>
          </p:grpSpPr>
          <p:sp>
            <p:nvSpPr>
              <p:cNvPr id="2112" name="Google Shape;2112;p1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1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1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1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1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1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1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1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1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1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1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1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1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1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1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1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1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1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1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1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1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1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1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1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1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1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1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1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1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1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1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1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1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1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1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1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1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1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1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1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1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1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1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1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1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1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1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1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1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1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1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1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1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1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ONE_COLUMN_TEXT_1_1">
    <p:spTree>
      <p:nvGrpSpPr>
        <p:cNvPr id="1" name="Shape 2186"/>
        <p:cNvGrpSpPr/>
        <p:nvPr/>
      </p:nvGrpSpPr>
      <p:grpSpPr>
        <a:xfrm>
          <a:off x="0" y="0"/>
          <a:ext cx="0" cy="0"/>
          <a:chOff x="0" y="0"/>
          <a:chExt cx="0" cy="0"/>
        </a:xfrm>
      </p:grpSpPr>
      <p:sp>
        <p:nvSpPr>
          <p:cNvPr id="2187" name="Google Shape;2187;p14"/>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88" name="Google Shape;2188;p14"/>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189" name="Google Shape;2189;p14"/>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ONE_COLUMN_TEXT_1_1_1">
    <p:spTree>
      <p:nvGrpSpPr>
        <p:cNvPr id="1" name="Shape 2190"/>
        <p:cNvGrpSpPr/>
        <p:nvPr/>
      </p:nvGrpSpPr>
      <p:grpSpPr>
        <a:xfrm>
          <a:off x="0" y="0"/>
          <a:ext cx="0" cy="0"/>
          <a:chOff x="0" y="0"/>
          <a:chExt cx="0" cy="0"/>
        </a:xfrm>
      </p:grpSpPr>
      <p:pic>
        <p:nvPicPr>
          <p:cNvPr id="2191" name="Google Shape;2191;p15"/>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192" name="Google Shape;2192;p15"/>
          <p:cNvSpPr txBox="1">
            <a:spLocks noGrp="1"/>
          </p:cNvSpPr>
          <p:nvPr>
            <p:ph type="subTitle" idx="1"/>
          </p:nvPr>
        </p:nvSpPr>
        <p:spPr>
          <a:xfrm>
            <a:off x="720000" y="1318025"/>
            <a:ext cx="7704000" cy="210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193" name="Google Shape;219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94" name="Google Shape;2194;p15"/>
          <p:cNvGrpSpPr/>
          <p:nvPr/>
        </p:nvGrpSpPr>
        <p:grpSpPr>
          <a:xfrm>
            <a:off x="-31234" y="-184793"/>
            <a:ext cx="9206466" cy="501623"/>
            <a:chOff x="-31234" y="120007"/>
            <a:chExt cx="9206466" cy="501623"/>
          </a:xfrm>
        </p:grpSpPr>
        <p:grpSp>
          <p:nvGrpSpPr>
            <p:cNvPr id="2195" name="Google Shape;2195;p15"/>
            <p:cNvGrpSpPr/>
            <p:nvPr/>
          </p:nvGrpSpPr>
          <p:grpSpPr>
            <a:xfrm>
              <a:off x="-31234" y="120007"/>
              <a:ext cx="4581733" cy="501623"/>
              <a:chOff x="135775" y="236925"/>
              <a:chExt cx="8872449" cy="764203"/>
            </a:xfrm>
          </p:grpSpPr>
          <p:sp>
            <p:nvSpPr>
              <p:cNvPr id="2196" name="Google Shape;2196;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15"/>
            <p:cNvGrpSpPr/>
            <p:nvPr/>
          </p:nvGrpSpPr>
          <p:grpSpPr>
            <a:xfrm>
              <a:off x="4593500" y="120007"/>
              <a:ext cx="4581733" cy="501623"/>
              <a:chOff x="135775" y="236925"/>
              <a:chExt cx="8872449" cy="764203"/>
            </a:xfrm>
          </p:grpSpPr>
          <p:sp>
            <p:nvSpPr>
              <p:cNvPr id="2271" name="Google Shape;2271;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5" name="Google Shape;2345;p15"/>
          <p:cNvGrpSpPr/>
          <p:nvPr/>
        </p:nvGrpSpPr>
        <p:grpSpPr>
          <a:xfrm>
            <a:off x="-31234" y="4835867"/>
            <a:ext cx="9206466" cy="501623"/>
            <a:chOff x="-31234" y="4521882"/>
            <a:chExt cx="9206466" cy="501623"/>
          </a:xfrm>
        </p:grpSpPr>
        <p:grpSp>
          <p:nvGrpSpPr>
            <p:cNvPr id="2346" name="Google Shape;2346;p15"/>
            <p:cNvGrpSpPr/>
            <p:nvPr/>
          </p:nvGrpSpPr>
          <p:grpSpPr>
            <a:xfrm flipH="1">
              <a:off x="4593500" y="4521882"/>
              <a:ext cx="4581733" cy="501623"/>
              <a:chOff x="135775" y="236925"/>
              <a:chExt cx="8872449" cy="764203"/>
            </a:xfrm>
          </p:grpSpPr>
          <p:sp>
            <p:nvSpPr>
              <p:cNvPr id="2347" name="Google Shape;2347;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 name="Google Shape;2421;p15"/>
            <p:cNvGrpSpPr/>
            <p:nvPr/>
          </p:nvGrpSpPr>
          <p:grpSpPr>
            <a:xfrm flipH="1">
              <a:off x="-31234" y="4521882"/>
              <a:ext cx="4581733" cy="501623"/>
              <a:chOff x="135775" y="236925"/>
              <a:chExt cx="8872449" cy="764203"/>
            </a:xfrm>
          </p:grpSpPr>
          <p:sp>
            <p:nvSpPr>
              <p:cNvPr id="2422" name="Google Shape;2422;p1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1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1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1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1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1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1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1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1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1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1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1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1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1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1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1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ONE_COLUMN_TEXT_1_1_1_1">
    <p:spTree>
      <p:nvGrpSpPr>
        <p:cNvPr id="1" name="Shape 2496"/>
        <p:cNvGrpSpPr/>
        <p:nvPr/>
      </p:nvGrpSpPr>
      <p:grpSpPr>
        <a:xfrm>
          <a:off x="0" y="0"/>
          <a:ext cx="0" cy="0"/>
          <a:chOff x="0" y="0"/>
          <a:chExt cx="0" cy="0"/>
        </a:xfrm>
      </p:grpSpPr>
      <p:pic>
        <p:nvPicPr>
          <p:cNvPr id="2497" name="Google Shape;2497;p1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2498" name="Google Shape;2498;p16"/>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499" name="Google Shape;2499;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500" name="Google Shape;2500;p16"/>
          <p:cNvGrpSpPr/>
          <p:nvPr/>
        </p:nvGrpSpPr>
        <p:grpSpPr>
          <a:xfrm flipH="1">
            <a:off x="-31234" y="4835867"/>
            <a:ext cx="9206466" cy="501623"/>
            <a:chOff x="-31234" y="4521882"/>
            <a:chExt cx="9206466" cy="501623"/>
          </a:xfrm>
        </p:grpSpPr>
        <p:grpSp>
          <p:nvGrpSpPr>
            <p:cNvPr id="2501" name="Google Shape;2501;p16"/>
            <p:cNvGrpSpPr/>
            <p:nvPr/>
          </p:nvGrpSpPr>
          <p:grpSpPr>
            <a:xfrm flipH="1">
              <a:off x="4593500" y="4521882"/>
              <a:ext cx="4581733" cy="501623"/>
              <a:chOff x="135775" y="236925"/>
              <a:chExt cx="8872449" cy="764203"/>
            </a:xfrm>
          </p:grpSpPr>
          <p:sp>
            <p:nvSpPr>
              <p:cNvPr id="2502" name="Google Shape;2502;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 name="Google Shape;2576;p16"/>
            <p:cNvGrpSpPr/>
            <p:nvPr/>
          </p:nvGrpSpPr>
          <p:grpSpPr>
            <a:xfrm flipH="1">
              <a:off x="-31234" y="4521882"/>
              <a:ext cx="4581733" cy="501623"/>
              <a:chOff x="135775" y="236925"/>
              <a:chExt cx="8872449" cy="764203"/>
            </a:xfrm>
          </p:grpSpPr>
          <p:sp>
            <p:nvSpPr>
              <p:cNvPr id="2577" name="Google Shape;2577;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1" name="Google Shape;2651;p16"/>
          <p:cNvGrpSpPr/>
          <p:nvPr/>
        </p:nvGrpSpPr>
        <p:grpSpPr>
          <a:xfrm flipH="1">
            <a:off x="-31234" y="-184793"/>
            <a:ext cx="9206466" cy="501623"/>
            <a:chOff x="-31234" y="120007"/>
            <a:chExt cx="9206466" cy="501623"/>
          </a:xfrm>
        </p:grpSpPr>
        <p:grpSp>
          <p:nvGrpSpPr>
            <p:cNvPr id="2652" name="Google Shape;2652;p16"/>
            <p:cNvGrpSpPr/>
            <p:nvPr/>
          </p:nvGrpSpPr>
          <p:grpSpPr>
            <a:xfrm>
              <a:off x="-31234" y="120007"/>
              <a:ext cx="4581733" cy="501623"/>
              <a:chOff x="135775" y="236925"/>
              <a:chExt cx="8872449" cy="764203"/>
            </a:xfrm>
          </p:grpSpPr>
          <p:sp>
            <p:nvSpPr>
              <p:cNvPr id="2653" name="Google Shape;2653;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16"/>
            <p:cNvGrpSpPr/>
            <p:nvPr/>
          </p:nvGrpSpPr>
          <p:grpSpPr>
            <a:xfrm>
              <a:off x="4593500" y="120007"/>
              <a:ext cx="4581733" cy="501623"/>
              <a:chOff x="135775" y="236925"/>
              <a:chExt cx="8872449" cy="764203"/>
            </a:xfrm>
          </p:grpSpPr>
          <p:sp>
            <p:nvSpPr>
              <p:cNvPr id="2728" name="Google Shape;2728;p1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1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1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1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1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1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1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1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1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1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1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1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1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1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1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1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1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1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1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1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1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1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1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1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1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1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1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1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1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1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1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1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1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1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1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1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1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1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1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1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1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1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1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1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1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1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1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1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1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1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1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1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1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1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1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1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1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1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1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1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1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1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1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1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1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1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1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1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1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1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1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1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1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1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02"/>
        <p:cNvGrpSpPr/>
        <p:nvPr/>
      </p:nvGrpSpPr>
      <p:grpSpPr>
        <a:xfrm>
          <a:off x="0" y="0"/>
          <a:ext cx="0" cy="0"/>
          <a:chOff x="0" y="0"/>
          <a:chExt cx="0" cy="0"/>
        </a:xfrm>
      </p:grpSpPr>
      <p:sp>
        <p:nvSpPr>
          <p:cNvPr id="2803" name="Google Shape;2803;p17"/>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804" name="Google Shape;2804;p17"/>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24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pic>
        <p:nvPicPr>
          <p:cNvPr id="2805" name="Google Shape;2805;p17"/>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806"/>
        <p:cNvGrpSpPr/>
        <p:nvPr/>
      </p:nvGrpSpPr>
      <p:grpSpPr>
        <a:xfrm>
          <a:off x="0" y="0"/>
          <a:ext cx="0" cy="0"/>
          <a:chOff x="0" y="0"/>
          <a:chExt cx="0" cy="0"/>
        </a:xfrm>
      </p:grpSpPr>
      <p:sp>
        <p:nvSpPr>
          <p:cNvPr id="2807" name="Google Shape;2807;p18"/>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08" name="Google Shape;2808;p18"/>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09" name="Google Shape;2809;p18"/>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0" name="Google Shape;2810;p18"/>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1" name="Google Shape;2811;p18"/>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812" name="Google Shape;2812;p18"/>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813" name="Google Shape;2813;p18"/>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814" name="Google Shape;2814;p18"/>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815" name="Google Shape;2815;p18"/>
          <p:cNvGrpSpPr/>
          <p:nvPr/>
        </p:nvGrpSpPr>
        <p:grpSpPr>
          <a:xfrm flipH="1">
            <a:off x="-31234" y="-184793"/>
            <a:ext cx="9206466" cy="501623"/>
            <a:chOff x="-31234" y="120007"/>
            <a:chExt cx="9206466" cy="501623"/>
          </a:xfrm>
        </p:grpSpPr>
        <p:grpSp>
          <p:nvGrpSpPr>
            <p:cNvPr id="2816" name="Google Shape;2816;p18"/>
            <p:cNvGrpSpPr/>
            <p:nvPr/>
          </p:nvGrpSpPr>
          <p:grpSpPr>
            <a:xfrm>
              <a:off x="-31234" y="120007"/>
              <a:ext cx="4581733" cy="501623"/>
              <a:chOff x="135775" y="236925"/>
              <a:chExt cx="8872449" cy="764203"/>
            </a:xfrm>
          </p:grpSpPr>
          <p:sp>
            <p:nvSpPr>
              <p:cNvPr id="2817" name="Google Shape;2817;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18"/>
            <p:cNvGrpSpPr/>
            <p:nvPr/>
          </p:nvGrpSpPr>
          <p:grpSpPr>
            <a:xfrm>
              <a:off x="4593500" y="120007"/>
              <a:ext cx="4581733" cy="501623"/>
              <a:chOff x="135775" y="236925"/>
              <a:chExt cx="8872449" cy="764203"/>
            </a:xfrm>
          </p:grpSpPr>
          <p:sp>
            <p:nvSpPr>
              <p:cNvPr id="2892" name="Google Shape;2892;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66" name="Google Shape;2966;p18"/>
          <p:cNvGrpSpPr/>
          <p:nvPr/>
        </p:nvGrpSpPr>
        <p:grpSpPr>
          <a:xfrm flipH="1">
            <a:off x="-31234" y="4835867"/>
            <a:ext cx="9206466" cy="501623"/>
            <a:chOff x="-31234" y="4521882"/>
            <a:chExt cx="9206466" cy="501623"/>
          </a:xfrm>
        </p:grpSpPr>
        <p:grpSp>
          <p:nvGrpSpPr>
            <p:cNvPr id="2967" name="Google Shape;2967;p18"/>
            <p:cNvGrpSpPr/>
            <p:nvPr/>
          </p:nvGrpSpPr>
          <p:grpSpPr>
            <a:xfrm flipH="1">
              <a:off x="4593500" y="4521882"/>
              <a:ext cx="4581733" cy="501623"/>
              <a:chOff x="135775" y="236925"/>
              <a:chExt cx="8872449" cy="764203"/>
            </a:xfrm>
          </p:grpSpPr>
          <p:sp>
            <p:nvSpPr>
              <p:cNvPr id="2968" name="Google Shape;2968;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18"/>
            <p:cNvGrpSpPr/>
            <p:nvPr/>
          </p:nvGrpSpPr>
          <p:grpSpPr>
            <a:xfrm flipH="1">
              <a:off x="-31234" y="4521882"/>
              <a:ext cx="4581733" cy="501623"/>
              <a:chOff x="135775" y="236925"/>
              <a:chExt cx="8872449" cy="764203"/>
            </a:xfrm>
          </p:grpSpPr>
          <p:sp>
            <p:nvSpPr>
              <p:cNvPr id="3043" name="Google Shape;3043;p1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1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1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1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1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1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3117"/>
        <p:cNvGrpSpPr/>
        <p:nvPr/>
      </p:nvGrpSpPr>
      <p:grpSpPr>
        <a:xfrm>
          <a:off x="0" y="0"/>
          <a:ext cx="0" cy="0"/>
          <a:chOff x="0" y="0"/>
          <a:chExt cx="0" cy="0"/>
        </a:xfrm>
      </p:grpSpPr>
      <p:sp>
        <p:nvSpPr>
          <p:cNvPr id="3118" name="Google Shape;311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9" name="Google Shape;3119;p19"/>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0" name="Google Shape;3120;p19"/>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1" name="Google Shape;3121;p19"/>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2" name="Google Shape;3122;p19"/>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3123" name="Google Shape;3123;p19"/>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500"/>
              <a:buNone/>
              <a:defRPr sz="22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3124" name="Google Shape;3124;p19"/>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pic>
        <p:nvPicPr>
          <p:cNvPr id="3125" name="Google Shape;3125;p19"/>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126" name="Google Shape;3126;p19"/>
          <p:cNvGrpSpPr/>
          <p:nvPr/>
        </p:nvGrpSpPr>
        <p:grpSpPr>
          <a:xfrm>
            <a:off x="-31234" y="-184793"/>
            <a:ext cx="9206466" cy="501623"/>
            <a:chOff x="-31234" y="120007"/>
            <a:chExt cx="9206466" cy="501623"/>
          </a:xfrm>
        </p:grpSpPr>
        <p:grpSp>
          <p:nvGrpSpPr>
            <p:cNvPr id="3127" name="Google Shape;3127;p19"/>
            <p:cNvGrpSpPr/>
            <p:nvPr/>
          </p:nvGrpSpPr>
          <p:grpSpPr>
            <a:xfrm>
              <a:off x="-31234" y="120007"/>
              <a:ext cx="4581733" cy="501623"/>
              <a:chOff x="135775" y="236925"/>
              <a:chExt cx="8872449" cy="764203"/>
            </a:xfrm>
          </p:grpSpPr>
          <p:sp>
            <p:nvSpPr>
              <p:cNvPr id="3128" name="Google Shape;3128;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19"/>
            <p:cNvGrpSpPr/>
            <p:nvPr/>
          </p:nvGrpSpPr>
          <p:grpSpPr>
            <a:xfrm>
              <a:off x="4593500" y="120007"/>
              <a:ext cx="4581733" cy="501623"/>
              <a:chOff x="135775" y="236925"/>
              <a:chExt cx="8872449" cy="764203"/>
            </a:xfrm>
          </p:grpSpPr>
          <p:sp>
            <p:nvSpPr>
              <p:cNvPr id="3203" name="Google Shape;3203;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7" name="Google Shape;3277;p19"/>
          <p:cNvGrpSpPr/>
          <p:nvPr/>
        </p:nvGrpSpPr>
        <p:grpSpPr>
          <a:xfrm>
            <a:off x="-31234" y="4835867"/>
            <a:ext cx="9206466" cy="501623"/>
            <a:chOff x="-31234" y="4521882"/>
            <a:chExt cx="9206466" cy="501623"/>
          </a:xfrm>
        </p:grpSpPr>
        <p:grpSp>
          <p:nvGrpSpPr>
            <p:cNvPr id="3278" name="Google Shape;3278;p19"/>
            <p:cNvGrpSpPr/>
            <p:nvPr/>
          </p:nvGrpSpPr>
          <p:grpSpPr>
            <a:xfrm flipH="1">
              <a:off x="4593500" y="4521882"/>
              <a:ext cx="4581733" cy="501623"/>
              <a:chOff x="135775" y="236925"/>
              <a:chExt cx="8872449" cy="764203"/>
            </a:xfrm>
          </p:grpSpPr>
          <p:sp>
            <p:nvSpPr>
              <p:cNvPr id="3279" name="Google Shape;3279;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19"/>
            <p:cNvGrpSpPr/>
            <p:nvPr/>
          </p:nvGrpSpPr>
          <p:grpSpPr>
            <a:xfrm flipH="1">
              <a:off x="-31234" y="4521882"/>
              <a:ext cx="4581733" cy="501623"/>
              <a:chOff x="135775" y="236925"/>
              <a:chExt cx="8872449" cy="764203"/>
            </a:xfrm>
          </p:grpSpPr>
          <p:sp>
            <p:nvSpPr>
              <p:cNvPr id="3354" name="Google Shape;3354;p1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1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1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1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1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1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1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1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1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1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1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1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1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1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1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1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1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1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1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1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1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1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1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1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1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1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1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1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1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1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1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1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1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1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1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1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1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1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1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1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1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1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1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1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1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1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1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1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1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1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1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1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1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1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1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1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1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1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1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1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1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1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1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1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1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1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1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1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1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1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1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1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1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3428"/>
        <p:cNvGrpSpPr/>
        <p:nvPr/>
      </p:nvGrpSpPr>
      <p:grpSpPr>
        <a:xfrm>
          <a:off x="0" y="0"/>
          <a:ext cx="0" cy="0"/>
          <a:chOff x="0" y="0"/>
          <a:chExt cx="0" cy="0"/>
        </a:xfrm>
      </p:grpSpPr>
      <p:sp>
        <p:nvSpPr>
          <p:cNvPr id="3429" name="Google Shape;3429;p20"/>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0" name="Google Shape;3430;p20"/>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31" name="Google Shape;3431;p20"/>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432" name="Google Shape;3432;p20"/>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sp>
        <p:nvSpPr>
          <p:cNvPr id="3433" name="Google Shape;3433;p20"/>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434" name="Google Shape;3434;p2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435" name="Google Shape;3435;p20"/>
          <p:cNvGrpSpPr/>
          <p:nvPr/>
        </p:nvGrpSpPr>
        <p:grpSpPr>
          <a:xfrm>
            <a:off x="-31234" y="-184793"/>
            <a:ext cx="9206466" cy="501623"/>
            <a:chOff x="-31234" y="120007"/>
            <a:chExt cx="9206466" cy="501623"/>
          </a:xfrm>
        </p:grpSpPr>
        <p:grpSp>
          <p:nvGrpSpPr>
            <p:cNvPr id="3436" name="Google Shape;3436;p20"/>
            <p:cNvGrpSpPr/>
            <p:nvPr/>
          </p:nvGrpSpPr>
          <p:grpSpPr>
            <a:xfrm>
              <a:off x="-31234" y="120007"/>
              <a:ext cx="4581733" cy="501623"/>
              <a:chOff x="135775" y="236925"/>
              <a:chExt cx="8872449" cy="764203"/>
            </a:xfrm>
          </p:grpSpPr>
          <p:sp>
            <p:nvSpPr>
              <p:cNvPr id="3437" name="Google Shape;3437;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20"/>
            <p:cNvGrpSpPr/>
            <p:nvPr/>
          </p:nvGrpSpPr>
          <p:grpSpPr>
            <a:xfrm>
              <a:off x="4593500" y="120007"/>
              <a:ext cx="4581733" cy="501623"/>
              <a:chOff x="135775" y="236925"/>
              <a:chExt cx="8872449" cy="764203"/>
            </a:xfrm>
          </p:grpSpPr>
          <p:sp>
            <p:nvSpPr>
              <p:cNvPr id="3512" name="Google Shape;3512;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6" name="Google Shape;3586;p20"/>
          <p:cNvGrpSpPr/>
          <p:nvPr/>
        </p:nvGrpSpPr>
        <p:grpSpPr>
          <a:xfrm>
            <a:off x="-31234" y="4835867"/>
            <a:ext cx="9206466" cy="501623"/>
            <a:chOff x="-31234" y="4521882"/>
            <a:chExt cx="9206466" cy="501623"/>
          </a:xfrm>
        </p:grpSpPr>
        <p:grpSp>
          <p:nvGrpSpPr>
            <p:cNvPr id="3587" name="Google Shape;3587;p20"/>
            <p:cNvGrpSpPr/>
            <p:nvPr/>
          </p:nvGrpSpPr>
          <p:grpSpPr>
            <a:xfrm flipH="1">
              <a:off x="4593500" y="4521882"/>
              <a:ext cx="4581733" cy="501623"/>
              <a:chOff x="135775" y="236925"/>
              <a:chExt cx="8872449" cy="764203"/>
            </a:xfrm>
          </p:grpSpPr>
          <p:sp>
            <p:nvSpPr>
              <p:cNvPr id="3588" name="Google Shape;3588;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20"/>
            <p:cNvGrpSpPr/>
            <p:nvPr/>
          </p:nvGrpSpPr>
          <p:grpSpPr>
            <a:xfrm flipH="1">
              <a:off x="-31234" y="4521882"/>
              <a:ext cx="4581733" cy="501623"/>
              <a:chOff x="135775" y="236925"/>
              <a:chExt cx="8872449" cy="764203"/>
            </a:xfrm>
          </p:grpSpPr>
          <p:sp>
            <p:nvSpPr>
              <p:cNvPr id="3663" name="Google Shape;3663;p2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2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2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2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2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2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2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2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2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2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2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2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2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2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2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2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2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2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2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2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2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2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2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2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2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2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2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2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2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2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2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2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2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2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2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2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2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2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2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2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2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2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2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2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2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2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2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2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2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2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2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2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2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2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2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2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2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2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2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2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2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2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2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2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2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2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2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2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2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2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2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2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2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2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2176184" y="916775"/>
            <a:ext cx="1595400" cy="7821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5" name="Google Shape;15;p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600">
                <a:solidFill>
                  <a:srgbClr val="FFFFFF"/>
                </a:solidFill>
              </a:defRPr>
            </a:lvl1pPr>
            <a:lvl2pPr lvl="1" algn="ctr" rtl="0">
              <a:lnSpc>
                <a:spcPct val="100000"/>
              </a:lnSpc>
              <a:spcBef>
                <a:spcPts val="160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pic>
        <p:nvPicPr>
          <p:cNvPr id="16" name="Google Shape;16;p3"/>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737"/>
        <p:cNvGrpSpPr/>
        <p:nvPr/>
      </p:nvGrpSpPr>
      <p:grpSpPr>
        <a:xfrm>
          <a:off x="0" y="0"/>
          <a:ext cx="0" cy="0"/>
          <a:chOff x="0" y="0"/>
          <a:chExt cx="0" cy="0"/>
        </a:xfrm>
      </p:grpSpPr>
      <p:sp>
        <p:nvSpPr>
          <p:cNvPr id="3738" name="Google Shape;3738;p21"/>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39" name="Google Shape;3739;p21"/>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0" name="Google Shape;3740;p21"/>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1" name="Google Shape;3741;p21"/>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2" name="Google Shape;3742;p21"/>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3" name="Google Shape;3743;p21"/>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4" name="Google Shape;3744;p21"/>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745" name="Google Shape;3745;p21"/>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6" name="Google Shape;3746;p21"/>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3747" name="Google Shape;3747;p21"/>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748" name="Google Shape;3748;p21"/>
          <p:cNvGrpSpPr/>
          <p:nvPr/>
        </p:nvGrpSpPr>
        <p:grpSpPr>
          <a:xfrm>
            <a:off x="-31234" y="-184793"/>
            <a:ext cx="9206466" cy="501623"/>
            <a:chOff x="-31234" y="120007"/>
            <a:chExt cx="9206466" cy="501623"/>
          </a:xfrm>
        </p:grpSpPr>
        <p:grpSp>
          <p:nvGrpSpPr>
            <p:cNvPr id="3749" name="Google Shape;3749;p21"/>
            <p:cNvGrpSpPr/>
            <p:nvPr/>
          </p:nvGrpSpPr>
          <p:grpSpPr>
            <a:xfrm>
              <a:off x="-31234" y="120007"/>
              <a:ext cx="4581733" cy="501623"/>
              <a:chOff x="135775" y="236925"/>
              <a:chExt cx="8872449" cy="764203"/>
            </a:xfrm>
          </p:grpSpPr>
          <p:sp>
            <p:nvSpPr>
              <p:cNvPr id="3750" name="Google Shape;3750;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21"/>
            <p:cNvGrpSpPr/>
            <p:nvPr/>
          </p:nvGrpSpPr>
          <p:grpSpPr>
            <a:xfrm>
              <a:off x="4593500" y="120007"/>
              <a:ext cx="4581733" cy="501623"/>
              <a:chOff x="135775" y="236925"/>
              <a:chExt cx="8872449" cy="764203"/>
            </a:xfrm>
          </p:grpSpPr>
          <p:sp>
            <p:nvSpPr>
              <p:cNvPr id="3825" name="Google Shape;3825;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9" name="Google Shape;3899;p21"/>
          <p:cNvGrpSpPr/>
          <p:nvPr/>
        </p:nvGrpSpPr>
        <p:grpSpPr>
          <a:xfrm>
            <a:off x="-31234" y="4835867"/>
            <a:ext cx="9206466" cy="501623"/>
            <a:chOff x="-31234" y="4521882"/>
            <a:chExt cx="9206466" cy="501623"/>
          </a:xfrm>
        </p:grpSpPr>
        <p:grpSp>
          <p:nvGrpSpPr>
            <p:cNvPr id="3900" name="Google Shape;3900;p21"/>
            <p:cNvGrpSpPr/>
            <p:nvPr/>
          </p:nvGrpSpPr>
          <p:grpSpPr>
            <a:xfrm flipH="1">
              <a:off x="4593500" y="4521882"/>
              <a:ext cx="4581733" cy="501623"/>
              <a:chOff x="135775" y="236925"/>
              <a:chExt cx="8872449" cy="764203"/>
            </a:xfrm>
          </p:grpSpPr>
          <p:sp>
            <p:nvSpPr>
              <p:cNvPr id="3901" name="Google Shape;3901;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21"/>
            <p:cNvGrpSpPr/>
            <p:nvPr/>
          </p:nvGrpSpPr>
          <p:grpSpPr>
            <a:xfrm flipH="1">
              <a:off x="-31234" y="4521882"/>
              <a:ext cx="4581733" cy="501623"/>
              <a:chOff x="135775" y="236925"/>
              <a:chExt cx="8872449" cy="764203"/>
            </a:xfrm>
          </p:grpSpPr>
          <p:sp>
            <p:nvSpPr>
              <p:cNvPr id="3976" name="Google Shape;3976;p21"/>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21"/>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21"/>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21"/>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21"/>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21"/>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21"/>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21"/>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21"/>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21"/>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21"/>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21"/>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21"/>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21"/>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21"/>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21"/>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21"/>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21"/>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21"/>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21"/>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21"/>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21"/>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21"/>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21"/>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21"/>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21"/>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21"/>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21"/>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21"/>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21"/>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21"/>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21"/>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21"/>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21"/>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21"/>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21"/>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21"/>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21"/>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21"/>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21"/>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21"/>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21"/>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21"/>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21"/>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21"/>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21"/>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21"/>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21"/>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21"/>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21"/>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21"/>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21"/>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21"/>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21"/>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21"/>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21"/>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21"/>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21"/>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21"/>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21"/>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21"/>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21"/>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21"/>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21"/>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21"/>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21"/>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21"/>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21"/>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21"/>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21"/>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21"/>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21"/>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21"/>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21"/>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BLANK_1_1_1_1_1_2">
    <p:spTree>
      <p:nvGrpSpPr>
        <p:cNvPr id="1" name="Shape 4050"/>
        <p:cNvGrpSpPr/>
        <p:nvPr/>
      </p:nvGrpSpPr>
      <p:grpSpPr>
        <a:xfrm>
          <a:off x="0" y="0"/>
          <a:ext cx="0" cy="0"/>
          <a:chOff x="0" y="0"/>
          <a:chExt cx="0" cy="0"/>
        </a:xfrm>
      </p:grpSpPr>
      <p:pic>
        <p:nvPicPr>
          <p:cNvPr id="4051" name="Google Shape;4051;p22"/>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4052" name="Google Shape;4052;p22"/>
          <p:cNvSpPr txBox="1">
            <a:spLocks noGrp="1"/>
          </p:cNvSpPr>
          <p:nvPr>
            <p:ph type="subTitle" idx="1"/>
          </p:nvPr>
        </p:nvSpPr>
        <p:spPr>
          <a:xfrm>
            <a:off x="7175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3" name="Google Shape;4053;p22"/>
          <p:cNvSpPr txBox="1">
            <a:spLocks noGrp="1"/>
          </p:cNvSpPr>
          <p:nvPr>
            <p:ph type="subTitle" idx="2"/>
          </p:nvPr>
        </p:nvSpPr>
        <p:spPr>
          <a:xfrm>
            <a:off x="340380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4" name="Google Shape;4054;p22"/>
          <p:cNvSpPr txBox="1">
            <a:spLocks noGrp="1"/>
          </p:cNvSpPr>
          <p:nvPr>
            <p:ph type="subTitle" idx="3"/>
          </p:nvPr>
        </p:nvSpPr>
        <p:spPr>
          <a:xfrm>
            <a:off x="6090050" y="2153614"/>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5" name="Google Shape;4055;p22"/>
          <p:cNvSpPr txBox="1">
            <a:spLocks noGrp="1"/>
          </p:cNvSpPr>
          <p:nvPr>
            <p:ph type="subTitle" idx="4"/>
          </p:nvPr>
        </p:nvSpPr>
        <p:spPr>
          <a:xfrm>
            <a:off x="7175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6" name="Google Shape;4056;p22"/>
          <p:cNvSpPr txBox="1">
            <a:spLocks noGrp="1"/>
          </p:cNvSpPr>
          <p:nvPr>
            <p:ph type="subTitle" idx="5"/>
          </p:nvPr>
        </p:nvSpPr>
        <p:spPr>
          <a:xfrm>
            <a:off x="340380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7" name="Google Shape;4057;p22"/>
          <p:cNvSpPr txBox="1">
            <a:spLocks noGrp="1"/>
          </p:cNvSpPr>
          <p:nvPr>
            <p:ph type="subTitle" idx="6"/>
          </p:nvPr>
        </p:nvSpPr>
        <p:spPr>
          <a:xfrm>
            <a:off x="6090050" y="3960631"/>
            <a:ext cx="2336400" cy="4848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058" name="Google Shape;4058;p22"/>
          <p:cNvSpPr txBox="1">
            <a:spLocks noGrp="1"/>
          </p:cNvSpPr>
          <p:nvPr>
            <p:ph type="subTitle" idx="7"/>
          </p:nvPr>
        </p:nvSpPr>
        <p:spPr>
          <a:xfrm>
            <a:off x="7175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59" name="Google Shape;4059;p22"/>
          <p:cNvSpPr txBox="1">
            <a:spLocks noGrp="1"/>
          </p:cNvSpPr>
          <p:nvPr>
            <p:ph type="subTitle" idx="8"/>
          </p:nvPr>
        </p:nvSpPr>
        <p:spPr>
          <a:xfrm>
            <a:off x="340380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0" name="Google Shape;4060;p22"/>
          <p:cNvSpPr txBox="1">
            <a:spLocks noGrp="1"/>
          </p:cNvSpPr>
          <p:nvPr>
            <p:ph type="subTitle" idx="9"/>
          </p:nvPr>
        </p:nvSpPr>
        <p:spPr>
          <a:xfrm>
            <a:off x="6090050" y="1790325"/>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1" name="Google Shape;4061;p22"/>
          <p:cNvSpPr txBox="1">
            <a:spLocks noGrp="1"/>
          </p:cNvSpPr>
          <p:nvPr>
            <p:ph type="subTitle" idx="13"/>
          </p:nvPr>
        </p:nvSpPr>
        <p:spPr>
          <a:xfrm>
            <a:off x="7175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2" name="Google Shape;4062;p22"/>
          <p:cNvSpPr txBox="1">
            <a:spLocks noGrp="1"/>
          </p:cNvSpPr>
          <p:nvPr>
            <p:ph type="subTitle" idx="14"/>
          </p:nvPr>
        </p:nvSpPr>
        <p:spPr>
          <a:xfrm>
            <a:off x="340380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3" name="Google Shape;4063;p22"/>
          <p:cNvSpPr txBox="1">
            <a:spLocks noGrp="1"/>
          </p:cNvSpPr>
          <p:nvPr>
            <p:ph type="subTitle" idx="15"/>
          </p:nvPr>
        </p:nvSpPr>
        <p:spPr>
          <a:xfrm>
            <a:off x="6090050" y="3592800"/>
            <a:ext cx="2336400" cy="4848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064" name="Google Shape;4064;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4065" name="Google Shape;4065;p22"/>
          <p:cNvGrpSpPr/>
          <p:nvPr/>
        </p:nvGrpSpPr>
        <p:grpSpPr>
          <a:xfrm>
            <a:off x="-31234" y="-184793"/>
            <a:ext cx="9206466" cy="501623"/>
            <a:chOff x="-31234" y="120007"/>
            <a:chExt cx="9206466" cy="501623"/>
          </a:xfrm>
        </p:grpSpPr>
        <p:grpSp>
          <p:nvGrpSpPr>
            <p:cNvPr id="4066" name="Google Shape;4066;p22"/>
            <p:cNvGrpSpPr/>
            <p:nvPr/>
          </p:nvGrpSpPr>
          <p:grpSpPr>
            <a:xfrm>
              <a:off x="-31234" y="120007"/>
              <a:ext cx="4581733" cy="501623"/>
              <a:chOff x="135775" y="236925"/>
              <a:chExt cx="8872449" cy="764203"/>
            </a:xfrm>
          </p:grpSpPr>
          <p:sp>
            <p:nvSpPr>
              <p:cNvPr id="4067" name="Google Shape;4067;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22"/>
            <p:cNvGrpSpPr/>
            <p:nvPr/>
          </p:nvGrpSpPr>
          <p:grpSpPr>
            <a:xfrm>
              <a:off x="4593500" y="120007"/>
              <a:ext cx="4581733" cy="501623"/>
              <a:chOff x="135775" y="236925"/>
              <a:chExt cx="8872449" cy="764203"/>
            </a:xfrm>
          </p:grpSpPr>
          <p:sp>
            <p:nvSpPr>
              <p:cNvPr id="4142" name="Google Shape;4142;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6" name="Google Shape;4216;p22"/>
          <p:cNvGrpSpPr/>
          <p:nvPr/>
        </p:nvGrpSpPr>
        <p:grpSpPr>
          <a:xfrm>
            <a:off x="-31234" y="4835867"/>
            <a:ext cx="9206466" cy="501623"/>
            <a:chOff x="-31234" y="4521882"/>
            <a:chExt cx="9206466" cy="501623"/>
          </a:xfrm>
        </p:grpSpPr>
        <p:grpSp>
          <p:nvGrpSpPr>
            <p:cNvPr id="4217" name="Google Shape;4217;p22"/>
            <p:cNvGrpSpPr/>
            <p:nvPr/>
          </p:nvGrpSpPr>
          <p:grpSpPr>
            <a:xfrm flipH="1">
              <a:off x="4593500" y="4521882"/>
              <a:ext cx="4581733" cy="501623"/>
              <a:chOff x="135775" y="236925"/>
              <a:chExt cx="8872449" cy="764203"/>
            </a:xfrm>
          </p:grpSpPr>
          <p:sp>
            <p:nvSpPr>
              <p:cNvPr id="4218" name="Google Shape;4218;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22"/>
            <p:cNvGrpSpPr/>
            <p:nvPr/>
          </p:nvGrpSpPr>
          <p:grpSpPr>
            <a:xfrm flipH="1">
              <a:off x="-31234" y="4521882"/>
              <a:ext cx="4581733" cy="501623"/>
              <a:chOff x="135775" y="236925"/>
              <a:chExt cx="8872449" cy="764203"/>
            </a:xfrm>
          </p:grpSpPr>
          <p:sp>
            <p:nvSpPr>
              <p:cNvPr id="4293" name="Google Shape;4293;p22"/>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22"/>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22"/>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22"/>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22"/>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22"/>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22"/>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22"/>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22"/>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22"/>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22"/>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22"/>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22"/>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22"/>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22"/>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22"/>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22"/>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22"/>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22"/>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22"/>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22"/>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22"/>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22"/>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22"/>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22"/>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22"/>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22"/>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22"/>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22"/>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22"/>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22"/>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22"/>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22"/>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22"/>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22"/>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22"/>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22"/>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22"/>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22"/>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22"/>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22"/>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22"/>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22"/>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22"/>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22"/>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22"/>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22"/>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22"/>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22"/>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22"/>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22"/>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22"/>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22"/>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22"/>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22"/>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22"/>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22"/>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22"/>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22"/>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22"/>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22"/>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22"/>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22"/>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22"/>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22"/>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22"/>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22"/>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22"/>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22"/>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22"/>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22"/>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22"/>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22"/>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22"/>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BLANK_1_1_1_1_1_1_1">
    <p:spTree>
      <p:nvGrpSpPr>
        <p:cNvPr id="1" name="Shape 4367"/>
        <p:cNvGrpSpPr/>
        <p:nvPr/>
      </p:nvGrpSpPr>
      <p:grpSpPr>
        <a:xfrm>
          <a:off x="0" y="0"/>
          <a:ext cx="0" cy="0"/>
          <a:chOff x="0" y="0"/>
          <a:chExt cx="0" cy="0"/>
        </a:xfrm>
      </p:grpSpPr>
      <p:sp>
        <p:nvSpPr>
          <p:cNvPr id="4368" name="Google Shape;4368;p23"/>
          <p:cNvSpPr txBox="1">
            <a:spLocks noGrp="1"/>
          </p:cNvSpPr>
          <p:nvPr>
            <p:ph type="title" hasCustomPrompt="1"/>
          </p:nvPr>
        </p:nvSpPr>
        <p:spPr>
          <a:xfrm>
            <a:off x="13372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69" name="Google Shape;4369;p23"/>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0" name="Google Shape;4370;p23"/>
          <p:cNvSpPr txBox="1">
            <a:spLocks noGrp="1"/>
          </p:cNvSpPr>
          <p:nvPr>
            <p:ph type="title" idx="2" hasCustomPrompt="1"/>
          </p:nvPr>
        </p:nvSpPr>
        <p:spPr>
          <a:xfrm>
            <a:off x="40588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1" name="Google Shape;4371;p23"/>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2" name="Google Shape;4372;p23"/>
          <p:cNvSpPr txBox="1">
            <a:spLocks noGrp="1"/>
          </p:cNvSpPr>
          <p:nvPr>
            <p:ph type="title" idx="4" hasCustomPrompt="1"/>
          </p:nvPr>
        </p:nvSpPr>
        <p:spPr>
          <a:xfrm>
            <a:off x="6780450" y="2017158"/>
            <a:ext cx="1026300" cy="49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2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373" name="Google Shape;4373;p23"/>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74" name="Google Shape;4374;p23"/>
          <p:cNvSpPr txBox="1">
            <a:spLocks noGrp="1"/>
          </p:cNvSpPr>
          <p:nvPr>
            <p:ph type="subTitle" idx="6"/>
          </p:nvPr>
        </p:nvSpPr>
        <p:spPr>
          <a:xfrm>
            <a:off x="6822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5" name="Google Shape;4375;p23"/>
          <p:cNvSpPr txBox="1">
            <a:spLocks noGrp="1"/>
          </p:cNvSpPr>
          <p:nvPr>
            <p:ph type="subTitle" idx="7"/>
          </p:nvPr>
        </p:nvSpPr>
        <p:spPr>
          <a:xfrm>
            <a:off x="34038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6" name="Google Shape;4376;p23"/>
          <p:cNvSpPr txBox="1">
            <a:spLocks noGrp="1"/>
          </p:cNvSpPr>
          <p:nvPr>
            <p:ph type="subTitle" idx="8"/>
          </p:nvPr>
        </p:nvSpPr>
        <p:spPr>
          <a:xfrm>
            <a:off x="6125400" y="3245453"/>
            <a:ext cx="2336400" cy="4926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Spectral"/>
              <a:buNone/>
              <a:defRPr sz="2200">
                <a:latin typeface="Rowdies"/>
                <a:ea typeface="Rowdies"/>
                <a:cs typeface="Rowdies"/>
                <a:sym typeface="Rowdies"/>
              </a:defRPr>
            </a:lvl1pPr>
            <a:lvl2pPr lvl="1" algn="ctr" rtl="0">
              <a:lnSpc>
                <a:spcPct val="100000"/>
              </a:lnSpc>
              <a:spcBef>
                <a:spcPts val="0"/>
              </a:spcBef>
              <a:spcAft>
                <a:spcPts val="0"/>
              </a:spcAft>
              <a:buSzPts val="2400"/>
              <a:buFont typeface="Spectral"/>
              <a:buNone/>
              <a:defRPr sz="2400">
                <a:latin typeface="Spectral"/>
                <a:ea typeface="Spectral"/>
                <a:cs typeface="Spectral"/>
                <a:sym typeface="Spectral"/>
              </a:defRPr>
            </a:lvl2pPr>
            <a:lvl3pPr lvl="2" algn="ctr" rtl="0">
              <a:lnSpc>
                <a:spcPct val="100000"/>
              </a:lnSpc>
              <a:spcBef>
                <a:spcPts val="0"/>
              </a:spcBef>
              <a:spcAft>
                <a:spcPts val="0"/>
              </a:spcAft>
              <a:buSzPts val="2400"/>
              <a:buFont typeface="Spectral"/>
              <a:buNone/>
              <a:defRPr sz="2400">
                <a:latin typeface="Spectral"/>
                <a:ea typeface="Spectral"/>
                <a:cs typeface="Spectral"/>
                <a:sym typeface="Spectral"/>
              </a:defRPr>
            </a:lvl3pPr>
            <a:lvl4pPr lvl="3" algn="ctr" rtl="0">
              <a:lnSpc>
                <a:spcPct val="100000"/>
              </a:lnSpc>
              <a:spcBef>
                <a:spcPts val="0"/>
              </a:spcBef>
              <a:spcAft>
                <a:spcPts val="0"/>
              </a:spcAft>
              <a:buSzPts val="2400"/>
              <a:buFont typeface="Spectral"/>
              <a:buNone/>
              <a:defRPr sz="2400">
                <a:latin typeface="Spectral"/>
                <a:ea typeface="Spectral"/>
                <a:cs typeface="Spectral"/>
                <a:sym typeface="Spectral"/>
              </a:defRPr>
            </a:lvl4pPr>
            <a:lvl5pPr lvl="4" algn="ctr" rtl="0">
              <a:lnSpc>
                <a:spcPct val="100000"/>
              </a:lnSpc>
              <a:spcBef>
                <a:spcPts val="0"/>
              </a:spcBef>
              <a:spcAft>
                <a:spcPts val="0"/>
              </a:spcAft>
              <a:buSzPts val="2400"/>
              <a:buFont typeface="Spectral"/>
              <a:buNone/>
              <a:defRPr sz="2400">
                <a:latin typeface="Spectral"/>
                <a:ea typeface="Spectral"/>
                <a:cs typeface="Spectral"/>
                <a:sym typeface="Spectral"/>
              </a:defRPr>
            </a:lvl5pPr>
            <a:lvl6pPr lvl="5" algn="ctr" rtl="0">
              <a:lnSpc>
                <a:spcPct val="100000"/>
              </a:lnSpc>
              <a:spcBef>
                <a:spcPts val="0"/>
              </a:spcBef>
              <a:spcAft>
                <a:spcPts val="0"/>
              </a:spcAft>
              <a:buSzPts val="2400"/>
              <a:buFont typeface="Spectral"/>
              <a:buNone/>
              <a:defRPr sz="2400">
                <a:latin typeface="Spectral"/>
                <a:ea typeface="Spectral"/>
                <a:cs typeface="Spectral"/>
                <a:sym typeface="Spectral"/>
              </a:defRPr>
            </a:lvl6pPr>
            <a:lvl7pPr lvl="6" algn="ctr" rtl="0">
              <a:lnSpc>
                <a:spcPct val="100000"/>
              </a:lnSpc>
              <a:spcBef>
                <a:spcPts val="0"/>
              </a:spcBef>
              <a:spcAft>
                <a:spcPts val="0"/>
              </a:spcAft>
              <a:buSzPts val="2400"/>
              <a:buFont typeface="Spectral"/>
              <a:buNone/>
              <a:defRPr sz="2400">
                <a:latin typeface="Spectral"/>
                <a:ea typeface="Spectral"/>
                <a:cs typeface="Spectral"/>
                <a:sym typeface="Spectral"/>
              </a:defRPr>
            </a:lvl7pPr>
            <a:lvl8pPr lvl="7" algn="ctr" rtl="0">
              <a:lnSpc>
                <a:spcPct val="100000"/>
              </a:lnSpc>
              <a:spcBef>
                <a:spcPts val="0"/>
              </a:spcBef>
              <a:spcAft>
                <a:spcPts val="0"/>
              </a:spcAft>
              <a:buSzPts val="2400"/>
              <a:buFont typeface="Spectral"/>
              <a:buNone/>
              <a:defRPr sz="2400">
                <a:latin typeface="Spectral"/>
                <a:ea typeface="Spectral"/>
                <a:cs typeface="Spectral"/>
                <a:sym typeface="Spectral"/>
              </a:defRPr>
            </a:lvl8pPr>
            <a:lvl9pPr lvl="8" algn="ctr" rtl="0">
              <a:lnSpc>
                <a:spcPct val="100000"/>
              </a:lnSpc>
              <a:spcBef>
                <a:spcPts val="0"/>
              </a:spcBef>
              <a:spcAft>
                <a:spcPts val="0"/>
              </a:spcAft>
              <a:buSzPts val="2400"/>
              <a:buFont typeface="Spectral"/>
              <a:buNone/>
              <a:defRPr sz="2400">
                <a:latin typeface="Spectral"/>
                <a:ea typeface="Spectral"/>
                <a:cs typeface="Spectral"/>
                <a:sym typeface="Spectral"/>
              </a:defRPr>
            </a:lvl9pPr>
          </a:lstStyle>
          <a:p>
            <a:endParaRPr/>
          </a:p>
        </p:txBody>
      </p:sp>
      <p:sp>
        <p:nvSpPr>
          <p:cNvPr id="4377" name="Google Shape;4377;p23"/>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4378" name="Google Shape;4378;p23"/>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379" name="Google Shape;4379;p23"/>
          <p:cNvGrpSpPr/>
          <p:nvPr/>
        </p:nvGrpSpPr>
        <p:grpSpPr>
          <a:xfrm>
            <a:off x="-31234" y="-184793"/>
            <a:ext cx="9206466" cy="501623"/>
            <a:chOff x="-31234" y="120007"/>
            <a:chExt cx="9206466" cy="501623"/>
          </a:xfrm>
        </p:grpSpPr>
        <p:grpSp>
          <p:nvGrpSpPr>
            <p:cNvPr id="4380" name="Google Shape;4380;p23"/>
            <p:cNvGrpSpPr/>
            <p:nvPr/>
          </p:nvGrpSpPr>
          <p:grpSpPr>
            <a:xfrm>
              <a:off x="-31234" y="120007"/>
              <a:ext cx="4581733" cy="501623"/>
              <a:chOff x="135775" y="236925"/>
              <a:chExt cx="8872449" cy="764203"/>
            </a:xfrm>
          </p:grpSpPr>
          <p:sp>
            <p:nvSpPr>
              <p:cNvPr id="4381" name="Google Shape;4381;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23"/>
            <p:cNvGrpSpPr/>
            <p:nvPr/>
          </p:nvGrpSpPr>
          <p:grpSpPr>
            <a:xfrm>
              <a:off x="4593500" y="120007"/>
              <a:ext cx="4581733" cy="501623"/>
              <a:chOff x="135775" y="236925"/>
              <a:chExt cx="8872449" cy="764203"/>
            </a:xfrm>
          </p:grpSpPr>
          <p:sp>
            <p:nvSpPr>
              <p:cNvPr id="4456" name="Google Shape;4456;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0" name="Google Shape;4530;p23"/>
          <p:cNvGrpSpPr/>
          <p:nvPr/>
        </p:nvGrpSpPr>
        <p:grpSpPr>
          <a:xfrm>
            <a:off x="-31234" y="4835867"/>
            <a:ext cx="9206466" cy="501623"/>
            <a:chOff x="-31234" y="4521882"/>
            <a:chExt cx="9206466" cy="501623"/>
          </a:xfrm>
        </p:grpSpPr>
        <p:grpSp>
          <p:nvGrpSpPr>
            <p:cNvPr id="4531" name="Google Shape;4531;p23"/>
            <p:cNvGrpSpPr/>
            <p:nvPr/>
          </p:nvGrpSpPr>
          <p:grpSpPr>
            <a:xfrm flipH="1">
              <a:off x="4593500" y="4521882"/>
              <a:ext cx="4581733" cy="501623"/>
              <a:chOff x="135775" y="236925"/>
              <a:chExt cx="8872449" cy="764203"/>
            </a:xfrm>
          </p:grpSpPr>
          <p:sp>
            <p:nvSpPr>
              <p:cNvPr id="4532" name="Google Shape;4532;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6" name="Google Shape;4606;p23"/>
            <p:cNvGrpSpPr/>
            <p:nvPr/>
          </p:nvGrpSpPr>
          <p:grpSpPr>
            <a:xfrm flipH="1">
              <a:off x="-31234" y="4521882"/>
              <a:ext cx="4581733" cy="501623"/>
              <a:chOff x="135775" y="236925"/>
              <a:chExt cx="8872449" cy="764203"/>
            </a:xfrm>
          </p:grpSpPr>
          <p:sp>
            <p:nvSpPr>
              <p:cNvPr id="4607" name="Google Shape;4607;p2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4681"/>
        <p:cNvGrpSpPr/>
        <p:nvPr/>
      </p:nvGrpSpPr>
      <p:grpSpPr>
        <a:xfrm>
          <a:off x="0" y="0"/>
          <a:ext cx="0" cy="0"/>
          <a:chOff x="0" y="0"/>
          <a:chExt cx="0" cy="0"/>
        </a:xfrm>
      </p:grpSpPr>
      <p:sp>
        <p:nvSpPr>
          <p:cNvPr id="4682" name="Google Shape;4682;p24"/>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83" name="Google Shape;4683;p24"/>
          <p:cNvSpPr txBox="1">
            <a:spLocks noGrp="1"/>
          </p:cNvSpPr>
          <p:nvPr>
            <p:ph type="subTitle" idx="1"/>
          </p:nvPr>
        </p:nvSpPr>
        <p:spPr>
          <a:xfrm>
            <a:off x="699553" y="2178672"/>
            <a:ext cx="2829900" cy="117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4" name="Google Shape;4684;p24"/>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4685" name="Google Shape;4685;p24"/>
          <p:cNvSpPr txBox="1"/>
          <p:nvPr/>
        </p:nvSpPr>
        <p:spPr>
          <a:xfrm>
            <a:off x="3604862" y="3759572"/>
            <a:ext cx="48396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lt1"/>
                </a:solidFill>
                <a:latin typeface="Alegreya Sans"/>
                <a:ea typeface="Alegreya Sans"/>
                <a:cs typeface="Alegreya Sans"/>
                <a:sym typeface="Alegreya Sans"/>
              </a:rPr>
              <a:t>CREDITS: This presentation template was created by </a:t>
            </a:r>
            <a:r>
              <a:rPr lang="en" sz="1200" u="sng">
                <a:solidFill>
                  <a:schemeClr val="lt1"/>
                </a:solidFill>
                <a:latin typeface="Alegreya Sans"/>
                <a:ea typeface="Alegreya Sans"/>
                <a:cs typeface="Alegreya Sans"/>
                <a:sym typeface="Alegreya Sans"/>
                <a:hlinkClick r:id="rId2">
                  <a:extLst>
                    <a:ext uri="{A12FA001-AC4F-418D-AE19-62706E023703}">
                      <ahyp:hlinkClr xmlns:ahyp="http://schemas.microsoft.com/office/drawing/2018/hyperlinkcolor" val="tx"/>
                    </a:ext>
                  </a:extLst>
                </a:hlinkClick>
              </a:rPr>
              <a:t>Slidesgo</a:t>
            </a:r>
            <a:r>
              <a:rPr lang="en" sz="1200">
                <a:solidFill>
                  <a:schemeClr val="lt1"/>
                </a:solidFill>
                <a:latin typeface="Alegreya Sans"/>
                <a:ea typeface="Alegreya Sans"/>
                <a:cs typeface="Alegreya Sans"/>
                <a:sym typeface="Alegreya Sans"/>
              </a:rPr>
              <a:t>, and includes icons by </a:t>
            </a:r>
            <a:r>
              <a:rPr lang="en" sz="1200" u="sng">
                <a:solidFill>
                  <a:schemeClr val="lt1"/>
                </a:solid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sz="1200">
                <a:solidFill>
                  <a:schemeClr val="lt1"/>
                </a:solidFill>
                <a:latin typeface="Alegreya Sans"/>
                <a:ea typeface="Alegreya Sans"/>
                <a:cs typeface="Alegreya Sans"/>
                <a:sym typeface="Alegreya Sans"/>
              </a:rPr>
              <a:t>, and infographics &amp; images by </a:t>
            </a:r>
            <a:r>
              <a:rPr lang="en" sz="1200" u="sng">
                <a:solidFill>
                  <a:schemeClr val="lt1"/>
                </a:solid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r>
              <a:rPr lang="en" sz="1200" u="sng">
                <a:solidFill>
                  <a:schemeClr val="lt1"/>
                </a:solidFill>
                <a:latin typeface="Alegreya Sans"/>
                <a:ea typeface="Alegreya Sans"/>
                <a:cs typeface="Alegreya Sans"/>
                <a:sym typeface="Alegreya Sans"/>
              </a:rPr>
              <a:t> </a:t>
            </a:r>
            <a:endParaRPr sz="1200" u="sng">
              <a:solidFill>
                <a:schemeClr val="lt1"/>
              </a:solidFill>
              <a:latin typeface="Alegreya Sans"/>
              <a:ea typeface="Alegreya Sans"/>
              <a:cs typeface="Alegreya Sans"/>
              <a:sym typeface="Alegreya Sans"/>
            </a:endParaRPr>
          </a:p>
        </p:txBody>
      </p:sp>
      <p:pic>
        <p:nvPicPr>
          <p:cNvPr id="4686" name="Google Shape;4686;p24"/>
          <p:cNvPicPr preferRelativeResize="0"/>
          <p:nvPr/>
        </p:nvPicPr>
        <p:blipFill>
          <a:blip r:embed="rId5">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4687"/>
        <p:cNvGrpSpPr/>
        <p:nvPr/>
      </p:nvGrpSpPr>
      <p:grpSpPr>
        <a:xfrm>
          <a:off x="0" y="0"/>
          <a:ext cx="0" cy="0"/>
          <a:chOff x="0" y="0"/>
          <a:chExt cx="0" cy="0"/>
        </a:xfrm>
      </p:grpSpPr>
      <p:pic>
        <p:nvPicPr>
          <p:cNvPr id="4688" name="Google Shape;4688;p2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689" name="Google Shape;4689;p25"/>
          <p:cNvGrpSpPr/>
          <p:nvPr/>
        </p:nvGrpSpPr>
        <p:grpSpPr>
          <a:xfrm>
            <a:off x="-31234" y="-184793"/>
            <a:ext cx="9206466" cy="501623"/>
            <a:chOff x="-31234" y="120007"/>
            <a:chExt cx="9206466" cy="501623"/>
          </a:xfrm>
        </p:grpSpPr>
        <p:grpSp>
          <p:nvGrpSpPr>
            <p:cNvPr id="4690" name="Google Shape;4690;p25"/>
            <p:cNvGrpSpPr/>
            <p:nvPr/>
          </p:nvGrpSpPr>
          <p:grpSpPr>
            <a:xfrm>
              <a:off x="-31234" y="120007"/>
              <a:ext cx="4581733" cy="501623"/>
              <a:chOff x="135775" y="236925"/>
              <a:chExt cx="8872449" cy="764203"/>
            </a:xfrm>
          </p:grpSpPr>
          <p:sp>
            <p:nvSpPr>
              <p:cNvPr id="4691" name="Google Shape;4691;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5" name="Google Shape;4765;p25"/>
            <p:cNvGrpSpPr/>
            <p:nvPr/>
          </p:nvGrpSpPr>
          <p:grpSpPr>
            <a:xfrm>
              <a:off x="4593500" y="120007"/>
              <a:ext cx="4581733" cy="501623"/>
              <a:chOff x="135775" y="236925"/>
              <a:chExt cx="8872449" cy="764203"/>
            </a:xfrm>
          </p:grpSpPr>
          <p:sp>
            <p:nvSpPr>
              <p:cNvPr id="4766" name="Google Shape;4766;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0" name="Google Shape;4840;p25"/>
          <p:cNvGrpSpPr/>
          <p:nvPr/>
        </p:nvGrpSpPr>
        <p:grpSpPr>
          <a:xfrm>
            <a:off x="-31234" y="4835867"/>
            <a:ext cx="9206466" cy="501623"/>
            <a:chOff x="-31234" y="4521882"/>
            <a:chExt cx="9206466" cy="501623"/>
          </a:xfrm>
        </p:grpSpPr>
        <p:grpSp>
          <p:nvGrpSpPr>
            <p:cNvPr id="4841" name="Google Shape;4841;p25"/>
            <p:cNvGrpSpPr/>
            <p:nvPr/>
          </p:nvGrpSpPr>
          <p:grpSpPr>
            <a:xfrm flipH="1">
              <a:off x="4593500" y="4521882"/>
              <a:ext cx="4581733" cy="501623"/>
              <a:chOff x="135775" y="236925"/>
              <a:chExt cx="8872449" cy="764203"/>
            </a:xfrm>
          </p:grpSpPr>
          <p:sp>
            <p:nvSpPr>
              <p:cNvPr id="4842" name="Google Shape;4842;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6" name="Google Shape;4916;p25"/>
            <p:cNvGrpSpPr/>
            <p:nvPr/>
          </p:nvGrpSpPr>
          <p:grpSpPr>
            <a:xfrm flipH="1">
              <a:off x="-31234" y="4521882"/>
              <a:ext cx="4581733" cy="501623"/>
              <a:chOff x="135775" y="236925"/>
              <a:chExt cx="8872449" cy="764203"/>
            </a:xfrm>
          </p:grpSpPr>
          <p:sp>
            <p:nvSpPr>
              <p:cNvPr id="4917" name="Google Shape;4917;p2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8">
    <p:spTree>
      <p:nvGrpSpPr>
        <p:cNvPr id="1" name="Shape 4991"/>
        <p:cNvGrpSpPr/>
        <p:nvPr/>
      </p:nvGrpSpPr>
      <p:grpSpPr>
        <a:xfrm>
          <a:off x="0" y="0"/>
          <a:ext cx="0" cy="0"/>
          <a:chOff x="0" y="0"/>
          <a:chExt cx="0" cy="0"/>
        </a:xfrm>
      </p:grpSpPr>
      <p:pic>
        <p:nvPicPr>
          <p:cNvPr id="4992" name="Google Shape;4992;p26"/>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4993" name="Google Shape;4993;p26"/>
          <p:cNvGrpSpPr/>
          <p:nvPr/>
        </p:nvGrpSpPr>
        <p:grpSpPr>
          <a:xfrm>
            <a:off x="-31234" y="120007"/>
            <a:ext cx="9206466" cy="501623"/>
            <a:chOff x="-31234" y="120007"/>
            <a:chExt cx="9206466" cy="501623"/>
          </a:xfrm>
        </p:grpSpPr>
        <p:grpSp>
          <p:nvGrpSpPr>
            <p:cNvPr id="4994" name="Google Shape;4994;p26"/>
            <p:cNvGrpSpPr/>
            <p:nvPr/>
          </p:nvGrpSpPr>
          <p:grpSpPr>
            <a:xfrm>
              <a:off x="-31234" y="120007"/>
              <a:ext cx="4581733" cy="501623"/>
              <a:chOff x="135775" y="236925"/>
              <a:chExt cx="8872449" cy="764203"/>
            </a:xfrm>
          </p:grpSpPr>
          <p:sp>
            <p:nvSpPr>
              <p:cNvPr id="4995" name="Google Shape;4995;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9" name="Google Shape;5069;p26"/>
            <p:cNvGrpSpPr/>
            <p:nvPr/>
          </p:nvGrpSpPr>
          <p:grpSpPr>
            <a:xfrm>
              <a:off x="4593500" y="120007"/>
              <a:ext cx="4581733" cy="501623"/>
              <a:chOff x="135775" y="236925"/>
              <a:chExt cx="8872449" cy="764203"/>
            </a:xfrm>
          </p:grpSpPr>
          <p:sp>
            <p:nvSpPr>
              <p:cNvPr id="5070" name="Google Shape;5070;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4" name="Google Shape;5144;p26"/>
          <p:cNvGrpSpPr/>
          <p:nvPr/>
        </p:nvGrpSpPr>
        <p:grpSpPr>
          <a:xfrm>
            <a:off x="-31234" y="4531067"/>
            <a:ext cx="9206466" cy="501623"/>
            <a:chOff x="-31234" y="4521882"/>
            <a:chExt cx="9206466" cy="501623"/>
          </a:xfrm>
        </p:grpSpPr>
        <p:grpSp>
          <p:nvGrpSpPr>
            <p:cNvPr id="5145" name="Google Shape;5145;p26"/>
            <p:cNvGrpSpPr/>
            <p:nvPr/>
          </p:nvGrpSpPr>
          <p:grpSpPr>
            <a:xfrm flipH="1">
              <a:off x="4593500" y="4521882"/>
              <a:ext cx="4581733" cy="501623"/>
              <a:chOff x="135775" y="236925"/>
              <a:chExt cx="8872449" cy="764203"/>
            </a:xfrm>
          </p:grpSpPr>
          <p:sp>
            <p:nvSpPr>
              <p:cNvPr id="5146" name="Google Shape;5146;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0" name="Google Shape;5220;p26"/>
            <p:cNvGrpSpPr/>
            <p:nvPr/>
          </p:nvGrpSpPr>
          <p:grpSpPr>
            <a:xfrm flipH="1">
              <a:off x="-31234" y="4521882"/>
              <a:ext cx="4581733" cy="501623"/>
              <a:chOff x="135775" y="236925"/>
              <a:chExt cx="8872449" cy="764203"/>
            </a:xfrm>
          </p:grpSpPr>
          <p:sp>
            <p:nvSpPr>
              <p:cNvPr id="5221" name="Google Shape;5221;p2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5298"/>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5299"/>
        <p:cNvGrpSpPr/>
        <p:nvPr/>
      </p:nvGrpSpPr>
      <p:grpSpPr>
        <a:xfrm>
          <a:off x="0" y="0"/>
          <a:ext cx="0" cy="0"/>
          <a:chOff x="0" y="0"/>
          <a:chExt cx="0" cy="0"/>
        </a:xfrm>
      </p:grpSpPr>
      <p:sp>
        <p:nvSpPr>
          <p:cNvPr id="5300" name="Google Shape;5300;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lvl1pPr marL="457200" lvl="0" indent="-279400" rtl="0">
              <a:lnSpc>
                <a:spcPct val="100000"/>
              </a:lnSpc>
              <a:spcBef>
                <a:spcPts val="0"/>
              </a:spcBef>
              <a:spcAft>
                <a:spcPts val="0"/>
              </a:spcAft>
              <a:buClr>
                <a:schemeClr val="dk2"/>
              </a:buClr>
              <a:buSzPts val="800"/>
              <a:buFont typeface="Nunito Light"/>
              <a:buChar char="●"/>
              <a:defRPr b="1"/>
            </a:lvl1pPr>
            <a:lvl2pPr marL="914400" lvl="1" indent="-304800" rtl="0">
              <a:lnSpc>
                <a:spcPct val="100000"/>
              </a:lnSpc>
              <a:spcBef>
                <a:spcPts val="0"/>
              </a:spcBef>
              <a:spcAft>
                <a:spcPts val="0"/>
              </a:spcAft>
              <a:buClr>
                <a:schemeClr val="dk2"/>
              </a:buClr>
              <a:buSzPts val="1200"/>
              <a:buFont typeface="Nunito Light"/>
              <a:buChar char="■"/>
              <a:defRPr/>
            </a:lvl2pPr>
            <a:lvl3pPr marL="1371600" lvl="2" indent="-304800" rtl="0">
              <a:lnSpc>
                <a:spcPct val="115000"/>
              </a:lnSpc>
              <a:spcBef>
                <a:spcPts val="0"/>
              </a:spcBef>
              <a:spcAft>
                <a:spcPts val="0"/>
              </a:spcAft>
              <a:buSzPts val="1200"/>
              <a:buFont typeface="Nunito Light"/>
              <a:buChar char="■"/>
              <a:defRPr/>
            </a:lvl3pPr>
            <a:lvl4pPr marL="1828800" lvl="3" indent="-304800" rtl="0">
              <a:lnSpc>
                <a:spcPct val="115000"/>
              </a:lnSpc>
              <a:spcBef>
                <a:spcPts val="1600"/>
              </a:spcBef>
              <a:spcAft>
                <a:spcPts val="0"/>
              </a:spcAft>
              <a:buSzPts val="1200"/>
              <a:buFont typeface="Nunito Light"/>
              <a:buChar char="●"/>
              <a:defRPr/>
            </a:lvl4pPr>
            <a:lvl5pPr marL="2286000" lvl="4" indent="-304800" rtl="0">
              <a:lnSpc>
                <a:spcPct val="115000"/>
              </a:lnSpc>
              <a:spcBef>
                <a:spcPts val="1600"/>
              </a:spcBef>
              <a:spcAft>
                <a:spcPts val="0"/>
              </a:spcAft>
              <a:buSzPts val="1200"/>
              <a:buFont typeface="Nunito Light"/>
              <a:buChar char="○"/>
              <a:defRPr/>
            </a:lvl5pPr>
            <a:lvl6pPr marL="2743200" lvl="5" indent="-304800" rtl="0">
              <a:lnSpc>
                <a:spcPct val="115000"/>
              </a:lnSpc>
              <a:spcBef>
                <a:spcPts val="1600"/>
              </a:spcBef>
              <a:spcAft>
                <a:spcPts val="0"/>
              </a:spcAft>
              <a:buSzPts val="1200"/>
              <a:buFont typeface="Nunito Light"/>
              <a:buChar char="■"/>
              <a:defRPr/>
            </a:lvl6pPr>
            <a:lvl7pPr marL="3200400" lvl="6" indent="-304800" rtl="0">
              <a:lnSpc>
                <a:spcPct val="115000"/>
              </a:lnSpc>
              <a:spcBef>
                <a:spcPts val="1600"/>
              </a:spcBef>
              <a:spcAft>
                <a:spcPts val="0"/>
              </a:spcAft>
              <a:buSzPts val="1200"/>
              <a:buFont typeface="Nunito Light"/>
              <a:buChar char="●"/>
              <a:defRPr/>
            </a:lvl7pPr>
            <a:lvl8pPr marL="3657600" lvl="7" indent="-304800" rtl="0">
              <a:lnSpc>
                <a:spcPct val="115000"/>
              </a:lnSpc>
              <a:spcBef>
                <a:spcPts val="1600"/>
              </a:spcBef>
              <a:spcAft>
                <a:spcPts val="0"/>
              </a:spcAft>
              <a:buSzPts val="1200"/>
              <a:buFont typeface="Nunito Light"/>
              <a:buChar char="○"/>
              <a:defRPr/>
            </a:lvl8pPr>
            <a:lvl9pPr marL="4114800" lvl="8" indent="-304800" rtl="0">
              <a:lnSpc>
                <a:spcPct val="115000"/>
              </a:lnSpc>
              <a:spcBef>
                <a:spcPts val="1600"/>
              </a:spcBef>
              <a:spcAft>
                <a:spcPts val="1600"/>
              </a:spcAft>
              <a:buSzPts val="1200"/>
              <a:buFont typeface="Nunito Light"/>
              <a:buChar char="■"/>
              <a:defRPr/>
            </a:lvl9pPr>
          </a:lstStyle>
          <a:p>
            <a:endParaRPr/>
          </a:p>
        </p:txBody>
      </p:sp>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20" name="Google Shape;20;p4"/>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21" name="Google Shape;21;p4"/>
          <p:cNvGrpSpPr/>
          <p:nvPr/>
        </p:nvGrpSpPr>
        <p:grpSpPr>
          <a:xfrm>
            <a:off x="-31234" y="-184793"/>
            <a:ext cx="9206466" cy="501623"/>
            <a:chOff x="-31234" y="120007"/>
            <a:chExt cx="9206466" cy="501623"/>
          </a:xfrm>
        </p:grpSpPr>
        <p:grpSp>
          <p:nvGrpSpPr>
            <p:cNvPr id="22" name="Google Shape;22;p4"/>
            <p:cNvGrpSpPr/>
            <p:nvPr/>
          </p:nvGrpSpPr>
          <p:grpSpPr>
            <a:xfrm>
              <a:off x="-31234" y="120007"/>
              <a:ext cx="4581733" cy="501623"/>
              <a:chOff x="135775" y="236925"/>
              <a:chExt cx="8872449" cy="764203"/>
            </a:xfrm>
          </p:grpSpPr>
          <p:sp>
            <p:nvSpPr>
              <p:cNvPr id="23" name="Google Shape;23;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4593500" y="120007"/>
              <a:ext cx="4581733" cy="501623"/>
              <a:chOff x="135775" y="236925"/>
              <a:chExt cx="8872449" cy="764203"/>
            </a:xfrm>
          </p:grpSpPr>
          <p:sp>
            <p:nvSpPr>
              <p:cNvPr id="98" name="Google Shape;98;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 name="Google Shape;172;p4"/>
          <p:cNvGrpSpPr/>
          <p:nvPr/>
        </p:nvGrpSpPr>
        <p:grpSpPr>
          <a:xfrm>
            <a:off x="-31234" y="4835867"/>
            <a:ext cx="9206466" cy="501623"/>
            <a:chOff x="-31234" y="4521882"/>
            <a:chExt cx="9206466" cy="501623"/>
          </a:xfrm>
        </p:grpSpPr>
        <p:grpSp>
          <p:nvGrpSpPr>
            <p:cNvPr id="173" name="Google Shape;173;p4"/>
            <p:cNvGrpSpPr/>
            <p:nvPr/>
          </p:nvGrpSpPr>
          <p:grpSpPr>
            <a:xfrm flipH="1">
              <a:off x="4593500" y="4521882"/>
              <a:ext cx="4581733" cy="501623"/>
              <a:chOff x="135775" y="236925"/>
              <a:chExt cx="8872449" cy="764203"/>
            </a:xfrm>
          </p:grpSpPr>
          <p:sp>
            <p:nvSpPr>
              <p:cNvPr id="174" name="Google Shape;174;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4"/>
            <p:cNvGrpSpPr/>
            <p:nvPr/>
          </p:nvGrpSpPr>
          <p:grpSpPr>
            <a:xfrm flipH="1">
              <a:off x="-31234" y="4521882"/>
              <a:ext cx="4581733" cy="501623"/>
              <a:chOff x="135775" y="236925"/>
              <a:chExt cx="8872449" cy="764203"/>
            </a:xfrm>
          </p:grpSpPr>
          <p:sp>
            <p:nvSpPr>
              <p:cNvPr id="249" name="Google Shape;249;p4"/>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23"/>
        <p:cNvGrpSpPr/>
        <p:nvPr/>
      </p:nvGrpSpPr>
      <p:grpSpPr>
        <a:xfrm>
          <a:off x="0" y="0"/>
          <a:ext cx="0" cy="0"/>
          <a:chOff x="0" y="0"/>
          <a:chExt cx="0" cy="0"/>
        </a:xfrm>
      </p:grpSpPr>
      <p:sp>
        <p:nvSpPr>
          <p:cNvPr id="324" name="Google Shape;3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5" name="Google Shape;325;p5"/>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6" name="Google Shape;326;p5"/>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7" name="Google Shape;327;p5"/>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328" name="Google Shape;328;p5"/>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Char char="●"/>
              <a:defRPr sz="1400" b="0"/>
            </a:lvl1pPr>
            <a:lvl2pPr lvl="1" algn="ctr" rtl="0">
              <a:lnSpc>
                <a:spcPct val="100000"/>
              </a:lnSpc>
              <a:spcBef>
                <a:spcPts val="0"/>
              </a:spcBef>
              <a:spcAft>
                <a:spcPts val="0"/>
              </a:spcAft>
              <a:buSzPts val="1400"/>
              <a:buChar char="○"/>
              <a:defRPr sz="2800"/>
            </a:lvl2pPr>
            <a:lvl3pPr lvl="2" algn="ctr" rtl="0">
              <a:lnSpc>
                <a:spcPct val="100000"/>
              </a:lnSpc>
              <a:spcBef>
                <a:spcPts val="0"/>
              </a:spcBef>
              <a:spcAft>
                <a:spcPts val="0"/>
              </a:spcAft>
              <a:buSzPts val="1400"/>
              <a:buChar char="■"/>
              <a:defRPr sz="2800"/>
            </a:lvl3pPr>
            <a:lvl4pPr lvl="3" algn="ctr" rtl="0">
              <a:lnSpc>
                <a:spcPct val="100000"/>
              </a:lnSpc>
              <a:spcBef>
                <a:spcPts val="0"/>
              </a:spcBef>
              <a:spcAft>
                <a:spcPts val="0"/>
              </a:spcAft>
              <a:buSzPts val="1400"/>
              <a:buChar char="●"/>
              <a:defRPr sz="2800"/>
            </a:lvl4pPr>
            <a:lvl5pPr lvl="4" algn="ctr" rtl="0">
              <a:lnSpc>
                <a:spcPct val="100000"/>
              </a:lnSpc>
              <a:spcBef>
                <a:spcPts val="0"/>
              </a:spcBef>
              <a:spcAft>
                <a:spcPts val="0"/>
              </a:spcAft>
              <a:buSzPts val="1400"/>
              <a:buChar char="○"/>
              <a:defRPr sz="2800"/>
            </a:lvl5pPr>
            <a:lvl6pPr lvl="5" algn="ctr" rtl="0">
              <a:lnSpc>
                <a:spcPct val="100000"/>
              </a:lnSpc>
              <a:spcBef>
                <a:spcPts val="0"/>
              </a:spcBef>
              <a:spcAft>
                <a:spcPts val="0"/>
              </a:spcAft>
              <a:buSzPts val="1400"/>
              <a:buChar char="■"/>
              <a:defRPr sz="2800"/>
            </a:lvl6pPr>
            <a:lvl7pPr lvl="6" algn="ctr" rtl="0">
              <a:lnSpc>
                <a:spcPct val="100000"/>
              </a:lnSpc>
              <a:spcBef>
                <a:spcPts val="0"/>
              </a:spcBef>
              <a:spcAft>
                <a:spcPts val="0"/>
              </a:spcAft>
              <a:buSzPts val="1400"/>
              <a:buChar char="●"/>
              <a:defRPr sz="2800"/>
            </a:lvl7pPr>
            <a:lvl8pPr lvl="7" algn="ctr" rtl="0">
              <a:lnSpc>
                <a:spcPct val="100000"/>
              </a:lnSpc>
              <a:spcBef>
                <a:spcPts val="0"/>
              </a:spcBef>
              <a:spcAft>
                <a:spcPts val="0"/>
              </a:spcAft>
              <a:buSzPts val="1400"/>
              <a:buChar char="○"/>
              <a:defRPr sz="2800"/>
            </a:lvl8pPr>
            <a:lvl9pPr lvl="8" algn="ctr" rtl="0">
              <a:lnSpc>
                <a:spcPct val="100000"/>
              </a:lnSpc>
              <a:spcBef>
                <a:spcPts val="0"/>
              </a:spcBef>
              <a:spcAft>
                <a:spcPts val="0"/>
              </a:spcAft>
              <a:buSzPts val="1400"/>
              <a:buChar char="■"/>
              <a:defRPr sz="2800"/>
            </a:lvl9pPr>
          </a:lstStyle>
          <a:p>
            <a:endParaRPr/>
          </a:p>
        </p:txBody>
      </p:sp>
      <p:pic>
        <p:nvPicPr>
          <p:cNvPr id="329" name="Google Shape;329;p5"/>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330" name="Google Shape;330;p5"/>
          <p:cNvGrpSpPr/>
          <p:nvPr/>
        </p:nvGrpSpPr>
        <p:grpSpPr>
          <a:xfrm>
            <a:off x="-31234" y="-184793"/>
            <a:ext cx="9206466" cy="501623"/>
            <a:chOff x="-31234" y="120007"/>
            <a:chExt cx="9206466" cy="501623"/>
          </a:xfrm>
        </p:grpSpPr>
        <p:grpSp>
          <p:nvGrpSpPr>
            <p:cNvPr id="331" name="Google Shape;331;p5"/>
            <p:cNvGrpSpPr/>
            <p:nvPr/>
          </p:nvGrpSpPr>
          <p:grpSpPr>
            <a:xfrm>
              <a:off x="-31234" y="120007"/>
              <a:ext cx="4581733" cy="501623"/>
              <a:chOff x="135775" y="236925"/>
              <a:chExt cx="8872449" cy="764203"/>
            </a:xfrm>
          </p:grpSpPr>
          <p:sp>
            <p:nvSpPr>
              <p:cNvPr id="332" name="Google Shape;332;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5"/>
            <p:cNvGrpSpPr/>
            <p:nvPr/>
          </p:nvGrpSpPr>
          <p:grpSpPr>
            <a:xfrm>
              <a:off x="4593500" y="120007"/>
              <a:ext cx="4581733" cy="501623"/>
              <a:chOff x="135775" y="236925"/>
              <a:chExt cx="8872449" cy="764203"/>
            </a:xfrm>
          </p:grpSpPr>
          <p:sp>
            <p:nvSpPr>
              <p:cNvPr id="407" name="Google Shape;407;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 name="Google Shape;481;p5"/>
          <p:cNvGrpSpPr/>
          <p:nvPr/>
        </p:nvGrpSpPr>
        <p:grpSpPr>
          <a:xfrm>
            <a:off x="-31234" y="4835867"/>
            <a:ext cx="9206466" cy="501623"/>
            <a:chOff x="-31234" y="4521882"/>
            <a:chExt cx="9206466" cy="501623"/>
          </a:xfrm>
        </p:grpSpPr>
        <p:grpSp>
          <p:nvGrpSpPr>
            <p:cNvPr id="482" name="Google Shape;482;p5"/>
            <p:cNvGrpSpPr/>
            <p:nvPr/>
          </p:nvGrpSpPr>
          <p:grpSpPr>
            <a:xfrm flipH="1">
              <a:off x="4593500" y="4521882"/>
              <a:ext cx="4581733" cy="501623"/>
              <a:chOff x="135775" y="236925"/>
              <a:chExt cx="8872449" cy="764203"/>
            </a:xfrm>
          </p:grpSpPr>
          <p:sp>
            <p:nvSpPr>
              <p:cNvPr id="483" name="Google Shape;483;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 name="Google Shape;557;p5"/>
            <p:cNvGrpSpPr/>
            <p:nvPr/>
          </p:nvGrpSpPr>
          <p:grpSpPr>
            <a:xfrm flipH="1">
              <a:off x="-31234" y="4521882"/>
              <a:ext cx="4581733" cy="501623"/>
              <a:chOff x="135775" y="236925"/>
              <a:chExt cx="8872449" cy="764203"/>
            </a:xfrm>
          </p:grpSpPr>
          <p:sp>
            <p:nvSpPr>
              <p:cNvPr id="558" name="Google Shape;558;p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32"/>
        <p:cNvGrpSpPr/>
        <p:nvPr/>
      </p:nvGrpSpPr>
      <p:grpSpPr>
        <a:xfrm>
          <a:off x="0" y="0"/>
          <a:ext cx="0" cy="0"/>
          <a:chOff x="0" y="0"/>
          <a:chExt cx="0" cy="0"/>
        </a:xfrm>
      </p:grpSpPr>
      <p:pic>
        <p:nvPicPr>
          <p:cNvPr id="633" name="Google Shape;633;p6"/>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634" name="Google Shape;634;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5" name="Google Shape;635;p6"/>
          <p:cNvGrpSpPr/>
          <p:nvPr/>
        </p:nvGrpSpPr>
        <p:grpSpPr>
          <a:xfrm flipH="1">
            <a:off x="-31234" y="-184793"/>
            <a:ext cx="9206466" cy="501623"/>
            <a:chOff x="-31234" y="120007"/>
            <a:chExt cx="9206466" cy="501623"/>
          </a:xfrm>
        </p:grpSpPr>
        <p:grpSp>
          <p:nvGrpSpPr>
            <p:cNvPr id="636" name="Google Shape;636;p6"/>
            <p:cNvGrpSpPr/>
            <p:nvPr/>
          </p:nvGrpSpPr>
          <p:grpSpPr>
            <a:xfrm>
              <a:off x="-31234" y="120007"/>
              <a:ext cx="4581733" cy="501623"/>
              <a:chOff x="135775" y="236925"/>
              <a:chExt cx="8872449" cy="764203"/>
            </a:xfrm>
          </p:grpSpPr>
          <p:sp>
            <p:nvSpPr>
              <p:cNvPr id="637" name="Google Shape;637;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 name="Google Shape;711;p6"/>
            <p:cNvGrpSpPr/>
            <p:nvPr/>
          </p:nvGrpSpPr>
          <p:grpSpPr>
            <a:xfrm>
              <a:off x="4593500" y="120007"/>
              <a:ext cx="4581733" cy="501623"/>
              <a:chOff x="135775" y="236925"/>
              <a:chExt cx="8872449" cy="764203"/>
            </a:xfrm>
          </p:grpSpPr>
          <p:sp>
            <p:nvSpPr>
              <p:cNvPr id="712" name="Google Shape;712;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 name="Google Shape;786;p6"/>
          <p:cNvGrpSpPr/>
          <p:nvPr/>
        </p:nvGrpSpPr>
        <p:grpSpPr>
          <a:xfrm flipH="1">
            <a:off x="-31234" y="4835867"/>
            <a:ext cx="9206466" cy="501623"/>
            <a:chOff x="-31234" y="4521882"/>
            <a:chExt cx="9206466" cy="501623"/>
          </a:xfrm>
        </p:grpSpPr>
        <p:grpSp>
          <p:nvGrpSpPr>
            <p:cNvPr id="787" name="Google Shape;787;p6"/>
            <p:cNvGrpSpPr/>
            <p:nvPr/>
          </p:nvGrpSpPr>
          <p:grpSpPr>
            <a:xfrm flipH="1">
              <a:off x="4593500" y="4521882"/>
              <a:ext cx="4581733" cy="501623"/>
              <a:chOff x="135775" y="236925"/>
              <a:chExt cx="8872449" cy="764203"/>
            </a:xfrm>
          </p:grpSpPr>
          <p:sp>
            <p:nvSpPr>
              <p:cNvPr id="788" name="Google Shape;788;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6"/>
            <p:cNvGrpSpPr/>
            <p:nvPr/>
          </p:nvGrpSpPr>
          <p:grpSpPr>
            <a:xfrm flipH="1">
              <a:off x="-31234" y="4521882"/>
              <a:ext cx="4581733" cy="501623"/>
              <a:chOff x="135775" y="236925"/>
              <a:chExt cx="8872449" cy="764203"/>
            </a:xfrm>
          </p:grpSpPr>
          <p:sp>
            <p:nvSpPr>
              <p:cNvPr id="863" name="Google Shape;863;p6"/>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6"/>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6"/>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6"/>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6"/>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6"/>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6"/>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6"/>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6"/>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6"/>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6"/>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6"/>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6"/>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6"/>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6"/>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6"/>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6"/>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6"/>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6"/>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6"/>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6"/>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6"/>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6"/>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6"/>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6"/>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6"/>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6"/>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6"/>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6"/>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6"/>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6"/>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6"/>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6"/>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6"/>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6"/>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6"/>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6"/>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6"/>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6"/>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6"/>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6"/>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6"/>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6"/>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6"/>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6"/>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6"/>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6"/>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6"/>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6"/>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6"/>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6"/>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6"/>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37"/>
        <p:cNvGrpSpPr/>
        <p:nvPr/>
      </p:nvGrpSpPr>
      <p:grpSpPr>
        <a:xfrm>
          <a:off x="0" y="0"/>
          <a:ext cx="0" cy="0"/>
          <a:chOff x="0" y="0"/>
          <a:chExt cx="0" cy="0"/>
        </a:xfrm>
      </p:grpSpPr>
      <p:sp>
        <p:nvSpPr>
          <p:cNvPr id="938" name="Google Shape;938;p7"/>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939" name="Google Shape;939;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pic>
        <p:nvPicPr>
          <p:cNvPr id="940" name="Google Shape;940;p7"/>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941" name="Google Shape;941;p7"/>
          <p:cNvGrpSpPr/>
          <p:nvPr/>
        </p:nvGrpSpPr>
        <p:grpSpPr>
          <a:xfrm flipH="1">
            <a:off x="-31234" y="-184793"/>
            <a:ext cx="9206466" cy="501623"/>
            <a:chOff x="-31234" y="120007"/>
            <a:chExt cx="9206466" cy="501623"/>
          </a:xfrm>
        </p:grpSpPr>
        <p:grpSp>
          <p:nvGrpSpPr>
            <p:cNvPr id="942" name="Google Shape;942;p7"/>
            <p:cNvGrpSpPr/>
            <p:nvPr/>
          </p:nvGrpSpPr>
          <p:grpSpPr>
            <a:xfrm>
              <a:off x="-31234" y="120007"/>
              <a:ext cx="4581733" cy="501623"/>
              <a:chOff x="135775" y="236925"/>
              <a:chExt cx="8872449" cy="764203"/>
            </a:xfrm>
          </p:grpSpPr>
          <p:sp>
            <p:nvSpPr>
              <p:cNvPr id="943" name="Google Shape;943;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7"/>
            <p:cNvGrpSpPr/>
            <p:nvPr/>
          </p:nvGrpSpPr>
          <p:grpSpPr>
            <a:xfrm>
              <a:off x="4593500" y="120007"/>
              <a:ext cx="4581733" cy="501623"/>
              <a:chOff x="135775" y="236925"/>
              <a:chExt cx="8872449" cy="764203"/>
            </a:xfrm>
          </p:grpSpPr>
          <p:sp>
            <p:nvSpPr>
              <p:cNvPr id="1018" name="Google Shape;1018;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 name="Google Shape;1092;p7"/>
          <p:cNvGrpSpPr/>
          <p:nvPr/>
        </p:nvGrpSpPr>
        <p:grpSpPr>
          <a:xfrm flipH="1">
            <a:off x="-31234" y="4835867"/>
            <a:ext cx="9206466" cy="501623"/>
            <a:chOff x="-31234" y="4521882"/>
            <a:chExt cx="9206466" cy="501623"/>
          </a:xfrm>
        </p:grpSpPr>
        <p:grpSp>
          <p:nvGrpSpPr>
            <p:cNvPr id="1093" name="Google Shape;1093;p7"/>
            <p:cNvGrpSpPr/>
            <p:nvPr/>
          </p:nvGrpSpPr>
          <p:grpSpPr>
            <a:xfrm flipH="1">
              <a:off x="4593500" y="4521882"/>
              <a:ext cx="4581733" cy="501623"/>
              <a:chOff x="135775" y="236925"/>
              <a:chExt cx="8872449" cy="764203"/>
            </a:xfrm>
          </p:grpSpPr>
          <p:sp>
            <p:nvSpPr>
              <p:cNvPr id="1094" name="Google Shape;1094;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7"/>
            <p:cNvGrpSpPr/>
            <p:nvPr/>
          </p:nvGrpSpPr>
          <p:grpSpPr>
            <a:xfrm flipH="1">
              <a:off x="-31234" y="4521882"/>
              <a:ext cx="4581733" cy="501623"/>
              <a:chOff x="135775" y="236925"/>
              <a:chExt cx="8872449" cy="764203"/>
            </a:xfrm>
          </p:grpSpPr>
          <p:sp>
            <p:nvSpPr>
              <p:cNvPr id="1169" name="Google Shape;1169;p7"/>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7"/>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7"/>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7"/>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7"/>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7"/>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7"/>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7"/>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7"/>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7"/>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7"/>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7"/>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7"/>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7"/>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7"/>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7"/>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7"/>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7"/>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7"/>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7"/>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7"/>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7"/>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7"/>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7"/>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7"/>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7"/>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7"/>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7"/>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7"/>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7"/>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7"/>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7"/>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7"/>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7"/>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7"/>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7"/>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7"/>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7"/>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7"/>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7"/>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7"/>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7"/>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7"/>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7"/>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7"/>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7"/>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7"/>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7"/>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7"/>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7"/>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7"/>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7"/>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7"/>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7"/>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7"/>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7"/>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7"/>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7"/>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7"/>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7"/>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7"/>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7"/>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7"/>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43"/>
        <p:cNvGrpSpPr/>
        <p:nvPr/>
      </p:nvGrpSpPr>
      <p:grpSpPr>
        <a:xfrm>
          <a:off x="0" y="0"/>
          <a:ext cx="0" cy="0"/>
          <a:chOff x="0" y="0"/>
          <a:chExt cx="0" cy="0"/>
        </a:xfrm>
      </p:grpSpPr>
      <p:sp>
        <p:nvSpPr>
          <p:cNvPr id="1244" name="Google Shape;1244;p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91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245" name="Google Shape;1245;p8"/>
          <p:cNvPicPr preferRelativeResize="0"/>
          <p:nvPr/>
        </p:nvPicPr>
        <p:blipFill>
          <a:blip r:embed="rId2">
            <a:alphaModFix amt="27000"/>
          </a:blip>
          <a:stretch>
            <a:fillRect/>
          </a:stretch>
        </p:blipFill>
        <p:spPr>
          <a:xfrm>
            <a:off x="0" y="0"/>
            <a:ext cx="9144001" cy="51435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46"/>
        <p:cNvGrpSpPr/>
        <p:nvPr/>
      </p:nvGrpSpPr>
      <p:grpSpPr>
        <a:xfrm>
          <a:off x="0" y="0"/>
          <a:ext cx="0" cy="0"/>
          <a:chOff x="0" y="0"/>
          <a:chExt cx="0" cy="0"/>
        </a:xfrm>
      </p:grpSpPr>
      <p:sp>
        <p:nvSpPr>
          <p:cNvPr id="1247" name="Google Shape;1247;p9"/>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48" name="Google Shape;1248;p9"/>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pic>
        <p:nvPicPr>
          <p:cNvPr id="1249" name="Google Shape;1249;p9"/>
          <p:cNvPicPr preferRelativeResize="0"/>
          <p:nvPr/>
        </p:nvPicPr>
        <p:blipFill>
          <a:blip r:embed="rId2">
            <a:alphaModFix amt="27000"/>
          </a:blip>
          <a:stretch>
            <a:fillRect/>
          </a:stretch>
        </p:blipFill>
        <p:spPr>
          <a:xfrm>
            <a:off x="0" y="0"/>
            <a:ext cx="9144001" cy="5143500"/>
          </a:xfrm>
          <a:prstGeom prst="rect">
            <a:avLst/>
          </a:prstGeom>
          <a:noFill/>
          <a:ln>
            <a:noFill/>
          </a:ln>
        </p:spPr>
      </p:pic>
      <p:sp>
        <p:nvSpPr>
          <p:cNvPr id="1250" name="Google Shape;1250;p9"/>
          <p:cNvSpPr>
            <a:spLocks noGrp="1"/>
          </p:cNvSpPr>
          <p:nvPr>
            <p:ph type="pic" idx="2"/>
          </p:nvPr>
        </p:nvSpPr>
        <p:spPr>
          <a:xfrm>
            <a:off x="893850" y="835950"/>
            <a:ext cx="2645100" cy="3471600"/>
          </a:xfrm>
          <a:prstGeom prst="rect">
            <a:avLst/>
          </a:prstGeom>
          <a:noFill/>
          <a:ln w="19050" cap="flat" cmpd="sng">
            <a:solidFill>
              <a:schemeClr val="dk2"/>
            </a:solidFill>
            <a:prstDash val="solid"/>
            <a:round/>
            <a:headEnd type="none" w="sm" len="sm"/>
            <a:tailEnd type="none" w="sm" len="sm"/>
          </a:ln>
        </p:spPr>
      </p:sp>
      <p:grpSp>
        <p:nvGrpSpPr>
          <p:cNvPr id="1251" name="Google Shape;1251;p9"/>
          <p:cNvGrpSpPr/>
          <p:nvPr/>
        </p:nvGrpSpPr>
        <p:grpSpPr>
          <a:xfrm>
            <a:off x="-31234" y="-184793"/>
            <a:ext cx="9206466" cy="501623"/>
            <a:chOff x="-31234" y="120007"/>
            <a:chExt cx="9206466" cy="501623"/>
          </a:xfrm>
        </p:grpSpPr>
        <p:grpSp>
          <p:nvGrpSpPr>
            <p:cNvPr id="1252" name="Google Shape;1252;p9"/>
            <p:cNvGrpSpPr/>
            <p:nvPr/>
          </p:nvGrpSpPr>
          <p:grpSpPr>
            <a:xfrm>
              <a:off x="-31234" y="120007"/>
              <a:ext cx="4581733" cy="501623"/>
              <a:chOff x="135775" y="236925"/>
              <a:chExt cx="8872449" cy="764203"/>
            </a:xfrm>
          </p:grpSpPr>
          <p:sp>
            <p:nvSpPr>
              <p:cNvPr id="1253" name="Google Shape;1253;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9"/>
            <p:cNvGrpSpPr/>
            <p:nvPr/>
          </p:nvGrpSpPr>
          <p:grpSpPr>
            <a:xfrm>
              <a:off x="4593500" y="120007"/>
              <a:ext cx="4581733" cy="501623"/>
              <a:chOff x="135775" y="236925"/>
              <a:chExt cx="8872449" cy="764203"/>
            </a:xfrm>
          </p:grpSpPr>
          <p:sp>
            <p:nvSpPr>
              <p:cNvPr id="1328" name="Google Shape;1328;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2" name="Google Shape;1402;p9"/>
          <p:cNvGrpSpPr/>
          <p:nvPr/>
        </p:nvGrpSpPr>
        <p:grpSpPr>
          <a:xfrm>
            <a:off x="-31234" y="4835867"/>
            <a:ext cx="9206466" cy="501623"/>
            <a:chOff x="-31234" y="4521882"/>
            <a:chExt cx="9206466" cy="501623"/>
          </a:xfrm>
        </p:grpSpPr>
        <p:grpSp>
          <p:nvGrpSpPr>
            <p:cNvPr id="1403" name="Google Shape;1403;p9"/>
            <p:cNvGrpSpPr/>
            <p:nvPr/>
          </p:nvGrpSpPr>
          <p:grpSpPr>
            <a:xfrm flipH="1">
              <a:off x="4593500" y="4521882"/>
              <a:ext cx="4581733" cy="501623"/>
              <a:chOff x="135775" y="236925"/>
              <a:chExt cx="8872449" cy="764203"/>
            </a:xfrm>
          </p:grpSpPr>
          <p:sp>
            <p:nvSpPr>
              <p:cNvPr id="1404" name="Google Shape;1404;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9"/>
            <p:cNvGrpSpPr/>
            <p:nvPr/>
          </p:nvGrpSpPr>
          <p:grpSpPr>
            <a:xfrm flipH="1">
              <a:off x="-31234" y="4521882"/>
              <a:ext cx="4581733" cy="501623"/>
              <a:chOff x="135775" y="236925"/>
              <a:chExt cx="8872449" cy="764203"/>
            </a:xfrm>
          </p:grpSpPr>
          <p:sp>
            <p:nvSpPr>
              <p:cNvPr id="1479" name="Google Shape;1479;p9"/>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9"/>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9"/>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9"/>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9"/>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9"/>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9"/>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9"/>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9"/>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9"/>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9"/>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9"/>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9"/>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9"/>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9"/>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9"/>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9"/>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9"/>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9"/>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9"/>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9"/>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9"/>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9"/>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553"/>
        <p:cNvGrpSpPr/>
        <p:nvPr/>
      </p:nvGrpSpPr>
      <p:grpSpPr>
        <a:xfrm>
          <a:off x="0" y="0"/>
          <a:ext cx="0" cy="0"/>
          <a:chOff x="0" y="0"/>
          <a:chExt cx="0" cy="0"/>
        </a:xfrm>
      </p:grpSpPr>
      <p:sp>
        <p:nvSpPr>
          <p:cNvPr id="1554" name="Google Shape;1554;p10"/>
          <p:cNvSpPr txBox="1">
            <a:spLocks noGrp="1"/>
          </p:cNvSpPr>
          <p:nvPr>
            <p:ph type="title"/>
          </p:nvPr>
        </p:nvSpPr>
        <p:spPr>
          <a:xfrm>
            <a:off x="1236300" y="3526050"/>
            <a:ext cx="6671400" cy="1013400"/>
          </a:xfrm>
          <a:prstGeom prst="rect">
            <a:avLst/>
          </a:prstGeom>
          <a:solidFill>
            <a:schemeClr val="accent1"/>
          </a:solidFill>
        </p:spPr>
        <p:txBody>
          <a:bodyPr spcFirstLastPara="1" wrap="square" lIns="91425" tIns="91425" rIns="91425" bIns="91425" anchor="ctr"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pic>
        <p:nvPicPr>
          <p:cNvPr id="1555" name="Google Shape;1555;p10"/>
          <p:cNvPicPr preferRelativeResize="0"/>
          <p:nvPr/>
        </p:nvPicPr>
        <p:blipFill>
          <a:blip r:embed="rId2">
            <a:alphaModFix amt="27000"/>
          </a:blip>
          <a:stretch>
            <a:fillRect/>
          </a:stretch>
        </p:blipFill>
        <p:spPr>
          <a:xfrm>
            <a:off x="0" y="0"/>
            <a:ext cx="9144001" cy="5143500"/>
          </a:xfrm>
          <a:prstGeom prst="rect">
            <a:avLst/>
          </a:prstGeom>
          <a:noFill/>
          <a:ln>
            <a:noFill/>
          </a:ln>
        </p:spPr>
      </p:pic>
      <p:grpSp>
        <p:nvGrpSpPr>
          <p:cNvPr id="1556" name="Google Shape;1556;p10"/>
          <p:cNvGrpSpPr/>
          <p:nvPr/>
        </p:nvGrpSpPr>
        <p:grpSpPr>
          <a:xfrm>
            <a:off x="-31234" y="-184793"/>
            <a:ext cx="9206466" cy="501623"/>
            <a:chOff x="-31234" y="120007"/>
            <a:chExt cx="9206466" cy="501623"/>
          </a:xfrm>
        </p:grpSpPr>
        <p:grpSp>
          <p:nvGrpSpPr>
            <p:cNvPr id="1557" name="Google Shape;1557;p10"/>
            <p:cNvGrpSpPr/>
            <p:nvPr/>
          </p:nvGrpSpPr>
          <p:grpSpPr>
            <a:xfrm>
              <a:off x="-31234" y="120007"/>
              <a:ext cx="4581733" cy="501623"/>
              <a:chOff x="135775" y="236925"/>
              <a:chExt cx="8872449" cy="764203"/>
            </a:xfrm>
          </p:grpSpPr>
          <p:sp>
            <p:nvSpPr>
              <p:cNvPr id="1558" name="Google Shape;1558;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 name="Google Shape;1632;p10"/>
            <p:cNvGrpSpPr/>
            <p:nvPr/>
          </p:nvGrpSpPr>
          <p:grpSpPr>
            <a:xfrm>
              <a:off x="4593500" y="120007"/>
              <a:ext cx="4581733" cy="501623"/>
              <a:chOff x="135775" y="236925"/>
              <a:chExt cx="8872449" cy="764203"/>
            </a:xfrm>
          </p:grpSpPr>
          <p:sp>
            <p:nvSpPr>
              <p:cNvPr id="1633" name="Google Shape;1633;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7" name="Google Shape;1707;p10"/>
          <p:cNvGrpSpPr/>
          <p:nvPr/>
        </p:nvGrpSpPr>
        <p:grpSpPr>
          <a:xfrm>
            <a:off x="-31234" y="4835867"/>
            <a:ext cx="9206466" cy="501623"/>
            <a:chOff x="-31234" y="4521882"/>
            <a:chExt cx="9206466" cy="501623"/>
          </a:xfrm>
        </p:grpSpPr>
        <p:grpSp>
          <p:nvGrpSpPr>
            <p:cNvPr id="1708" name="Google Shape;1708;p10"/>
            <p:cNvGrpSpPr/>
            <p:nvPr/>
          </p:nvGrpSpPr>
          <p:grpSpPr>
            <a:xfrm flipH="1">
              <a:off x="4593500" y="4521882"/>
              <a:ext cx="4581733" cy="501623"/>
              <a:chOff x="135775" y="236925"/>
              <a:chExt cx="8872449" cy="764203"/>
            </a:xfrm>
          </p:grpSpPr>
          <p:sp>
            <p:nvSpPr>
              <p:cNvPr id="1709" name="Google Shape;1709;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10"/>
            <p:cNvGrpSpPr/>
            <p:nvPr/>
          </p:nvGrpSpPr>
          <p:grpSpPr>
            <a:xfrm flipH="1">
              <a:off x="-31234" y="4521882"/>
              <a:ext cx="4581733" cy="501623"/>
              <a:chOff x="135775" y="236925"/>
              <a:chExt cx="8872449" cy="764203"/>
            </a:xfrm>
          </p:grpSpPr>
          <p:sp>
            <p:nvSpPr>
              <p:cNvPr id="1784" name="Google Shape;1784;p1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1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1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1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1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1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1pPr>
            <a:lvl2pPr lvl="1"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2pPr>
            <a:lvl3pPr lvl="2"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3pPr>
            <a:lvl4pPr lvl="3"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4pPr>
            <a:lvl5pPr lvl="4"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5pPr>
            <a:lvl6pPr lvl="5"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6pPr>
            <a:lvl7pPr lvl="6"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7pPr>
            <a:lvl8pPr lvl="7"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8pPr>
            <a:lvl9pPr lvl="8" rtl="0">
              <a:spcBef>
                <a:spcPts val="0"/>
              </a:spcBef>
              <a:spcAft>
                <a:spcPts val="0"/>
              </a:spcAft>
              <a:buClr>
                <a:schemeClr val="lt1"/>
              </a:buClr>
              <a:buSzPts val="3500"/>
              <a:buFont typeface="Rowdies"/>
              <a:buNone/>
              <a:defRPr sz="3500">
                <a:solidFill>
                  <a:schemeClr val="lt1"/>
                </a:solidFill>
                <a:latin typeface="Rowdies"/>
                <a:ea typeface="Rowdies"/>
                <a:cs typeface="Rowdies"/>
                <a:sym typeface="Rowdies"/>
              </a:defRPr>
            </a:lvl9pPr>
          </a:lstStyle>
          <a:p>
            <a:endParaRPr/>
          </a:p>
        </p:txBody>
      </p:sp>
      <p:sp>
        <p:nvSpPr>
          <p:cNvPr id="7" name="Google Shape;7;p1"/>
          <p:cNvSpPr txBox="1">
            <a:spLocks noGrp="1"/>
          </p:cNvSpPr>
          <p:nvPr>
            <p:ph type="body" idx="1"/>
          </p:nvPr>
        </p:nvSpPr>
        <p:spPr>
          <a:xfrm>
            <a:off x="713400"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1pPr>
            <a:lvl2pPr marL="914400" lvl="1"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2pPr>
            <a:lvl3pPr marL="1371600" lvl="2"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3pPr>
            <a:lvl4pPr marL="1828800" lvl="3"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4pPr>
            <a:lvl5pPr marL="2286000" lvl="4"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5pPr>
            <a:lvl6pPr marL="2743200" lvl="5"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6pPr>
            <a:lvl7pPr marL="3200400" lvl="6"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7pPr>
            <a:lvl8pPr marL="3657600" lvl="7" indent="-317500">
              <a:lnSpc>
                <a:spcPct val="115000"/>
              </a:lnSpc>
              <a:spcBef>
                <a:spcPts val="1600"/>
              </a:spcBef>
              <a:spcAft>
                <a:spcPts val="0"/>
              </a:spcAft>
              <a:buClr>
                <a:schemeClr val="lt1"/>
              </a:buClr>
              <a:buSzPts val="1400"/>
              <a:buFont typeface="Alegreya Sans"/>
              <a:buChar char="○"/>
              <a:defRPr>
                <a:solidFill>
                  <a:schemeClr val="lt1"/>
                </a:solidFill>
                <a:latin typeface="Alegreya Sans"/>
                <a:ea typeface="Alegreya Sans"/>
                <a:cs typeface="Alegreya Sans"/>
                <a:sym typeface="Alegreya Sans"/>
              </a:defRPr>
            </a:lvl8pPr>
            <a:lvl9pPr marL="4114800" lvl="8" indent="-317500">
              <a:lnSpc>
                <a:spcPct val="115000"/>
              </a:lnSpc>
              <a:spcBef>
                <a:spcPts val="1600"/>
              </a:spcBef>
              <a:spcAft>
                <a:spcPts val="1600"/>
              </a:spcAft>
              <a:buClr>
                <a:schemeClr val="lt1"/>
              </a:buClr>
              <a:buSzPts val="1400"/>
              <a:buFont typeface="Alegreya Sans"/>
              <a:buChar char="■"/>
              <a:defRPr>
                <a:solidFill>
                  <a:schemeClr val="lt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295"/>
        <p:cNvGrpSpPr/>
        <p:nvPr/>
      </p:nvGrpSpPr>
      <p:grpSpPr>
        <a:xfrm>
          <a:off x="0" y="0"/>
          <a:ext cx="0" cy="0"/>
          <a:chOff x="0" y="0"/>
          <a:chExt cx="0" cy="0"/>
        </a:xfrm>
      </p:grpSpPr>
      <p:sp>
        <p:nvSpPr>
          <p:cNvPr id="5296" name="Google Shape;5296;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5297" name="Google Shape;5297;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spreadsheets/d/1SxQwZ2WrqzeMg8SUjyXlp3MkPA8UQg5CnQuf1-HQHLg/copy" TargetMode="External"/><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3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vector/vintage-colored-aztec-masks-set_10155641.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vector/tiki-background-design_1216513.htm/?utm_source=slidesgo_template&amp;utm_medium=referral-link&amp;utm_campaign=sg_resources&amp;utm_content=freepik" TargetMode="External"/><Relationship Id="rId7" Type="http://schemas.openxmlformats.org/officeDocument/2006/relationships/hyperlink" Target="https://www.flaticon.com/packs/peru-12?word=peru&amp;style_id=4&amp;family_id=2&amp;group_id=1/?utm_source=slidesgo_template&amp;utm_medium=referral-link&amp;utm_campaign=sg_resources&amp;utm_content=flaticon" TargetMode="External"/><Relationship Id="rId2" Type="http://schemas.openxmlformats.org/officeDocument/2006/relationships/notesSlide" Target="../notesSlides/notesSlide31.xml"/><Relationship Id="rId1" Type="http://schemas.openxmlformats.org/officeDocument/2006/relationships/slideLayout" Target="../slideLayouts/slideLayout14.xml"/><Relationship Id="rId6" Type="http://schemas.openxmlformats.org/officeDocument/2006/relationships/hyperlink" Target="https://www.freepik.com/free-photo/breathtaking-view-beautiful-mountains_18895743.htm/?utm_source=slidesgo_template&amp;utm_medium=referral-link&amp;utm_campaign=sg_resources&amp;utm_content=freepik" TargetMode="External"/><Relationship Id="rId5" Type="http://schemas.openxmlformats.org/officeDocument/2006/relationships/hyperlink" Target="https://www.freepik.com/free-photo/peaceful-green-mountain-tropical-costa-rica_5223744.htm/?utm_source=slidesgo_template&amp;utm_medium=referral-link&amp;utm_campaign=sg_resources&amp;utm_content=freepik" TargetMode="External"/><Relationship Id="rId4" Type="http://schemas.openxmlformats.org/officeDocument/2006/relationships/hyperlink" Target="https://www.freepik.com/free-vector/vintage-colored-aztec-masks-set_10155641.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6" Type="http://schemas.openxmlformats.org/officeDocument/2006/relationships/slide" Target="slide32.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2.xm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Rowdies" TargetMode="External"/><Relationship Id="rId2" Type="http://schemas.openxmlformats.org/officeDocument/2006/relationships/notesSlide" Target="../notesSlides/notesSlide34.xml"/><Relationship Id="rId1" Type="http://schemas.openxmlformats.org/officeDocument/2006/relationships/slideLayout" Target="../slideLayouts/slideLayout27.xml"/><Relationship Id="rId4" Type="http://schemas.openxmlformats.org/officeDocument/2006/relationships/hyperlink" Target="https://fonts.google.com/specimen/Alegreya+Sans"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6.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6.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8" Type="http://schemas.openxmlformats.org/officeDocument/2006/relationships/slide" Target="slide40.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38.xml"/><Relationship Id="rId7" Type="http://schemas.openxmlformats.org/officeDocument/2006/relationships/slide" Target="slide46.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4.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32.xml"/><Relationship Id="rId11" Type="http://schemas.openxmlformats.org/officeDocument/2006/relationships/hyperlink" Target="http://bit.ly/30B07Gq" TargetMode="External"/><Relationship Id="rId5" Type="http://schemas.openxmlformats.org/officeDocument/2006/relationships/slide" Target="slide34.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bit.ly/2Tynxth" TargetMode="External"/><Relationship Id="rId4" Type="http://schemas.openxmlformats.org/officeDocument/2006/relationships/slide" Target="slide35.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Shape 5304"/>
        <p:cNvGrpSpPr/>
        <p:nvPr/>
      </p:nvGrpSpPr>
      <p:grpSpPr>
        <a:xfrm>
          <a:off x="0" y="0"/>
          <a:ext cx="0" cy="0"/>
          <a:chOff x="0" y="0"/>
          <a:chExt cx="0" cy="0"/>
        </a:xfrm>
      </p:grpSpPr>
      <p:sp>
        <p:nvSpPr>
          <p:cNvPr id="5305" name="Google Shape;5305;p30"/>
          <p:cNvSpPr txBox="1">
            <a:spLocks noGrp="1"/>
          </p:cNvSpPr>
          <p:nvPr>
            <p:ph type="ctrTitle"/>
          </p:nvPr>
        </p:nvSpPr>
        <p:spPr>
          <a:xfrm>
            <a:off x="3014709" y="878292"/>
            <a:ext cx="5233200" cy="2460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8000" dirty="0"/>
              <a:t>INCAS</a:t>
            </a:r>
            <a:endParaRPr sz="8000" dirty="0"/>
          </a:p>
        </p:txBody>
      </p:sp>
      <p:sp>
        <p:nvSpPr>
          <p:cNvPr id="5306" name="Google Shape;5306;p30"/>
          <p:cNvSpPr txBox="1">
            <a:spLocks noGrp="1"/>
          </p:cNvSpPr>
          <p:nvPr>
            <p:ph type="subTitle" idx="1"/>
          </p:nvPr>
        </p:nvSpPr>
        <p:spPr>
          <a:xfrm>
            <a:off x="3247809" y="3745228"/>
            <a:ext cx="4767000" cy="50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1800" dirty="0">
              <a:latin typeface="Alegreya Sans"/>
              <a:ea typeface="Alegreya Sans"/>
              <a:cs typeface="Alegreya Sans"/>
              <a:sym typeface="Alegreya Sans"/>
            </a:endParaRPr>
          </a:p>
        </p:txBody>
      </p:sp>
      <p:grpSp>
        <p:nvGrpSpPr>
          <p:cNvPr id="5307" name="Google Shape;5307;p30"/>
          <p:cNvGrpSpPr/>
          <p:nvPr/>
        </p:nvGrpSpPr>
        <p:grpSpPr>
          <a:xfrm>
            <a:off x="3607940" y="3457753"/>
            <a:ext cx="4046738" cy="91800"/>
            <a:chOff x="1060225" y="2963300"/>
            <a:chExt cx="4046738" cy="91800"/>
          </a:xfrm>
        </p:grpSpPr>
        <p:sp>
          <p:nvSpPr>
            <p:cNvPr id="5308" name="Google Shape;5308;p30"/>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09" name="Google Shape;5309;p30"/>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0" name="Google Shape;5310;p30"/>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1" name="Google Shape;5311;p30"/>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2" name="Google Shape;5312;p30"/>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3" name="Google Shape;5313;p30"/>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4" name="Google Shape;5314;p30"/>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5" name="Google Shape;5315;p30"/>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6" name="Google Shape;5316;p30"/>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7" name="Google Shape;5317;p30"/>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8" name="Google Shape;5318;p30"/>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19" name="Google Shape;5319;p30"/>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0" name="Google Shape;5320;p30"/>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1" name="Google Shape;5321;p30"/>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2" name="Google Shape;5322;p30"/>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3" name="Google Shape;5323;p30"/>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4" name="Google Shape;5324;p30"/>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5" name="Google Shape;5325;p30"/>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6" name="Google Shape;5326;p30"/>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7" name="Google Shape;5327;p30"/>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8" name="Google Shape;5328;p30"/>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29" name="Google Shape;5329;p30"/>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0" name="Google Shape;5330;p30"/>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1" name="Google Shape;5331;p30"/>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2" name="Google Shape;5332;p30"/>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3" name="Google Shape;5333;p30"/>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34" name="Google Shape;5334;p30"/>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335" name="Google Shape;5335;p30"/>
          <p:cNvGrpSpPr/>
          <p:nvPr/>
        </p:nvGrpSpPr>
        <p:grpSpPr>
          <a:xfrm>
            <a:off x="-31234" y="120007"/>
            <a:ext cx="9206466" cy="501623"/>
            <a:chOff x="-31234" y="120007"/>
            <a:chExt cx="9206466" cy="501623"/>
          </a:xfrm>
        </p:grpSpPr>
        <p:grpSp>
          <p:nvGrpSpPr>
            <p:cNvPr id="5336" name="Google Shape;5336;p30"/>
            <p:cNvGrpSpPr/>
            <p:nvPr/>
          </p:nvGrpSpPr>
          <p:grpSpPr>
            <a:xfrm>
              <a:off x="-31234" y="120007"/>
              <a:ext cx="4581733" cy="501623"/>
              <a:chOff x="135775" y="236925"/>
              <a:chExt cx="8872449" cy="764203"/>
            </a:xfrm>
          </p:grpSpPr>
          <p:sp>
            <p:nvSpPr>
              <p:cNvPr id="5337" name="Google Shape;5337;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30"/>
            <p:cNvGrpSpPr/>
            <p:nvPr/>
          </p:nvGrpSpPr>
          <p:grpSpPr>
            <a:xfrm>
              <a:off x="4593500" y="120007"/>
              <a:ext cx="4581733" cy="501623"/>
              <a:chOff x="135775" y="236925"/>
              <a:chExt cx="8872449" cy="764203"/>
            </a:xfrm>
          </p:grpSpPr>
          <p:sp>
            <p:nvSpPr>
              <p:cNvPr id="5412" name="Google Shape;5412;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6" name="Google Shape;5486;p30"/>
          <p:cNvGrpSpPr/>
          <p:nvPr/>
        </p:nvGrpSpPr>
        <p:grpSpPr>
          <a:xfrm>
            <a:off x="-31234" y="4531067"/>
            <a:ext cx="9206466" cy="501623"/>
            <a:chOff x="-31234" y="4521882"/>
            <a:chExt cx="9206466" cy="501623"/>
          </a:xfrm>
        </p:grpSpPr>
        <p:grpSp>
          <p:nvGrpSpPr>
            <p:cNvPr id="5487" name="Google Shape;5487;p30"/>
            <p:cNvGrpSpPr/>
            <p:nvPr/>
          </p:nvGrpSpPr>
          <p:grpSpPr>
            <a:xfrm flipH="1">
              <a:off x="4593500" y="4521882"/>
              <a:ext cx="4581733" cy="501623"/>
              <a:chOff x="135775" y="236925"/>
              <a:chExt cx="8872449" cy="764203"/>
            </a:xfrm>
          </p:grpSpPr>
          <p:sp>
            <p:nvSpPr>
              <p:cNvPr id="5488" name="Google Shape;5488;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30"/>
            <p:cNvGrpSpPr/>
            <p:nvPr/>
          </p:nvGrpSpPr>
          <p:grpSpPr>
            <a:xfrm flipH="1">
              <a:off x="-31234" y="4521882"/>
              <a:ext cx="4581733" cy="501623"/>
              <a:chOff x="135775" y="236925"/>
              <a:chExt cx="8872449" cy="764203"/>
            </a:xfrm>
          </p:grpSpPr>
          <p:sp>
            <p:nvSpPr>
              <p:cNvPr id="5563" name="Google Shape;5563;p30"/>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30"/>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30"/>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30"/>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30"/>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30"/>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30"/>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30"/>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30"/>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30"/>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30"/>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30"/>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30"/>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30"/>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30"/>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30"/>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30"/>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30"/>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30"/>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30"/>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30"/>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30"/>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30"/>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30"/>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30"/>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30"/>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30"/>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30"/>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30"/>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30"/>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30"/>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30"/>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30"/>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30"/>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30"/>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30"/>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30"/>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30"/>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30"/>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30"/>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30"/>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30"/>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30"/>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30"/>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30"/>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30"/>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30"/>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30"/>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30"/>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30"/>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30"/>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30"/>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30"/>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30"/>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30"/>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30"/>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30"/>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30"/>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30"/>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30"/>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30"/>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30"/>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30"/>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30"/>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30"/>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30"/>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30"/>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30"/>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30"/>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30"/>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30"/>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30"/>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30"/>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30"/>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7" name="Google Shape;5637;p30"/>
          <p:cNvGrpSpPr/>
          <p:nvPr/>
        </p:nvGrpSpPr>
        <p:grpSpPr>
          <a:xfrm>
            <a:off x="1279679" y="940893"/>
            <a:ext cx="1448516" cy="3188213"/>
            <a:chOff x="3493275" y="2717725"/>
            <a:chExt cx="813225" cy="1790125"/>
          </a:xfrm>
        </p:grpSpPr>
        <p:sp>
          <p:nvSpPr>
            <p:cNvPr id="5638" name="Google Shape;5638;p30"/>
            <p:cNvSpPr/>
            <p:nvPr/>
          </p:nvSpPr>
          <p:spPr>
            <a:xfrm>
              <a:off x="3874275" y="3191600"/>
              <a:ext cx="18475" cy="108075"/>
            </a:xfrm>
            <a:custGeom>
              <a:avLst/>
              <a:gdLst/>
              <a:ahLst/>
              <a:cxnLst/>
              <a:rect l="l" t="t" r="r" b="b"/>
              <a:pathLst>
                <a:path w="739" h="4323" extrusionOk="0">
                  <a:moveTo>
                    <a:pt x="298" y="0"/>
                  </a:moveTo>
                  <a:lnTo>
                    <a:pt x="1" y="4322"/>
                  </a:lnTo>
                  <a:cubicBezTo>
                    <a:pt x="239" y="4310"/>
                    <a:pt x="477" y="4310"/>
                    <a:pt x="739" y="4298"/>
                  </a:cubicBezTo>
                  <a:lnTo>
                    <a:pt x="7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30"/>
            <p:cNvSpPr/>
            <p:nvPr/>
          </p:nvSpPr>
          <p:spPr>
            <a:xfrm>
              <a:off x="4010300" y="3191600"/>
              <a:ext cx="45275" cy="146175"/>
            </a:xfrm>
            <a:custGeom>
              <a:avLst/>
              <a:gdLst/>
              <a:ahLst/>
              <a:cxnLst/>
              <a:rect l="l" t="t" r="r" b="b"/>
              <a:pathLst>
                <a:path w="1811" h="5847" extrusionOk="0">
                  <a:moveTo>
                    <a:pt x="1" y="0"/>
                  </a:moveTo>
                  <a:lnTo>
                    <a:pt x="1108" y="5418"/>
                  </a:lnTo>
                  <a:cubicBezTo>
                    <a:pt x="1370" y="5549"/>
                    <a:pt x="1596" y="5691"/>
                    <a:pt x="1811" y="584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30"/>
            <p:cNvSpPr/>
            <p:nvPr/>
          </p:nvSpPr>
          <p:spPr>
            <a:xfrm>
              <a:off x="3907625" y="3191600"/>
              <a:ext cx="18175" cy="108075"/>
            </a:xfrm>
            <a:custGeom>
              <a:avLst/>
              <a:gdLst/>
              <a:ahLst/>
              <a:cxnLst/>
              <a:rect l="l" t="t" r="r" b="b"/>
              <a:pathLst>
                <a:path w="727" h="4323" extrusionOk="0">
                  <a:moveTo>
                    <a:pt x="0" y="0"/>
                  </a:moveTo>
                  <a:lnTo>
                    <a:pt x="0" y="4298"/>
                  </a:lnTo>
                  <a:cubicBezTo>
                    <a:pt x="250" y="4298"/>
                    <a:pt x="488" y="4310"/>
                    <a:pt x="727" y="4322"/>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30"/>
            <p:cNvSpPr/>
            <p:nvPr/>
          </p:nvSpPr>
          <p:spPr>
            <a:xfrm>
              <a:off x="4043650" y="3219575"/>
              <a:ext cx="34250" cy="136350"/>
            </a:xfrm>
            <a:custGeom>
              <a:avLst/>
              <a:gdLst/>
              <a:ahLst/>
              <a:cxnLst/>
              <a:rect l="l" t="t" r="r" b="b"/>
              <a:pathLst>
                <a:path w="1370" h="5454" extrusionOk="0">
                  <a:moveTo>
                    <a:pt x="417" y="0"/>
                  </a:moveTo>
                  <a:lnTo>
                    <a:pt x="727" y="2108"/>
                  </a:lnTo>
                  <a:lnTo>
                    <a:pt x="0" y="215"/>
                  </a:lnTo>
                  <a:lnTo>
                    <a:pt x="1239" y="5323"/>
                  </a:lnTo>
                  <a:lnTo>
                    <a:pt x="1370" y="5453"/>
                  </a:lnTo>
                  <a:cubicBezTo>
                    <a:pt x="1346" y="4001"/>
                    <a:pt x="1143" y="2703"/>
                    <a:pt x="893" y="1643"/>
                  </a:cubicBezTo>
                  <a:cubicBezTo>
                    <a:pt x="834" y="1465"/>
                    <a:pt x="774" y="1286"/>
                    <a:pt x="727" y="1108"/>
                  </a:cubicBezTo>
                  <a:cubicBezTo>
                    <a:pt x="691" y="929"/>
                    <a:pt x="643" y="739"/>
                    <a:pt x="596" y="560"/>
                  </a:cubicBezTo>
                  <a:cubicBezTo>
                    <a:pt x="536" y="358"/>
                    <a:pt x="477" y="179"/>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30"/>
            <p:cNvSpPr/>
            <p:nvPr/>
          </p:nvSpPr>
          <p:spPr>
            <a:xfrm>
              <a:off x="3548950" y="3308575"/>
              <a:ext cx="180100" cy="339850"/>
            </a:xfrm>
            <a:custGeom>
              <a:avLst/>
              <a:gdLst/>
              <a:ahLst/>
              <a:cxnLst/>
              <a:rect l="l" t="t" r="r" b="b"/>
              <a:pathLst>
                <a:path w="7204" h="13594" extrusionOk="0">
                  <a:moveTo>
                    <a:pt x="2810" y="5823"/>
                  </a:moveTo>
                  <a:cubicBezTo>
                    <a:pt x="2810" y="5823"/>
                    <a:pt x="2870" y="5977"/>
                    <a:pt x="2893" y="6180"/>
                  </a:cubicBezTo>
                  <a:cubicBezTo>
                    <a:pt x="2941" y="6406"/>
                    <a:pt x="2953" y="6692"/>
                    <a:pt x="2977" y="6989"/>
                  </a:cubicBezTo>
                  <a:cubicBezTo>
                    <a:pt x="2977" y="7287"/>
                    <a:pt x="2941" y="7561"/>
                    <a:pt x="2893" y="7787"/>
                  </a:cubicBezTo>
                  <a:cubicBezTo>
                    <a:pt x="2858" y="8013"/>
                    <a:pt x="2810" y="8144"/>
                    <a:pt x="2810" y="8144"/>
                  </a:cubicBezTo>
                  <a:cubicBezTo>
                    <a:pt x="2810" y="8144"/>
                    <a:pt x="2751" y="8001"/>
                    <a:pt x="2715" y="7787"/>
                  </a:cubicBezTo>
                  <a:cubicBezTo>
                    <a:pt x="2679" y="7561"/>
                    <a:pt x="2655" y="7287"/>
                    <a:pt x="2643" y="6989"/>
                  </a:cubicBezTo>
                  <a:cubicBezTo>
                    <a:pt x="2643" y="6692"/>
                    <a:pt x="2679" y="6406"/>
                    <a:pt x="2715" y="6180"/>
                  </a:cubicBezTo>
                  <a:cubicBezTo>
                    <a:pt x="2762" y="5954"/>
                    <a:pt x="2810" y="5823"/>
                    <a:pt x="2810" y="5823"/>
                  </a:cubicBezTo>
                  <a:close/>
                  <a:moveTo>
                    <a:pt x="4060" y="4168"/>
                  </a:moveTo>
                  <a:cubicBezTo>
                    <a:pt x="4060" y="4168"/>
                    <a:pt x="4120" y="4465"/>
                    <a:pt x="4144" y="4894"/>
                  </a:cubicBezTo>
                  <a:cubicBezTo>
                    <a:pt x="4191" y="5334"/>
                    <a:pt x="4203" y="5906"/>
                    <a:pt x="4227" y="6489"/>
                  </a:cubicBezTo>
                  <a:cubicBezTo>
                    <a:pt x="4227" y="7061"/>
                    <a:pt x="4191" y="7644"/>
                    <a:pt x="4144" y="8085"/>
                  </a:cubicBezTo>
                  <a:cubicBezTo>
                    <a:pt x="4108" y="8513"/>
                    <a:pt x="4060" y="8811"/>
                    <a:pt x="4060" y="8811"/>
                  </a:cubicBezTo>
                  <a:cubicBezTo>
                    <a:pt x="4060" y="8811"/>
                    <a:pt x="4001" y="8513"/>
                    <a:pt x="3965" y="8085"/>
                  </a:cubicBezTo>
                  <a:cubicBezTo>
                    <a:pt x="3929" y="7656"/>
                    <a:pt x="3905" y="7073"/>
                    <a:pt x="3894" y="6489"/>
                  </a:cubicBezTo>
                  <a:cubicBezTo>
                    <a:pt x="3894" y="5918"/>
                    <a:pt x="3929" y="5334"/>
                    <a:pt x="3965" y="4894"/>
                  </a:cubicBezTo>
                  <a:cubicBezTo>
                    <a:pt x="4013" y="4465"/>
                    <a:pt x="4060" y="4168"/>
                    <a:pt x="4060" y="4168"/>
                  </a:cubicBezTo>
                  <a:close/>
                  <a:moveTo>
                    <a:pt x="3304" y="10749"/>
                  </a:moveTo>
                  <a:cubicBezTo>
                    <a:pt x="3373" y="10749"/>
                    <a:pt x="3443" y="10750"/>
                    <a:pt x="3513" y="10752"/>
                  </a:cubicBezTo>
                  <a:cubicBezTo>
                    <a:pt x="4060" y="10764"/>
                    <a:pt x="4596" y="10823"/>
                    <a:pt x="5001" y="10918"/>
                  </a:cubicBezTo>
                  <a:cubicBezTo>
                    <a:pt x="5394" y="11002"/>
                    <a:pt x="5668" y="11109"/>
                    <a:pt x="5668" y="11109"/>
                  </a:cubicBezTo>
                  <a:cubicBezTo>
                    <a:pt x="5668" y="11109"/>
                    <a:pt x="5394" y="11216"/>
                    <a:pt x="4977" y="11276"/>
                  </a:cubicBezTo>
                  <a:cubicBezTo>
                    <a:pt x="4634" y="11334"/>
                    <a:pt x="4211" y="11377"/>
                    <a:pt x="3766" y="11377"/>
                  </a:cubicBezTo>
                  <a:cubicBezTo>
                    <a:pt x="3670" y="11377"/>
                    <a:pt x="3574" y="11375"/>
                    <a:pt x="3477" y="11371"/>
                  </a:cubicBezTo>
                  <a:cubicBezTo>
                    <a:pt x="2929" y="11359"/>
                    <a:pt x="2393" y="11299"/>
                    <a:pt x="1989" y="11216"/>
                  </a:cubicBezTo>
                  <a:cubicBezTo>
                    <a:pt x="1584" y="11121"/>
                    <a:pt x="1322" y="11014"/>
                    <a:pt x="1322" y="11014"/>
                  </a:cubicBezTo>
                  <a:cubicBezTo>
                    <a:pt x="1322" y="11014"/>
                    <a:pt x="1608" y="10918"/>
                    <a:pt x="2000" y="10859"/>
                  </a:cubicBezTo>
                  <a:cubicBezTo>
                    <a:pt x="2365" y="10786"/>
                    <a:pt x="2821" y="10749"/>
                    <a:pt x="3304" y="10749"/>
                  </a:cubicBezTo>
                  <a:close/>
                  <a:moveTo>
                    <a:pt x="3218" y="12222"/>
                  </a:moveTo>
                  <a:cubicBezTo>
                    <a:pt x="3315" y="12222"/>
                    <a:pt x="3413" y="12224"/>
                    <a:pt x="3513" y="12228"/>
                  </a:cubicBezTo>
                  <a:cubicBezTo>
                    <a:pt x="4060" y="12240"/>
                    <a:pt x="4596" y="12300"/>
                    <a:pt x="5001" y="12383"/>
                  </a:cubicBezTo>
                  <a:cubicBezTo>
                    <a:pt x="5394" y="12478"/>
                    <a:pt x="5668" y="12585"/>
                    <a:pt x="5668" y="12585"/>
                  </a:cubicBezTo>
                  <a:cubicBezTo>
                    <a:pt x="5668" y="12585"/>
                    <a:pt x="5394" y="12681"/>
                    <a:pt x="4977" y="12740"/>
                  </a:cubicBezTo>
                  <a:cubicBezTo>
                    <a:pt x="4612" y="12813"/>
                    <a:pt x="4157" y="12849"/>
                    <a:pt x="3681" y="12849"/>
                  </a:cubicBezTo>
                  <a:cubicBezTo>
                    <a:pt x="3614" y="12849"/>
                    <a:pt x="3545" y="12849"/>
                    <a:pt x="3477" y="12847"/>
                  </a:cubicBezTo>
                  <a:cubicBezTo>
                    <a:pt x="2929" y="12835"/>
                    <a:pt x="2393" y="12776"/>
                    <a:pt x="1989" y="12681"/>
                  </a:cubicBezTo>
                  <a:cubicBezTo>
                    <a:pt x="1584" y="12597"/>
                    <a:pt x="1322" y="12490"/>
                    <a:pt x="1322" y="12490"/>
                  </a:cubicBezTo>
                  <a:cubicBezTo>
                    <a:pt x="1322" y="12490"/>
                    <a:pt x="1608" y="12383"/>
                    <a:pt x="2000" y="12323"/>
                  </a:cubicBezTo>
                  <a:cubicBezTo>
                    <a:pt x="2343" y="12265"/>
                    <a:pt x="2767" y="12222"/>
                    <a:pt x="3218" y="12222"/>
                  </a:cubicBezTo>
                  <a:close/>
                  <a:moveTo>
                    <a:pt x="5739" y="0"/>
                  </a:moveTo>
                  <a:lnTo>
                    <a:pt x="5739" y="0"/>
                  </a:lnTo>
                  <a:cubicBezTo>
                    <a:pt x="5394" y="108"/>
                    <a:pt x="5084" y="179"/>
                    <a:pt x="4775" y="227"/>
                  </a:cubicBezTo>
                  <a:cubicBezTo>
                    <a:pt x="4667" y="239"/>
                    <a:pt x="4560" y="274"/>
                    <a:pt x="4453" y="286"/>
                  </a:cubicBezTo>
                  <a:lnTo>
                    <a:pt x="4132" y="2477"/>
                  </a:lnTo>
                  <a:lnTo>
                    <a:pt x="3822" y="381"/>
                  </a:lnTo>
                  <a:cubicBezTo>
                    <a:pt x="3655" y="393"/>
                    <a:pt x="3477" y="417"/>
                    <a:pt x="3298" y="441"/>
                  </a:cubicBezTo>
                  <a:lnTo>
                    <a:pt x="2893" y="4644"/>
                  </a:lnTo>
                  <a:lnTo>
                    <a:pt x="2489" y="465"/>
                  </a:lnTo>
                  <a:lnTo>
                    <a:pt x="1977" y="465"/>
                  </a:lnTo>
                  <a:lnTo>
                    <a:pt x="1536" y="5513"/>
                  </a:lnTo>
                  <a:lnTo>
                    <a:pt x="1108" y="417"/>
                  </a:lnTo>
                  <a:cubicBezTo>
                    <a:pt x="977" y="405"/>
                    <a:pt x="857" y="405"/>
                    <a:pt x="727" y="393"/>
                  </a:cubicBezTo>
                  <a:lnTo>
                    <a:pt x="727" y="8740"/>
                  </a:lnTo>
                  <a:lnTo>
                    <a:pt x="6275" y="10121"/>
                  </a:lnTo>
                  <a:lnTo>
                    <a:pt x="548" y="9621"/>
                  </a:lnTo>
                  <a:cubicBezTo>
                    <a:pt x="334" y="10395"/>
                    <a:pt x="36" y="11752"/>
                    <a:pt x="0" y="13312"/>
                  </a:cubicBezTo>
                  <a:cubicBezTo>
                    <a:pt x="494" y="13409"/>
                    <a:pt x="1698" y="13594"/>
                    <a:pt x="3744" y="13594"/>
                  </a:cubicBezTo>
                  <a:cubicBezTo>
                    <a:pt x="4706" y="13594"/>
                    <a:pt x="5855" y="13553"/>
                    <a:pt x="7204" y="13443"/>
                  </a:cubicBezTo>
                  <a:cubicBezTo>
                    <a:pt x="6489" y="11371"/>
                    <a:pt x="6275" y="5453"/>
                    <a:pt x="6275" y="2322"/>
                  </a:cubicBezTo>
                  <a:cubicBezTo>
                    <a:pt x="6227" y="2501"/>
                    <a:pt x="6203" y="2679"/>
                    <a:pt x="6156" y="2882"/>
                  </a:cubicBezTo>
                  <a:cubicBezTo>
                    <a:pt x="6061" y="3334"/>
                    <a:pt x="5977" y="3798"/>
                    <a:pt x="5906" y="4251"/>
                  </a:cubicBezTo>
                  <a:cubicBezTo>
                    <a:pt x="5822" y="4680"/>
                    <a:pt x="5763" y="5096"/>
                    <a:pt x="5739" y="5453"/>
                  </a:cubicBezTo>
                  <a:cubicBezTo>
                    <a:pt x="5691" y="5811"/>
                    <a:pt x="5668" y="6108"/>
                    <a:pt x="5644" y="6311"/>
                  </a:cubicBezTo>
                  <a:cubicBezTo>
                    <a:pt x="5632" y="6525"/>
                    <a:pt x="5620" y="6644"/>
                    <a:pt x="5620" y="6644"/>
                  </a:cubicBezTo>
                  <a:cubicBezTo>
                    <a:pt x="5620" y="6644"/>
                    <a:pt x="5608" y="6525"/>
                    <a:pt x="5584" y="6311"/>
                  </a:cubicBezTo>
                  <a:cubicBezTo>
                    <a:pt x="5572" y="6108"/>
                    <a:pt x="5549" y="5811"/>
                    <a:pt x="5525" y="5453"/>
                  </a:cubicBezTo>
                  <a:cubicBezTo>
                    <a:pt x="5513" y="5096"/>
                    <a:pt x="5501" y="4680"/>
                    <a:pt x="5501" y="4215"/>
                  </a:cubicBezTo>
                  <a:cubicBezTo>
                    <a:pt x="5501" y="3775"/>
                    <a:pt x="5501" y="3275"/>
                    <a:pt x="5525" y="2798"/>
                  </a:cubicBezTo>
                  <a:cubicBezTo>
                    <a:pt x="5560" y="1834"/>
                    <a:pt x="5644" y="881"/>
                    <a:pt x="5727" y="155"/>
                  </a:cubicBezTo>
                  <a:cubicBezTo>
                    <a:pt x="5727" y="96"/>
                    <a:pt x="5739" y="48"/>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30"/>
            <p:cNvSpPr/>
            <p:nvPr/>
          </p:nvSpPr>
          <p:spPr>
            <a:xfrm>
              <a:off x="3723975" y="3677075"/>
              <a:ext cx="352725" cy="117600"/>
            </a:xfrm>
            <a:custGeom>
              <a:avLst/>
              <a:gdLst/>
              <a:ahLst/>
              <a:cxnLst/>
              <a:rect l="l" t="t" r="r" b="b"/>
              <a:pathLst>
                <a:path w="14109" h="4704" extrusionOk="0">
                  <a:moveTo>
                    <a:pt x="750" y="0"/>
                  </a:moveTo>
                  <a:cubicBezTo>
                    <a:pt x="548" y="572"/>
                    <a:pt x="238" y="1608"/>
                    <a:pt x="0" y="2941"/>
                  </a:cubicBezTo>
                  <a:cubicBezTo>
                    <a:pt x="417" y="3310"/>
                    <a:pt x="1369" y="4072"/>
                    <a:pt x="2798" y="4656"/>
                  </a:cubicBezTo>
                  <a:cubicBezTo>
                    <a:pt x="2548" y="4525"/>
                    <a:pt x="2310" y="4394"/>
                    <a:pt x="2096" y="4239"/>
                  </a:cubicBezTo>
                  <a:cubicBezTo>
                    <a:pt x="1798" y="4048"/>
                    <a:pt x="1548" y="3846"/>
                    <a:pt x="1346" y="3656"/>
                  </a:cubicBezTo>
                  <a:cubicBezTo>
                    <a:pt x="1119" y="3477"/>
                    <a:pt x="953" y="3298"/>
                    <a:pt x="810" y="3155"/>
                  </a:cubicBezTo>
                  <a:cubicBezTo>
                    <a:pt x="524" y="2858"/>
                    <a:pt x="405" y="2667"/>
                    <a:pt x="405" y="2667"/>
                  </a:cubicBezTo>
                  <a:lnTo>
                    <a:pt x="405" y="2667"/>
                  </a:lnTo>
                  <a:cubicBezTo>
                    <a:pt x="405" y="2667"/>
                    <a:pt x="584" y="2798"/>
                    <a:pt x="929" y="3024"/>
                  </a:cubicBezTo>
                  <a:cubicBezTo>
                    <a:pt x="1084" y="3120"/>
                    <a:pt x="1298" y="3239"/>
                    <a:pt x="1536" y="3382"/>
                  </a:cubicBezTo>
                  <a:cubicBezTo>
                    <a:pt x="1774" y="3513"/>
                    <a:pt x="2060" y="3644"/>
                    <a:pt x="2358" y="3775"/>
                  </a:cubicBezTo>
                  <a:cubicBezTo>
                    <a:pt x="2500" y="3858"/>
                    <a:pt x="2667" y="3917"/>
                    <a:pt x="2834" y="3977"/>
                  </a:cubicBezTo>
                  <a:cubicBezTo>
                    <a:pt x="2989" y="4037"/>
                    <a:pt x="3167" y="4108"/>
                    <a:pt x="3346" y="4167"/>
                  </a:cubicBezTo>
                  <a:cubicBezTo>
                    <a:pt x="3524" y="4227"/>
                    <a:pt x="3703" y="4287"/>
                    <a:pt x="3905" y="4334"/>
                  </a:cubicBezTo>
                  <a:cubicBezTo>
                    <a:pt x="3989" y="4358"/>
                    <a:pt x="4096" y="4394"/>
                    <a:pt x="4179" y="4406"/>
                  </a:cubicBezTo>
                  <a:cubicBezTo>
                    <a:pt x="4286" y="4418"/>
                    <a:pt x="4382" y="4441"/>
                    <a:pt x="4477" y="4465"/>
                  </a:cubicBezTo>
                  <a:cubicBezTo>
                    <a:pt x="4584" y="4477"/>
                    <a:pt x="4679" y="4501"/>
                    <a:pt x="4775" y="4525"/>
                  </a:cubicBezTo>
                  <a:lnTo>
                    <a:pt x="5096" y="4560"/>
                  </a:lnTo>
                  <a:cubicBezTo>
                    <a:pt x="5298" y="4596"/>
                    <a:pt x="5513" y="4620"/>
                    <a:pt x="5715" y="4644"/>
                  </a:cubicBezTo>
                  <a:cubicBezTo>
                    <a:pt x="5929" y="4656"/>
                    <a:pt x="6144" y="4679"/>
                    <a:pt x="6358" y="4679"/>
                  </a:cubicBezTo>
                  <a:lnTo>
                    <a:pt x="6680" y="4703"/>
                  </a:lnTo>
                  <a:lnTo>
                    <a:pt x="6834" y="4703"/>
                  </a:lnTo>
                  <a:lnTo>
                    <a:pt x="7001" y="4679"/>
                  </a:lnTo>
                  <a:cubicBezTo>
                    <a:pt x="7215" y="4668"/>
                    <a:pt x="7453" y="4679"/>
                    <a:pt x="7668" y="4656"/>
                  </a:cubicBezTo>
                  <a:cubicBezTo>
                    <a:pt x="7870" y="4620"/>
                    <a:pt x="8084" y="4620"/>
                    <a:pt x="8287" y="4596"/>
                  </a:cubicBezTo>
                  <a:lnTo>
                    <a:pt x="8918" y="4501"/>
                  </a:lnTo>
                  <a:cubicBezTo>
                    <a:pt x="9132" y="4465"/>
                    <a:pt x="9335" y="4418"/>
                    <a:pt x="9525" y="4370"/>
                  </a:cubicBezTo>
                  <a:cubicBezTo>
                    <a:pt x="9728" y="4310"/>
                    <a:pt x="9918" y="4263"/>
                    <a:pt x="10109" y="4227"/>
                  </a:cubicBezTo>
                  <a:cubicBezTo>
                    <a:pt x="10299" y="4167"/>
                    <a:pt x="10478" y="4108"/>
                    <a:pt x="10668" y="4060"/>
                  </a:cubicBezTo>
                  <a:cubicBezTo>
                    <a:pt x="11025" y="3929"/>
                    <a:pt x="11371" y="3810"/>
                    <a:pt x="11680" y="3691"/>
                  </a:cubicBezTo>
                  <a:cubicBezTo>
                    <a:pt x="12002" y="3548"/>
                    <a:pt x="12275" y="3429"/>
                    <a:pt x="12514" y="3310"/>
                  </a:cubicBezTo>
                  <a:cubicBezTo>
                    <a:pt x="12752" y="3191"/>
                    <a:pt x="12978" y="3072"/>
                    <a:pt x="13157" y="2989"/>
                  </a:cubicBezTo>
                  <a:cubicBezTo>
                    <a:pt x="13335" y="2882"/>
                    <a:pt x="13466" y="2810"/>
                    <a:pt x="13561" y="2763"/>
                  </a:cubicBezTo>
                  <a:cubicBezTo>
                    <a:pt x="13645" y="2703"/>
                    <a:pt x="13716" y="2679"/>
                    <a:pt x="13716" y="2679"/>
                  </a:cubicBezTo>
                  <a:lnTo>
                    <a:pt x="13716" y="2679"/>
                  </a:lnTo>
                  <a:cubicBezTo>
                    <a:pt x="13716" y="2679"/>
                    <a:pt x="13561" y="2846"/>
                    <a:pt x="13276" y="3120"/>
                  </a:cubicBezTo>
                  <a:cubicBezTo>
                    <a:pt x="13133" y="3263"/>
                    <a:pt x="12954" y="3441"/>
                    <a:pt x="12728" y="3596"/>
                  </a:cubicBezTo>
                  <a:lnTo>
                    <a:pt x="12371" y="3870"/>
                  </a:lnTo>
                  <a:cubicBezTo>
                    <a:pt x="12240" y="3953"/>
                    <a:pt x="12109" y="4048"/>
                    <a:pt x="11954" y="4156"/>
                  </a:cubicBezTo>
                  <a:lnTo>
                    <a:pt x="11513" y="4418"/>
                  </a:lnTo>
                  <a:cubicBezTo>
                    <a:pt x="12776" y="3870"/>
                    <a:pt x="13680" y="3227"/>
                    <a:pt x="14109" y="2905"/>
                  </a:cubicBezTo>
                  <a:cubicBezTo>
                    <a:pt x="14002" y="2310"/>
                    <a:pt x="13883" y="1762"/>
                    <a:pt x="13764" y="1322"/>
                  </a:cubicBezTo>
                  <a:cubicBezTo>
                    <a:pt x="12918" y="1846"/>
                    <a:pt x="10609" y="3013"/>
                    <a:pt x="7001" y="3013"/>
                  </a:cubicBezTo>
                  <a:cubicBezTo>
                    <a:pt x="4263" y="3013"/>
                    <a:pt x="2608" y="1822"/>
                    <a:pt x="1715" y="858"/>
                  </a:cubicBezTo>
                  <a:cubicBezTo>
                    <a:pt x="1357" y="619"/>
                    <a:pt x="1024" y="334"/>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30"/>
            <p:cNvSpPr/>
            <p:nvPr/>
          </p:nvSpPr>
          <p:spPr>
            <a:xfrm>
              <a:off x="3958525" y="3191600"/>
              <a:ext cx="30075" cy="117000"/>
            </a:xfrm>
            <a:custGeom>
              <a:avLst/>
              <a:gdLst/>
              <a:ahLst/>
              <a:cxnLst/>
              <a:rect l="l" t="t" r="r" b="b"/>
              <a:pathLst>
                <a:path w="1203" h="4680" extrusionOk="0">
                  <a:moveTo>
                    <a:pt x="0" y="0"/>
                  </a:moveTo>
                  <a:lnTo>
                    <a:pt x="548" y="4537"/>
                  </a:lnTo>
                  <a:cubicBezTo>
                    <a:pt x="774" y="4584"/>
                    <a:pt x="1000" y="4620"/>
                    <a:pt x="1203" y="4679"/>
                  </a:cubicBezTo>
                  <a:lnTo>
                    <a:pt x="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30"/>
            <p:cNvSpPr/>
            <p:nvPr/>
          </p:nvSpPr>
          <p:spPr>
            <a:xfrm>
              <a:off x="3984425" y="3191600"/>
              <a:ext cx="37225" cy="127425"/>
            </a:xfrm>
            <a:custGeom>
              <a:avLst/>
              <a:gdLst/>
              <a:ahLst/>
              <a:cxnLst/>
              <a:rect l="l" t="t" r="r" b="b"/>
              <a:pathLst>
                <a:path w="1489" h="5097" extrusionOk="0">
                  <a:moveTo>
                    <a:pt x="0" y="0"/>
                  </a:moveTo>
                  <a:lnTo>
                    <a:pt x="822" y="4858"/>
                  </a:lnTo>
                  <a:cubicBezTo>
                    <a:pt x="1060" y="4941"/>
                    <a:pt x="1286" y="5025"/>
                    <a:pt x="1488" y="5096"/>
                  </a:cubicBez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30"/>
            <p:cNvSpPr/>
            <p:nvPr/>
          </p:nvSpPr>
          <p:spPr>
            <a:xfrm>
              <a:off x="3932925" y="3191600"/>
              <a:ext cx="24425" cy="110750"/>
            </a:xfrm>
            <a:custGeom>
              <a:avLst/>
              <a:gdLst/>
              <a:ahLst/>
              <a:cxnLst/>
              <a:rect l="l" t="t" r="r" b="b"/>
              <a:pathLst>
                <a:path w="977" h="4430" extrusionOk="0">
                  <a:moveTo>
                    <a:pt x="0" y="0"/>
                  </a:moveTo>
                  <a:lnTo>
                    <a:pt x="298" y="4358"/>
                  </a:lnTo>
                  <a:cubicBezTo>
                    <a:pt x="536" y="4370"/>
                    <a:pt x="750" y="4406"/>
                    <a:pt x="977" y="4429"/>
                  </a:cubicBez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30"/>
            <p:cNvSpPr/>
            <p:nvPr/>
          </p:nvSpPr>
          <p:spPr>
            <a:xfrm>
              <a:off x="3778425" y="3191300"/>
              <a:ext cx="37250" cy="127725"/>
            </a:xfrm>
            <a:custGeom>
              <a:avLst/>
              <a:gdLst/>
              <a:ahLst/>
              <a:cxnLst/>
              <a:rect l="l" t="t" r="r" b="b"/>
              <a:pathLst>
                <a:path w="1490" h="5109" extrusionOk="0">
                  <a:moveTo>
                    <a:pt x="1061" y="0"/>
                  </a:moveTo>
                  <a:lnTo>
                    <a:pt x="1" y="5108"/>
                  </a:lnTo>
                  <a:cubicBezTo>
                    <a:pt x="203" y="5025"/>
                    <a:pt x="430" y="4953"/>
                    <a:pt x="668" y="4870"/>
                  </a:cubicBez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30"/>
            <p:cNvSpPr/>
            <p:nvPr/>
          </p:nvSpPr>
          <p:spPr>
            <a:xfrm>
              <a:off x="3721575" y="3220475"/>
              <a:ext cx="33675" cy="135750"/>
            </a:xfrm>
            <a:custGeom>
              <a:avLst/>
              <a:gdLst/>
              <a:ahLst/>
              <a:cxnLst/>
              <a:rect l="l" t="t" r="r" b="b"/>
              <a:pathLst>
                <a:path w="1347" h="5430" extrusionOk="0">
                  <a:moveTo>
                    <a:pt x="930" y="0"/>
                  </a:moveTo>
                  <a:cubicBezTo>
                    <a:pt x="894" y="155"/>
                    <a:pt x="834" y="345"/>
                    <a:pt x="775" y="536"/>
                  </a:cubicBezTo>
                  <a:cubicBezTo>
                    <a:pt x="739" y="715"/>
                    <a:pt x="691" y="905"/>
                    <a:pt x="632" y="1084"/>
                  </a:cubicBezTo>
                  <a:cubicBezTo>
                    <a:pt x="596" y="1262"/>
                    <a:pt x="537" y="1441"/>
                    <a:pt x="477" y="1619"/>
                  </a:cubicBezTo>
                  <a:cubicBezTo>
                    <a:pt x="215" y="2679"/>
                    <a:pt x="25" y="3977"/>
                    <a:pt x="1" y="5429"/>
                  </a:cubicBezTo>
                  <a:lnTo>
                    <a:pt x="132" y="5298"/>
                  </a:lnTo>
                  <a:lnTo>
                    <a:pt x="1346" y="214"/>
                  </a:lnTo>
                  <a:lnTo>
                    <a:pt x="620" y="2096"/>
                  </a:lnTo>
                  <a:lnTo>
                    <a:pt x="930"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30"/>
            <p:cNvSpPr/>
            <p:nvPr/>
          </p:nvSpPr>
          <p:spPr>
            <a:xfrm>
              <a:off x="3954650" y="3420375"/>
              <a:ext cx="59250" cy="35175"/>
            </a:xfrm>
            <a:custGeom>
              <a:avLst/>
              <a:gdLst/>
              <a:ahLst/>
              <a:cxnLst/>
              <a:rect l="l" t="t" r="r" b="b"/>
              <a:pathLst>
                <a:path w="2370" h="1407" extrusionOk="0">
                  <a:moveTo>
                    <a:pt x="1596" y="196"/>
                  </a:moveTo>
                  <a:cubicBezTo>
                    <a:pt x="1905" y="196"/>
                    <a:pt x="2155" y="446"/>
                    <a:pt x="2155" y="755"/>
                  </a:cubicBezTo>
                  <a:cubicBezTo>
                    <a:pt x="2155" y="1065"/>
                    <a:pt x="1905" y="1315"/>
                    <a:pt x="1596" y="1315"/>
                  </a:cubicBezTo>
                  <a:cubicBezTo>
                    <a:pt x="1286" y="1315"/>
                    <a:pt x="1036" y="1065"/>
                    <a:pt x="1036" y="755"/>
                  </a:cubicBezTo>
                  <a:cubicBezTo>
                    <a:pt x="1036" y="446"/>
                    <a:pt x="1286" y="196"/>
                    <a:pt x="1596" y="196"/>
                  </a:cubicBezTo>
                  <a:close/>
                  <a:moveTo>
                    <a:pt x="1654" y="0"/>
                  </a:moveTo>
                  <a:cubicBezTo>
                    <a:pt x="1614" y="0"/>
                    <a:pt x="1574" y="6"/>
                    <a:pt x="1536" y="17"/>
                  </a:cubicBezTo>
                  <a:cubicBezTo>
                    <a:pt x="1441" y="29"/>
                    <a:pt x="1370" y="41"/>
                    <a:pt x="1274" y="100"/>
                  </a:cubicBezTo>
                  <a:cubicBezTo>
                    <a:pt x="1120" y="172"/>
                    <a:pt x="989" y="327"/>
                    <a:pt x="929" y="469"/>
                  </a:cubicBezTo>
                  <a:cubicBezTo>
                    <a:pt x="858" y="624"/>
                    <a:pt x="834" y="791"/>
                    <a:pt x="834" y="910"/>
                  </a:cubicBezTo>
                  <a:cubicBezTo>
                    <a:pt x="834" y="1029"/>
                    <a:pt x="858" y="1101"/>
                    <a:pt x="858" y="1101"/>
                  </a:cubicBezTo>
                  <a:cubicBezTo>
                    <a:pt x="858" y="1101"/>
                    <a:pt x="834" y="1089"/>
                    <a:pt x="810" y="1065"/>
                  </a:cubicBezTo>
                  <a:cubicBezTo>
                    <a:pt x="774" y="1041"/>
                    <a:pt x="751" y="1005"/>
                    <a:pt x="703" y="946"/>
                  </a:cubicBezTo>
                  <a:cubicBezTo>
                    <a:pt x="643" y="862"/>
                    <a:pt x="572" y="696"/>
                    <a:pt x="560" y="493"/>
                  </a:cubicBezTo>
                  <a:cubicBezTo>
                    <a:pt x="322" y="696"/>
                    <a:pt x="120" y="922"/>
                    <a:pt x="0" y="1101"/>
                  </a:cubicBezTo>
                  <a:cubicBezTo>
                    <a:pt x="436" y="1234"/>
                    <a:pt x="1064" y="1407"/>
                    <a:pt x="1626" y="1407"/>
                  </a:cubicBezTo>
                  <a:cubicBezTo>
                    <a:pt x="1818" y="1407"/>
                    <a:pt x="2001" y="1387"/>
                    <a:pt x="2167" y="1339"/>
                  </a:cubicBezTo>
                  <a:cubicBezTo>
                    <a:pt x="2179" y="1303"/>
                    <a:pt x="2191" y="1279"/>
                    <a:pt x="2227" y="1243"/>
                  </a:cubicBezTo>
                  <a:cubicBezTo>
                    <a:pt x="2286" y="1148"/>
                    <a:pt x="2334" y="993"/>
                    <a:pt x="2358" y="827"/>
                  </a:cubicBezTo>
                  <a:cubicBezTo>
                    <a:pt x="2370" y="672"/>
                    <a:pt x="2322" y="469"/>
                    <a:pt x="2227" y="327"/>
                  </a:cubicBezTo>
                  <a:cubicBezTo>
                    <a:pt x="2203" y="315"/>
                    <a:pt x="2191" y="279"/>
                    <a:pt x="2191" y="279"/>
                  </a:cubicBezTo>
                  <a:cubicBezTo>
                    <a:pt x="2179" y="267"/>
                    <a:pt x="2144" y="219"/>
                    <a:pt x="2132" y="219"/>
                  </a:cubicBezTo>
                  <a:cubicBezTo>
                    <a:pt x="2096" y="208"/>
                    <a:pt x="2072" y="160"/>
                    <a:pt x="2036" y="148"/>
                  </a:cubicBezTo>
                  <a:cubicBezTo>
                    <a:pt x="1965" y="100"/>
                    <a:pt x="1894" y="53"/>
                    <a:pt x="1798" y="29"/>
                  </a:cubicBezTo>
                  <a:cubicBezTo>
                    <a:pt x="1752" y="9"/>
                    <a:pt x="1703" y="0"/>
                    <a:pt x="1654"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30"/>
            <p:cNvSpPr/>
            <p:nvPr/>
          </p:nvSpPr>
          <p:spPr>
            <a:xfrm>
              <a:off x="4018650" y="3426150"/>
              <a:ext cx="16100" cy="22050"/>
            </a:xfrm>
            <a:custGeom>
              <a:avLst/>
              <a:gdLst/>
              <a:ahLst/>
              <a:cxnLst/>
              <a:rect l="l" t="t" r="r" b="b"/>
              <a:pathLst>
                <a:path w="644" h="882" extrusionOk="0">
                  <a:moveTo>
                    <a:pt x="203" y="0"/>
                  </a:moveTo>
                  <a:cubicBezTo>
                    <a:pt x="262" y="274"/>
                    <a:pt x="227" y="524"/>
                    <a:pt x="119" y="703"/>
                  </a:cubicBezTo>
                  <a:cubicBezTo>
                    <a:pt x="96" y="774"/>
                    <a:pt x="48" y="834"/>
                    <a:pt x="0" y="881"/>
                  </a:cubicBezTo>
                  <a:cubicBezTo>
                    <a:pt x="286" y="703"/>
                    <a:pt x="500" y="512"/>
                    <a:pt x="643" y="346"/>
                  </a:cubicBezTo>
                  <a:cubicBezTo>
                    <a:pt x="536" y="238"/>
                    <a:pt x="393" y="119"/>
                    <a:pt x="203"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30"/>
            <p:cNvSpPr/>
            <p:nvPr/>
          </p:nvSpPr>
          <p:spPr>
            <a:xfrm>
              <a:off x="3744200" y="3191000"/>
              <a:ext cx="45275" cy="146475"/>
            </a:xfrm>
            <a:custGeom>
              <a:avLst/>
              <a:gdLst/>
              <a:ahLst/>
              <a:cxnLst/>
              <a:rect l="l" t="t" r="r" b="b"/>
              <a:pathLst>
                <a:path w="1811" h="5859" extrusionOk="0">
                  <a:moveTo>
                    <a:pt x="1394" y="0"/>
                  </a:moveTo>
                  <a:lnTo>
                    <a:pt x="1" y="5858"/>
                  </a:lnTo>
                  <a:cubicBezTo>
                    <a:pt x="203" y="5704"/>
                    <a:pt x="441" y="5561"/>
                    <a:pt x="703" y="5418"/>
                  </a:cubicBezTo>
                  <a:lnTo>
                    <a:pt x="18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30"/>
            <p:cNvSpPr/>
            <p:nvPr/>
          </p:nvSpPr>
          <p:spPr>
            <a:xfrm>
              <a:off x="3842425" y="3191600"/>
              <a:ext cx="24450" cy="110750"/>
            </a:xfrm>
            <a:custGeom>
              <a:avLst/>
              <a:gdLst/>
              <a:ahLst/>
              <a:cxnLst/>
              <a:rect l="l" t="t" r="r" b="b"/>
              <a:pathLst>
                <a:path w="978" h="4430" extrusionOk="0">
                  <a:moveTo>
                    <a:pt x="548" y="0"/>
                  </a:moveTo>
                  <a:lnTo>
                    <a:pt x="1" y="4429"/>
                  </a:lnTo>
                  <a:cubicBezTo>
                    <a:pt x="227" y="4406"/>
                    <a:pt x="441" y="4370"/>
                    <a:pt x="679" y="4358"/>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30"/>
            <p:cNvSpPr/>
            <p:nvPr/>
          </p:nvSpPr>
          <p:spPr>
            <a:xfrm>
              <a:off x="3719200" y="3327625"/>
              <a:ext cx="357225" cy="384325"/>
            </a:xfrm>
            <a:custGeom>
              <a:avLst/>
              <a:gdLst/>
              <a:ahLst/>
              <a:cxnLst/>
              <a:rect l="l" t="t" r="r" b="b"/>
              <a:pathLst>
                <a:path w="14289" h="15373" extrusionOk="0">
                  <a:moveTo>
                    <a:pt x="2905" y="2889"/>
                  </a:moveTo>
                  <a:cubicBezTo>
                    <a:pt x="3140" y="2889"/>
                    <a:pt x="3384" y="2918"/>
                    <a:pt x="3632" y="2989"/>
                  </a:cubicBezTo>
                  <a:cubicBezTo>
                    <a:pt x="4989" y="3394"/>
                    <a:pt x="5716" y="4703"/>
                    <a:pt x="5751" y="4763"/>
                  </a:cubicBezTo>
                  <a:lnTo>
                    <a:pt x="5906" y="5049"/>
                  </a:lnTo>
                  <a:lnTo>
                    <a:pt x="5608" y="5192"/>
                  </a:lnTo>
                  <a:cubicBezTo>
                    <a:pt x="5549" y="5227"/>
                    <a:pt x="4465" y="5751"/>
                    <a:pt x="3406" y="5751"/>
                  </a:cubicBezTo>
                  <a:cubicBezTo>
                    <a:pt x="3013" y="5751"/>
                    <a:pt x="2596" y="5668"/>
                    <a:pt x="2263" y="5453"/>
                  </a:cubicBezTo>
                  <a:cubicBezTo>
                    <a:pt x="1120" y="4715"/>
                    <a:pt x="822" y="3918"/>
                    <a:pt x="810" y="3882"/>
                  </a:cubicBezTo>
                  <a:lnTo>
                    <a:pt x="727" y="3668"/>
                  </a:lnTo>
                  <a:lnTo>
                    <a:pt x="929" y="3525"/>
                  </a:lnTo>
                  <a:cubicBezTo>
                    <a:pt x="978" y="3495"/>
                    <a:pt x="1836" y="2889"/>
                    <a:pt x="2905" y="2889"/>
                  </a:cubicBezTo>
                  <a:close/>
                  <a:moveTo>
                    <a:pt x="11571" y="2880"/>
                  </a:moveTo>
                  <a:cubicBezTo>
                    <a:pt x="12636" y="2880"/>
                    <a:pt x="13497" y="3496"/>
                    <a:pt x="13526" y="3525"/>
                  </a:cubicBezTo>
                  <a:lnTo>
                    <a:pt x="13729" y="3668"/>
                  </a:lnTo>
                  <a:lnTo>
                    <a:pt x="13645" y="3882"/>
                  </a:lnTo>
                  <a:cubicBezTo>
                    <a:pt x="13633" y="3918"/>
                    <a:pt x="13348" y="4715"/>
                    <a:pt x="12193" y="5453"/>
                  </a:cubicBezTo>
                  <a:cubicBezTo>
                    <a:pt x="11847" y="5656"/>
                    <a:pt x="11443" y="5751"/>
                    <a:pt x="11050" y="5751"/>
                  </a:cubicBezTo>
                  <a:cubicBezTo>
                    <a:pt x="9990" y="5751"/>
                    <a:pt x="8906" y="5227"/>
                    <a:pt x="8847" y="5192"/>
                  </a:cubicBezTo>
                  <a:lnTo>
                    <a:pt x="8549" y="5049"/>
                  </a:lnTo>
                  <a:lnTo>
                    <a:pt x="8704" y="4763"/>
                  </a:lnTo>
                  <a:cubicBezTo>
                    <a:pt x="8740" y="4703"/>
                    <a:pt x="9466" y="3394"/>
                    <a:pt x="10823" y="2989"/>
                  </a:cubicBezTo>
                  <a:cubicBezTo>
                    <a:pt x="11078" y="2912"/>
                    <a:pt x="11330" y="2880"/>
                    <a:pt x="11571" y="2880"/>
                  </a:cubicBezTo>
                  <a:close/>
                  <a:moveTo>
                    <a:pt x="7783" y="3677"/>
                  </a:moveTo>
                  <a:cubicBezTo>
                    <a:pt x="7802" y="3677"/>
                    <a:pt x="7823" y="3712"/>
                    <a:pt x="7847" y="3787"/>
                  </a:cubicBezTo>
                  <a:cubicBezTo>
                    <a:pt x="8014" y="4322"/>
                    <a:pt x="8014" y="5906"/>
                    <a:pt x="8573" y="7001"/>
                  </a:cubicBezTo>
                  <a:cubicBezTo>
                    <a:pt x="9121" y="8085"/>
                    <a:pt x="10180" y="9752"/>
                    <a:pt x="9561" y="10037"/>
                  </a:cubicBezTo>
                  <a:cubicBezTo>
                    <a:pt x="9409" y="10102"/>
                    <a:pt x="9078" y="10127"/>
                    <a:pt x="8661" y="10127"/>
                  </a:cubicBezTo>
                  <a:cubicBezTo>
                    <a:pt x="7321" y="10127"/>
                    <a:pt x="5097" y="9871"/>
                    <a:pt x="5096" y="9871"/>
                  </a:cubicBezTo>
                  <a:lnTo>
                    <a:pt x="5096" y="9871"/>
                  </a:lnTo>
                  <a:cubicBezTo>
                    <a:pt x="5159" y="9875"/>
                    <a:pt x="5231" y="9878"/>
                    <a:pt x="5311" y="9878"/>
                  </a:cubicBezTo>
                  <a:cubicBezTo>
                    <a:pt x="6209" y="9878"/>
                    <a:pt x="8068" y="9591"/>
                    <a:pt x="8680" y="9525"/>
                  </a:cubicBezTo>
                  <a:cubicBezTo>
                    <a:pt x="9359" y="9442"/>
                    <a:pt x="8323" y="7668"/>
                    <a:pt x="7978" y="6299"/>
                  </a:cubicBezTo>
                  <a:cubicBezTo>
                    <a:pt x="7679" y="5113"/>
                    <a:pt x="7665" y="3677"/>
                    <a:pt x="7783" y="3677"/>
                  </a:cubicBezTo>
                  <a:close/>
                  <a:moveTo>
                    <a:pt x="7180" y="11240"/>
                  </a:moveTo>
                  <a:cubicBezTo>
                    <a:pt x="7382" y="11240"/>
                    <a:pt x="7585" y="11252"/>
                    <a:pt x="7799" y="11264"/>
                  </a:cubicBezTo>
                  <a:cubicBezTo>
                    <a:pt x="7990" y="11287"/>
                    <a:pt x="8192" y="11311"/>
                    <a:pt x="8371" y="11359"/>
                  </a:cubicBezTo>
                  <a:cubicBezTo>
                    <a:pt x="8728" y="11430"/>
                    <a:pt x="9049" y="11490"/>
                    <a:pt x="9335" y="11538"/>
                  </a:cubicBezTo>
                  <a:cubicBezTo>
                    <a:pt x="9621" y="11597"/>
                    <a:pt x="9859" y="11621"/>
                    <a:pt x="10038" y="11657"/>
                  </a:cubicBezTo>
                  <a:cubicBezTo>
                    <a:pt x="10216" y="11680"/>
                    <a:pt x="10311" y="11704"/>
                    <a:pt x="10311" y="11704"/>
                  </a:cubicBezTo>
                  <a:cubicBezTo>
                    <a:pt x="10311" y="11704"/>
                    <a:pt x="10300" y="11728"/>
                    <a:pt x="10252" y="11764"/>
                  </a:cubicBezTo>
                  <a:cubicBezTo>
                    <a:pt x="10216" y="11776"/>
                    <a:pt x="10157" y="11823"/>
                    <a:pt x="10061" y="11859"/>
                  </a:cubicBezTo>
                  <a:cubicBezTo>
                    <a:pt x="9895" y="11942"/>
                    <a:pt x="9645" y="12038"/>
                    <a:pt x="9347" y="12097"/>
                  </a:cubicBezTo>
                  <a:cubicBezTo>
                    <a:pt x="9037" y="12180"/>
                    <a:pt x="8680" y="12204"/>
                    <a:pt x="8311" y="12204"/>
                  </a:cubicBezTo>
                  <a:lnTo>
                    <a:pt x="7740" y="12204"/>
                  </a:lnTo>
                  <a:cubicBezTo>
                    <a:pt x="7613" y="12204"/>
                    <a:pt x="7491" y="12199"/>
                    <a:pt x="7371" y="12199"/>
                  </a:cubicBezTo>
                  <a:cubicBezTo>
                    <a:pt x="7311" y="12199"/>
                    <a:pt x="7252" y="12200"/>
                    <a:pt x="7192" y="12204"/>
                  </a:cubicBezTo>
                  <a:cubicBezTo>
                    <a:pt x="6835" y="12204"/>
                    <a:pt x="6466" y="12240"/>
                    <a:pt x="6073" y="12240"/>
                  </a:cubicBezTo>
                  <a:cubicBezTo>
                    <a:pt x="5692" y="12240"/>
                    <a:pt x="5311" y="12180"/>
                    <a:pt x="5013" y="12097"/>
                  </a:cubicBezTo>
                  <a:cubicBezTo>
                    <a:pt x="4406" y="11954"/>
                    <a:pt x="4049" y="11728"/>
                    <a:pt x="4049" y="11728"/>
                  </a:cubicBezTo>
                  <a:cubicBezTo>
                    <a:pt x="4049" y="11728"/>
                    <a:pt x="4156" y="11704"/>
                    <a:pt x="4334" y="11668"/>
                  </a:cubicBezTo>
                  <a:cubicBezTo>
                    <a:pt x="4513" y="11645"/>
                    <a:pt x="4751" y="11597"/>
                    <a:pt x="5049" y="11549"/>
                  </a:cubicBezTo>
                  <a:cubicBezTo>
                    <a:pt x="5335" y="11502"/>
                    <a:pt x="5656" y="11466"/>
                    <a:pt x="6001" y="11383"/>
                  </a:cubicBezTo>
                  <a:cubicBezTo>
                    <a:pt x="6347" y="11323"/>
                    <a:pt x="6740" y="11252"/>
                    <a:pt x="7180" y="11240"/>
                  </a:cubicBezTo>
                  <a:close/>
                  <a:moveTo>
                    <a:pt x="7204" y="12573"/>
                  </a:moveTo>
                  <a:cubicBezTo>
                    <a:pt x="7311" y="12573"/>
                    <a:pt x="7418" y="12573"/>
                    <a:pt x="7513" y="12597"/>
                  </a:cubicBezTo>
                  <a:cubicBezTo>
                    <a:pt x="7621" y="12609"/>
                    <a:pt x="7716" y="12621"/>
                    <a:pt x="7799" y="12633"/>
                  </a:cubicBezTo>
                  <a:cubicBezTo>
                    <a:pt x="7978" y="12681"/>
                    <a:pt x="8144" y="12716"/>
                    <a:pt x="8275" y="12752"/>
                  </a:cubicBezTo>
                  <a:cubicBezTo>
                    <a:pt x="8430" y="12800"/>
                    <a:pt x="8549" y="12823"/>
                    <a:pt x="8621" y="12847"/>
                  </a:cubicBezTo>
                  <a:cubicBezTo>
                    <a:pt x="8704" y="12871"/>
                    <a:pt x="8764" y="12883"/>
                    <a:pt x="8764" y="12883"/>
                  </a:cubicBezTo>
                  <a:cubicBezTo>
                    <a:pt x="8764" y="12883"/>
                    <a:pt x="8704" y="12931"/>
                    <a:pt x="8633" y="12978"/>
                  </a:cubicBezTo>
                  <a:cubicBezTo>
                    <a:pt x="8561" y="13026"/>
                    <a:pt x="8430" y="13085"/>
                    <a:pt x="8275" y="13133"/>
                  </a:cubicBezTo>
                  <a:cubicBezTo>
                    <a:pt x="8133" y="13169"/>
                    <a:pt x="7930" y="13204"/>
                    <a:pt x="7740" y="13204"/>
                  </a:cubicBezTo>
                  <a:lnTo>
                    <a:pt x="7192" y="13204"/>
                  </a:lnTo>
                  <a:cubicBezTo>
                    <a:pt x="7073" y="13204"/>
                    <a:pt x="6954" y="13210"/>
                    <a:pt x="6831" y="13210"/>
                  </a:cubicBezTo>
                  <a:cubicBezTo>
                    <a:pt x="6770" y="13210"/>
                    <a:pt x="6708" y="13208"/>
                    <a:pt x="6644" y="13204"/>
                  </a:cubicBezTo>
                  <a:cubicBezTo>
                    <a:pt x="6442" y="13204"/>
                    <a:pt x="6251" y="13157"/>
                    <a:pt x="6109" y="13109"/>
                  </a:cubicBezTo>
                  <a:cubicBezTo>
                    <a:pt x="5954" y="13073"/>
                    <a:pt x="5835" y="13014"/>
                    <a:pt x="5751" y="12966"/>
                  </a:cubicBezTo>
                  <a:cubicBezTo>
                    <a:pt x="5668" y="12919"/>
                    <a:pt x="5632" y="12895"/>
                    <a:pt x="5632" y="12895"/>
                  </a:cubicBezTo>
                  <a:cubicBezTo>
                    <a:pt x="5632" y="12895"/>
                    <a:pt x="5692" y="12871"/>
                    <a:pt x="5775" y="12847"/>
                  </a:cubicBezTo>
                  <a:cubicBezTo>
                    <a:pt x="5870" y="12811"/>
                    <a:pt x="5989" y="12788"/>
                    <a:pt x="6132" y="12752"/>
                  </a:cubicBezTo>
                  <a:cubicBezTo>
                    <a:pt x="6263" y="12728"/>
                    <a:pt x="6430" y="12681"/>
                    <a:pt x="6609" y="12657"/>
                  </a:cubicBezTo>
                  <a:cubicBezTo>
                    <a:pt x="6775" y="12621"/>
                    <a:pt x="6978" y="12573"/>
                    <a:pt x="7204" y="12573"/>
                  </a:cubicBezTo>
                  <a:close/>
                  <a:moveTo>
                    <a:pt x="11002" y="0"/>
                  </a:moveTo>
                  <a:cubicBezTo>
                    <a:pt x="11371" y="167"/>
                    <a:pt x="11681" y="369"/>
                    <a:pt x="11978" y="548"/>
                  </a:cubicBezTo>
                  <a:cubicBezTo>
                    <a:pt x="12264" y="750"/>
                    <a:pt x="12538" y="929"/>
                    <a:pt x="12740" y="1120"/>
                  </a:cubicBezTo>
                  <a:cubicBezTo>
                    <a:pt x="12967" y="1298"/>
                    <a:pt x="13145" y="1441"/>
                    <a:pt x="13276" y="1596"/>
                  </a:cubicBezTo>
                  <a:cubicBezTo>
                    <a:pt x="13562" y="1882"/>
                    <a:pt x="13705" y="2060"/>
                    <a:pt x="13705" y="2060"/>
                  </a:cubicBezTo>
                  <a:cubicBezTo>
                    <a:pt x="13705" y="2060"/>
                    <a:pt x="13490" y="1965"/>
                    <a:pt x="13133" y="1798"/>
                  </a:cubicBezTo>
                  <a:cubicBezTo>
                    <a:pt x="12955" y="1715"/>
                    <a:pt x="12728" y="1643"/>
                    <a:pt x="12478" y="1536"/>
                  </a:cubicBezTo>
                  <a:cubicBezTo>
                    <a:pt x="12240" y="1429"/>
                    <a:pt x="11943" y="1322"/>
                    <a:pt x="11645" y="1203"/>
                  </a:cubicBezTo>
                  <a:cubicBezTo>
                    <a:pt x="11490" y="1143"/>
                    <a:pt x="11323" y="1108"/>
                    <a:pt x="11169" y="1048"/>
                  </a:cubicBezTo>
                  <a:cubicBezTo>
                    <a:pt x="11002" y="989"/>
                    <a:pt x="10823" y="929"/>
                    <a:pt x="10645" y="881"/>
                  </a:cubicBezTo>
                  <a:cubicBezTo>
                    <a:pt x="10288" y="774"/>
                    <a:pt x="9919" y="691"/>
                    <a:pt x="9526" y="596"/>
                  </a:cubicBezTo>
                  <a:cubicBezTo>
                    <a:pt x="9145" y="524"/>
                    <a:pt x="8740" y="453"/>
                    <a:pt x="8323" y="417"/>
                  </a:cubicBezTo>
                  <a:cubicBezTo>
                    <a:pt x="8109" y="393"/>
                    <a:pt x="7906" y="369"/>
                    <a:pt x="7692" y="369"/>
                  </a:cubicBezTo>
                  <a:cubicBezTo>
                    <a:pt x="7490" y="358"/>
                    <a:pt x="7275" y="358"/>
                    <a:pt x="7073" y="358"/>
                  </a:cubicBezTo>
                  <a:cubicBezTo>
                    <a:pt x="6656" y="358"/>
                    <a:pt x="6239" y="393"/>
                    <a:pt x="5823" y="429"/>
                  </a:cubicBezTo>
                  <a:cubicBezTo>
                    <a:pt x="5406" y="477"/>
                    <a:pt x="5001" y="536"/>
                    <a:pt x="4620" y="608"/>
                  </a:cubicBezTo>
                  <a:cubicBezTo>
                    <a:pt x="3846" y="774"/>
                    <a:pt x="3108" y="989"/>
                    <a:pt x="2489" y="1191"/>
                  </a:cubicBezTo>
                  <a:cubicBezTo>
                    <a:pt x="1882" y="1417"/>
                    <a:pt x="1358" y="1620"/>
                    <a:pt x="1001" y="1786"/>
                  </a:cubicBezTo>
                  <a:cubicBezTo>
                    <a:pt x="644" y="1953"/>
                    <a:pt x="429" y="2060"/>
                    <a:pt x="429" y="2060"/>
                  </a:cubicBezTo>
                  <a:cubicBezTo>
                    <a:pt x="429" y="2060"/>
                    <a:pt x="572" y="1858"/>
                    <a:pt x="870" y="1596"/>
                  </a:cubicBezTo>
                  <a:cubicBezTo>
                    <a:pt x="1144" y="1310"/>
                    <a:pt x="1596" y="941"/>
                    <a:pt x="2179" y="572"/>
                  </a:cubicBezTo>
                  <a:cubicBezTo>
                    <a:pt x="2418" y="417"/>
                    <a:pt x="2668" y="274"/>
                    <a:pt x="2953" y="119"/>
                  </a:cubicBezTo>
                  <a:lnTo>
                    <a:pt x="2953" y="119"/>
                  </a:lnTo>
                  <a:cubicBezTo>
                    <a:pt x="1477" y="631"/>
                    <a:pt x="608" y="1405"/>
                    <a:pt x="1" y="2120"/>
                  </a:cubicBezTo>
                  <a:cubicBezTo>
                    <a:pt x="108" y="3608"/>
                    <a:pt x="155" y="5192"/>
                    <a:pt x="239" y="6680"/>
                  </a:cubicBezTo>
                  <a:cubicBezTo>
                    <a:pt x="596" y="7132"/>
                    <a:pt x="2429" y="7370"/>
                    <a:pt x="4025" y="7370"/>
                  </a:cubicBezTo>
                  <a:lnTo>
                    <a:pt x="4025" y="7966"/>
                  </a:lnTo>
                  <a:lnTo>
                    <a:pt x="3882" y="7966"/>
                  </a:lnTo>
                  <a:cubicBezTo>
                    <a:pt x="3215" y="7966"/>
                    <a:pt x="1310" y="7918"/>
                    <a:pt x="274" y="7430"/>
                  </a:cubicBezTo>
                  <a:lnTo>
                    <a:pt x="274" y="7430"/>
                  </a:lnTo>
                  <a:cubicBezTo>
                    <a:pt x="286" y="7716"/>
                    <a:pt x="310" y="7989"/>
                    <a:pt x="334" y="8275"/>
                  </a:cubicBezTo>
                  <a:cubicBezTo>
                    <a:pt x="693" y="8751"/>
                    <a:pt x="2588" y="8966"/>
                    <a:pt x="3897" y="8966"/>
                  </a:cubicBezTo>
                  <a:cubicBezTo>
                    <a:pt x="3932" y="8966"/>
                    <a:pt x="3967" y="8966"/>
                    <a:pt x="4001" y="8966"/>
                  </a:cubicBezTo>
                  <a:lnTo>
                    <a:pt x="4001" y="9561"/>
                  </a:lnTo>
                  <a:lnTo>
                    <a:pt x="3870" y="9561"/>
                  </a:lnTo>
                  <a:cubicBezTo>
                    <a:pt x="3227" y="9561"/>
                    <a:pt x="1406" y="9513"/>
                    <a:pt x="394" y="9025"/>
                  </a:cubicBezTo>
                  <a:lnTo>
                    <a:pt x="394" y="9025"/>
                  </a:lnTo>
                  <a:cubicBezTo>
                    <a:pt x="548" y="10847"/>
                    <a:pt x="786" y="12276"/>
                    <a:pt x="1108" y="12800"/>
                  </a:cubicBezTo>
                  <a:cubicBezTo>
                    <a:pt x="1477" y="13443"/>
                    <a:pt x="2001" y="14097"/>
                    <a:pt x="2930" y="14586"/>
                  </a:cubicBezTo>
                  <a:cubicBezTo>
                    <a:pt x="2251" y="13978"/>
                    <a:pt x="1787" y="13216"/>
                    <a:pt x="1501" y="12550"/>
                  </a:cubicBezTo>
                  <a:cubicBezTo>
                    <a:pt x="1179" y="11776"/>
                    <a:pt x="1025" y="11109"/>
                    <a:pt x="941" y="10633"/>
                  </a:cubicBezTo>
                  <a:cubicBezTo>
                    <a:pt x="894" y="10395"/>
                    <a:pt x="882" y="10192"/>
                    <a:pt x="846" y="10073"/>
                  </a:cubicBezTo>
                  <a:cubicBezTo>
                    <a:pt x="834" y="9942"/>
                    <a:pt x="822" y="9883"/>
                    <a:pt x="822" y="9883"/>
                  </a:cubicBezTo>
                  <a:lnTo>
                    <a:pt x="822" y="9883"/>
                  </a:lnTo>
                  <a:cubicBezTo>
                    <a:pt x="822" y="9883"/>
                    <a:pt x="894" y="10157"/>
                    <a:pt x="1048" y="10597"/>
                  </a:cubicBezTo>
                  <a:cubicBezTo>
                    <a:pt x="1191" y="11049"/>
                    <a:pt x="1429" y="11680"/>
                    <a:pt x="1822" y="12395"/>
                  </a:cubicBezTo>
                  <a:cubicBezTo>
                    <a:pt x="2013" y="12752"/>
                    <a:pt x="2251" y="13109"/>
                    <a:pt x="2537" y="13454"/>
                  </a:cubicBezTo>
                  <a:cubicBezTo>
                    <a:pt x="2810" y="13800"/>
                    <a:pt x="3168" y="14121"/>
                    <a:pt x="3561" y="14407"/>
                  </a:cubicBezTo>
                  <a:cubicBezTo>
                    <a:pt x="4346" y="14955"/>
                    <a:pt x="5358" y="15288"/>
                    <a:pt x="6406" y="15371"/>
                  </a:cubicBezTo>
                  <a:lnTo>
                    <a:pt x="6430" y="15371"/>
                  </a:lnTo>
                  <a:cubicBezTo>
                    <a:pt x="6486" y="15372"/>
                    <a:pt x="6541" y="15372"/>
                    <a:pt x="6596" y="15372"/>
                  </a:cubicBezTo>
                  <a:cubicBezTo>
                    <a:pt x="9223" y="15372"/>
                    <a:pt x="11621" y="14536"/>
                    <a:pt x="12728" y="12180"/>
                  </a:cubicBezTo>
                  <a:cubicBezTo>
                    <a:pt x="13074" y="11430"/>
                    <a:pt x="13348" y="10371"/>
                    <a:pt x="13586" y="9216"/>
                  </a:cubicBezTo>
                  <a:lnTo>
                    <a:pt x="13586" y="9216"/>
                  </a:lnTo>
                  <a:cubicBezTo>
                    <a:pt x="12550" y="9537"/>
                    <a:pt x="11109" y="9573"/>
                    <a:pt x="10538" y="9573"/>
                  </a:cubicBezTo>
                  <a:lnTo>
                    <a:pt x="10407" y="9573"/>
                  </a:lnTo>
                  <a:lnTo>
                    <a:pt x="10407" y="8978"/>
                  </a:lnTo>
                  <a:cubicBezTo>
                    <a:pt x="11443" y="8978"/>
                    <a:pt x="12967" y="8859"/>
                    <a:pt x="13693" y="8549"/>
                  </a:cubicBezTo>
                  <a:cubicBezTo>
                    <a:pt x="13752" y="8204"/>
                    <a:pt x="13812" y="7870"/>
                    <a:pt x="13859" y="7537"/>
                  </a:cubicBezTo>
                  <a:lnTo>
                    <a:pt x="13859" y="7537"/>
                  </a:lnTo>
                  <a:cubicBezTo>
                    <a:pt x="12812" y="7954"/>
                    <a:pt x="11133" y="7989"/>
                    <a:pt x="10514" y="7989"/>
                  </a:cubicBezTo>
                  <a:lnTo>
                    <a:pt x="10371" y="7989"/>
                  </a:lnTo>
                  <a:lnTo>
                    <a:pt x="10371" y="7394"/>
                  </a:lnTo>
                  <a:cubicBezTo>
                    <a:pt x="10442" y="7396"/>
                    <a:pt x="10515" y="7396"/>
                    <a:pt x="10590" y="7396"/>
                  </a:cubicBezTo>
                  <a:cubicBezTo>
                    <a:pt x="11793" y="7396"/>
                    <a:pt x="13427" y="7215"/>
                    <a:pt x="13943" y="6823"/>
                  </a:cubicBezTo>
                  <a:cubicBezTo>
                    <a:pt x="14086" y="5870"/>
                    <a:pt x="14181" y="4941"/>
                    <a:pt x="14264" y="4156"/>
                  </a:cubicBezTo>
                  <a:cubicBezTo>
                    <a:pt x="14276" y="3465"/>
                    <a:pt x="14288" y="2786"/>
                    <a:pt x="14288" y="2120"/>
                  </a:cubicBezTo>
                  <a:cubicBezTo>
                    <a:pt x="13633" y="1346"/>
                    <a:pt x="12693" y="524"/>
                    <a:pt x="1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30"/>
            <p:cNvSpPr/>
            <p:nvPr/>
          </p:nvSpPr>
          <p:spPr>
            <a:xfrm>
              <a:off x="3685275" y="3268975"/>
              <a:ext cx="900" cy="925"/>
            </a:xfrm>
            <a:custGeom>
              <a:avLst/>
              <a:gdLst/>
              <a:ahLst/>
              <a:cxnLst/>
              <a:rect l="l" t="t" r="r" b="b"/>
              <a:pathLst>
                <a:path w="36" h="37" extrusionOk="0">
                  <a:moveTo>
                    <a:pt x="36" y="1"/>
                  </a:moveTo>
                  <a:cubicBezTo>
                    <a:pt x="24" y="13"/>
                    <a:pt x="0" y="13"/>
                    <a:pt x="0" y="25"/>
                  </a:cubicBezTo>
                  <a:lnTo>
                    <a:pt x="0" y="37"/>
                  </a:lnTo>
                  <a:lnTo>
                    <a:pt x="24" y="25"/>
                  </a:lnTo>
                  <a:lnTo>
                    <a:pt x="36"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30"/>
            <p:cNvSpPr/>
            <p:nvPr/>
          </p:nvSpPr>
          <p:spPr>
            <a:xfrm>
              <a:off x="3785875" y="3420075"/>
              <a:ext cx="58675" cy="35525"/>
            </a:xfrm>
            <a:custGeom>
              <a:avLst/>
              <a:gdLst/>
              <a:ahLst/>
              <a:cxnLst/>
              <a:rect l="l" t="t" r="r" b="b"/>
              <a:pathLst>
                <a:path w="2347" h="1421" extrusionOk="0">
                  <a:moveTo>
                    <a:pt x="775" y="208"/>
                  </a:moveTo>
                  <a:cubicBezTo>
                    <a:pt x="1084" y="208"/>
                    <a:pt x="1334" y="458"/>
                    <a:pt x="1334" y="767"/>
                  </a:cubicBezTo>
                  <a:cubicBezTo>
                    <a:pt x="1334" y="1077"/>
                    <a:pt x="1084" y="1327"/>
                    <a:pt x="775" y="1327"/>
                  </a:cubicBezTo>
                  <a:cubicBezTo>
                    <a:pt x="465" y="1327"/>
                    <a:pt x="203" y="1077"/>
                    <a:pt x="203" y="767"/>
                  </a:cubicBezTo>
                  <a:cubicBezTo>
                    <a:pt x="203" y="458"/>
                    <a:pt x="465" y="208"/>
                    <a:pt x="775" y="208"/>
                  </a:cubicBezTo>
                  <a:close/>
                  <a:moveTo>
                    <a:pt x="748" y="1"/>
                  </a:moveTo>
                  <a:cubicBezTo>
                    <a:pt x="681" y="1"/>
                    <a:pt x="618" y="12"/>
                    <a:pt x="548" y="29"/>
                  </a:cubicBezTo>
                  <a:cubicBezTo>
                    <a:pt x="465" y="41"/>
                    <a:pt x="382" y="89"/>
                    <a:pt x="310" y="148"/>
                  </a:cubicBezTo>
                  <a:cubicBezTo>
                    <a:pt x="286" y="172"/>
                    <a:pt x="239" y="208"/>
                    <a:pt x="227" y="220"/>
                  </a:cubicBezTo>
                  <a:cubicBezTo>
                    <a:pt x="203" y="220"/>
                    <a:pt x="191" y="267"/>
                    <a:pt x="167" y="279"/>
                  </a:cubicBezTo>
                  <a:cubicBezTo>
                    <a:pt x="167" y="279"/>
                    <a:pt x="132" y="303"/>
                    <a:pt x="132" y="327"/>
                  </a:cubicBezTo>
                  <a:cubicBezTo>
                    <a:pt x="24" y="470"/>
                    <a:pt x="1" y="648"/>
                    <a:pt x="1" y="827"/>
                  </a:cubicBezTo>
                  <a:cubicBezTo>
                    <a:pt x="13" y="993"/>
                    <a:pt x="72" y="1136"/>
                    <a:pt x="132" y="1243"/>
                  </a:cubicBezTo>
                  <a:cubicBezTo>
                    <a:pt x="179" y="1291"/>
                    <a:pt x="191" y="1315"/>
                    <a:pt x="203" y="1351"/>
                  </a:cubicBezTo>
                  <a:cubicBezTo>
                    <a:pt x="368" y="1399"/>
                    <a:pt x="551" y="1420"/>
                    <a:pt x="742" y="1420"/>
                  </a:cubicBezTo>
                  <a:cubicBezTo>
                    <a:pt x="1298" y="1420"/>
                    <a:pt x="1921" y="1245"/>
                    <a:pt x="2346" y="1077"/>
                  </a:cubicBezTo>
                  <a:cubicBezTo>
                    <a:pt x="2227" y="922"/>
                    <a:pt x="2037" y="696"/>
                    <a:pt x="1798" y="481"/>
                  </a:cubicBezTo>
                  <a:cubicBezTo>
                    <a:pt x="1798" y="696"/>
                    <a:pt x="1727" y="862"/>
                    <a:pt x="1644" y="946"/>
                  </a:cubicBezTo>
                  <a:cubicBezTo>
                    <a:pt x="1608" y="1005"/>
                    <a:pt x="1572" y="1041"/>
                    <a:pt x="1548" y="1065"/>
                  </a:cubicBezTo>
                  <a:cubicBezTo>
                    <a:pt x="1513" y="1101"/>
                    <a:pt x="1501" y="1101"/>
                    <a:pt x="1501" y="1101"/>
                  </a:cubicBezTo>
                  <a:cubicBezTo>
                    <a:pt x="1501" y="1101"/>
                    <a:pt x="1513" y="1017"/>
                    <a:pt x="1513" y="898"/>
                  </a:cubicBezTo>
                  <a:cubicBezTo>
                    <a:pt x="1513" y="779"/>
                    <a:pt x="1501" y="636"/>
                    <a:pt x="1429" y="470"/>
                  </a:cubicBezTo>
                  <a:cubicBezTo>
                    <a:pt x="1346" y="327"/>
                    <a:pt x="1215" y="172"/>
                    <a:pt x="1084" y="100"/>
                  </a:cubicBezTo>
                  <a:cubicBezTo>
                    <a:pt x="1001" y="53"/>
                    <a:pt x="917" y="29"/>
                    <a:pt x="822" y="5"/>
                  </a:cubicBezTo>
                  <a:cubicBezTo>
                    <a:pt x="797" y="2"/>
                    <a:pt x="772" y="1"/>
                    <a:pt x="748"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30"/>
            <p:cNvSpPr/>
            <p:nvPr/>
          </p:nvSpPr>
          <p:spPr>
            <a:xfrm>
              <a:off x="3765050" y="3426150"/>
              <a:ext cx="16100" cy="22050"/>
            </a:xfrm>
            <a:custGeom>
              <a:avLst/>
              <a:gdLst/>
              <a:ahLst/>
              <a:cxnLst/>
              <a:rect l="l" t="t" r="r" b="b"/>
              <a:pathLst>
                <a:path w="644" h="882" extrusionOk="0">
                  <a:moveTo>
                    <a:pt x="441" y="0"/>
                  </a:moveTo>
                  <a:lnTo>
                    <a:pt x="441" y="0"/>
                  </a:lnTo>
                  <a:cubicBezTo>
                    <a:pt x="250" y="119"/>
                    <a:pt x="107" y="238"/>
                    <a:pt x="0" y="346"/>
                  </a:cubicBezTo>
                  <a:cubicBezTo>
                    <a:pt x="143" y="512"/>
                    <a:pt x="357" y="703"/>
                    <a:pt x="643" y="881"/>
                  </a:cubicBezTo>
                  <a:cubicBezTo>
                    <a:pt x="595" y="822"/>
                    <a:pt x="548" y="762"/>
                    <a:pt x="524" y="703"/>
                  </a:cubicBezTo>
                  <a:cubicBezTo>
                    <a:pt x="429" y="524"/>
                    <a:pt x="381" y="274"/>
                    <a:pt x="441" y="0"/>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30"/>
            <p:cNvSpPr/>
            <p:nvPr/>
          </p:nvSpPr>
          <p:spPr>
            <a:xfrm>
              <a:off x="3810875" y="3191600"/>
              <a:ext cx="30400" cy="117000"/>
            </a:xfrm>
            <a:custGeom>
              <a:avLst/>
              <a:gdLst/>
              <a:ahLst/>
              <a:cxnLst/>
              <a:rect l="l" t="t" r="r" b="b"/>
              <a:pathLst>
                <a:path w="1216" h="4680" extrusionOk="0">
                  <a:moveTo>
                    <a:pt x="787" y="0"/>
                  </a:moveTo>
                  <a:lnTo>
                    <a:pt x="1" y="4679"/>
                  </a:lnTo>
                  <a:cubicBezTo>
                    <a:pt x="203" y="4620"/>
                    <a:pt x="429" y="4584"/>
                    <a:pt x="656" y="4537"/>
                  </a:cubicBez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30"/>
            <p:cNvSpPr/>
            <p:nvPr/>
          </p:nvSpPr>
          <p:spPr>
            <a:xfrm>
              <a:off x="3515600" y="4000625"/>
              <a:ext cx="761725" cy="483700"/>
            </a:xfrm>
            <a:custGeom>
              <a:avLst/>
              <a:gdLst/>
              <a:ahLst/>
              <a:cxnLst/>
              <a:rect l="l" t="t" r="r" b="b"/>
              <a:pathLst>
                <a:path w="30469" h="19348" extrusionOk="0">
                  <a:moveTo>
                    <a:pt x="953" y="14550"/>
                  </a:moveTo>
                  <a:lnTo>
                    <a:pt x="953" y="14550"/>
                  </a:lnTo>
                  <a:cubicBezTo>
                    <a:pt x="989" y="14585"/>
                    <a:pt x="1048" y="14669"/>
                    <a:pt x="1120" y="14740"/>
                  </a:cubicBezTo>
                  <a:cubicBezTo>
                    <a:pt x="1191" y="14824"/>
                    <a:pt x="1299" y="14919"/>
                    <a:pt x="1418" y="15026"/>
                  </a:cubicBezTo>
                  <a:cubicBezTo>
                    <a:pt x="1549" y="15109"/>
                    <a:pt x="1680" y="15240"/>
                    <a:pt x="1858" y="15347"/>
                  </a:cubicBezTo>
                  <a:cubicBezTo>
                    <a:pt x="2037" y="15467"/>
                    <a:pt x="2215" y="15586"/>
                    <a:pt x="2442" y="15705"/>
                  </a:cubicBezTo>
                  <a:cubicBezTo>
                    <a:pt x="2549" y="15764"/>
                    <a:pt x="2668" y="15824"/>
                    <a:pt x="2787" y="15895"/>
                  </a:cubicBezTo>
                  <a:cubicBezTo>
                    <a:pt x="2906" y="15955"/>
                    <a:pt x="3037" y="16014"/>
                    <a:pt x="3168" y="16074"/>
                  </a:cubicBezTo>
                  <a:cubicBezTo>
                    <a:pt x="3430" y="16217"/>
                    <a:pt x="3727" y="16300"/>
                    <a:pt x="4025" y="16419"/>
                  </a:cubicBezTo>
                  <a:cubicBezTo>
                    <a:pt x="4323" y="16538"/>
                    <a:pt x="4644" y="16633"/>
                    <a:pt x="4989" y="16729"/>
                  </a:cubicBezTo>
                  <a:cubicBezTo>
                    <a:pt x="5335" y="16848"/>
                    <a:pt x="5692" y="16907"/>
                    <a:pt x="6061" y="17002"/>
                  </a:cubicBezTo>
                  <a:cubicBezTo>
                    <a:pt x="6430" y="17110"/>
                    <a:pt x="6823" y="17169"/>
                    <a:pt x="7216" y="17241"/>
                  </a:cubicBezTo>
                  <a:cubicBezTo>
                    <a:pt x="7418" y="17264"/>
                    <a:pt x="7621" y="17312"/>
                    <a:pt x="7835" y="17348"/>
                  </a:cubicBezTo>
                  <a:cubicBezTo>
                    <a:pt x="8037" y="17372"/>
                    <a:pt x="8252" y="17407"/>
                    <a:pt x="8454" y="17419"/>
                  </a:cubicBezTo>
                  <a:cubicBezTo>
                    <a:pt x="8883" y="17467"/>
                    <a:pt x="9323" y="17550"/>
                    <a:pt x="9764" y="17586"/>
                  </a:cubicBezTo>
                  <a:cubicBezTo>
                    <a:pt x="10216" y="17622"/>
                    <a:pt x="10657" y="17657"/>
                    <a:pt x="11121" y="17705"/>
                  </a:cubicBezTo>
                  <a:cubicBezTo>
                    <a:pt x="11586" y="17729"/>
                    <a:pt x="12038" y="17741"/>
                    <a:pt x="12514" y="17776"/>
                  </a:cubicBezTo>
                  <a:cubicBezTo>
                    <a:pt x="12979" y="17800"/>
                    <a:pt x="13455" y="17824"/>
                    <a:pt x="13931" y="17824"/>
                  </a:cubicBezTo>
                  <a:cubicBezTo>
                    <a:pt x="14407" y="17824"/>
                    <a:pt x="14884" y="17836"/>
                    <a:pt x="15360" y="17836"/>
                  </a:cubicBezTo>
                  <a:cubicBezTo>
                    <a:pt x="15836" y="17836"/>
                    <a:pt x="16312" y="17824"/>
                    <a:pt x="16789" y="17824"/>
                  </a:cubicBezTo>
                  <a:cubicBezTo>
                    <a:pt x="17265" y="17824"/>
                    <a:pt x="17741" y="17800"/>
                    <a:pt x="18205" y="17776"/>
                  </a:cubicBezTo>
                  <a:cubicBezTo>
                    <a:pt x="18670" y="17741"/>
                    <a:pt x="19122" y="17729"/>
                    <a:pt x="19587" y="17705"/>
                  </a:cubicBezTo>
                  <a:cubicBezTo>
                    <a:pt x="20051" y="17657"/>
                    <a:pt x="20491" y="17622"/>
                    <a:pt x="20944" y="17586"/>
                  </a:cubicBezTo>
                  <a:cubicBezTo>
                    <a:pt x="21384" y="17550"/>
                    <a:pt x="21825" y="17479"/>
                    <a:pt x="22254" y="17419"/>
                  </a:cubicBezTo>
                  <a:cubicBezTo>
                    <a:pt x="22456" y="17383"/>
                    <a:pt x="22670" y="17360"/>
                    <a:pt x="22873" y="17348"/>
                  </a:cubicBezTo>
                  <a:cubicBezTo>
                    <a:pt x="23087" y="17300"/>
                    <a:pt x="23277" y="17264"/>
                    <a:pt x="23492" y="17241"/>
                  </a:cubicBezTo>
                  <a:cubicBezTo>
                    <a:pt x="23885" y="17169"/>
                    <a:pt x="24278" y="17110"/>
                    <a:pt x="24647" y="17002"/>
                  </a:cubicBezTo>
                  <a:cubicBezTo>
                    <a:pt x="25016" y="16907"/>
                    <a:pt x="25397" y="16836"/>
                    <a:pt x="25718" y="16729"/>
                  </a:cubicBezTo>
                  <a:cubicBezTo>
                    <a:pt x="26064" y="16633"/>
                    <a:pt x="26385" y="16538"/>
                    <a:pt x="26683" y="16419"/>
                  </a:cubicBezTo>
                  <a:cubicBezTo>
                    <a:pt x="26980" y="16300"/>
                    <a:pt x="27278" y="16217"/>
                    <a:pt x="27540" y="16074"/>
                  </a:cubicBezTo>
                  <a:cubicBezTo>
                    <a:pt x="27671" y="16014"/>
                    <a:pt x="27790" y="15955"/>
                    <a:pt x="27921" y="15895"/>
                  </a:cubicBezTo>
                  <a:cubicBezTo>
                    <a:pt x="28040" y="15836"/>
                    <a:pt x="28159" y="15776"/>
                    <a:pt x="28266" y="15705"/>
                  </a:cubicBezTo>
                  <a:cubicBezTo>
                    <a:pt x="28492" y="15586"/>
                    <a:pt x="28683" y="15467"/>
                    <a:pt x="28850" y="15347"/>
                  </a:cubicBezTo>
                  <a:cubicBezTo>
                    <a:pt x="29028" y="15228"/>
                    <a:pt x="29159" y="15109"/>
                    <a:pt x="29290" y="15026"/>
                  </a:cubicBezTo>
                  <a:cubicBezTo>
                    <a:pt x="29445" y="14919"/>
                    <a:pt x="29564" y="14824"/>
                    <a:pt x="29623" y="14740"/>
                  </a:cubicBezTo>
                  <a:cubicBezTo>
                    <a:pt x="29695" y="14669"/>
                    <a:pt x="29754" y="14585"/>
                    <a:pt x="29790" y="14550"/>
                  </a:cubicBezTo>
                  <a:lnTo>
                    <a:pt x="29790" y="14550"/>
                  </a:lnTo>
                  <a:cubicBezTo>
                    <a:pt x="29754" y="14609"/>
                    <a:pt x="29707" y="14681"/>
                    <a:pt x="29647" y="14764"/>
                  </a:cubicBezTo>
                  <a:cubicBezTo>
                    <a:pt x="29588" y="14871"/>
                    <a:pt x="29493" y="14966"/>
                    <a:pt x="29397" y="15097"/>
                  </a:cubicBezTo>
                  <a:cubicBezTo>
                    <a:pt x="29278" y="15217"/>
                    <a:pt x="29159" y="15359"/>
                    <a:pt x="28992" y="15502"/>
                  </a:cubicBezTo>
                  <a:cubicBezTo>
                    <a:pt x="28826" y="15633"/>
                    <a:pt x="28647" y="15800"/>
                    <a:pt x="28445" y="15931"/>
                  </a:cubicBezTo>
                  <a:cubicBezTo>
                    <a:pt x="28338" y="16002"/>
                    <a:pt x="28230" y="16074"/>
                    <a:pt x="28111" y="16157"/>
                  </a:cubicBezTo>
                  <a:cubicBezTo>
                    <a:pt x="27992" y="16229"/>
                    <a:pt x="27873" y="16300"/>
                    <a:pt x="27742" y="16371"/>
                  </a:cubicBezTo>
                  <a:cubicBezTo>
                    <a:pt x="27218" y="16669"/>
                    <a:pt x="26611" y="16955"/>
                    <a:pt x="25933" y="17205"/>
                  </a:cubicBezTo>
                  <a:cubicBezTo>
                    <a:pt x="25587" y="17360"/>
                    <a:pt x="25218" y="17443"/>
                    <a:pt x="24837" y="17562"/>
                  </a:cubicBezTo>
                  <a:cubicBezTo>
                    <a:pt x="24468" y="17705"/>
                    <a:pt x="24063" y="17776"/>
                    <a:pt x="23670" y="17884"/>
                  </a:cubicBezTo>
                  <a:cubicBezTo>
                    <a:pt x="23456" y="17919"/>
                    <a:pt x="23254" y="17979"/>
                    <a:pt x="23039" y="18026"/>
                  </a:cubicBezTo>
                  <a:cubicBezTo>
                    <a:pt x="22837" y="18074"/>
                    <a:pt x="22611" y="18098"/>
                    <a:pt x="22396" y="18145"/>
                  </a:cubicBezTo>
                  <a:cubicBezTo>
                    <a:pt x="21968" y="18217"/>
                    <a:pt x="21527" y="18312"/>
                    <a:pt x="21075" y="18360"/>
                  </a:cubicBezTo>
                  <a:cubicBezTo>
                    <a:pt x="20634" y="18419"/>
                    <a:pt x="20170" y="18455"/>
                    <a:pt x="19694" y="18515"/>
                  </a:cubicBezTo>
                  <a:cubicBezTo>
                    <a:pt x="19229" y="18562"/>
                    <a:pt x="18753" y="18598"/>
                    <a:pt x="18265" y="18622"/>
                  </a:cubicBezTo>
                  <a:cubicBezTo>
                    <a:pt x="17789" y="18669"/>
                    <a:pt x="17312" y="18681"/>
                    <a:pt x="16824" y="18681"/>
                  </a:cubicBezTo>
                  <a:cubicBezTo>
                    <a:pt x="16348" y="18693"/>
                    <a:pt x="15848" y="18717"/>
                    <a:pt x="15372" y="18717"/>
                  </a:cubicBezTo>
                  <a:cubicBezTo>
                    <a:pt x="14884" y="18693"/>
                    <a:pt x="14407" y="18681"/>
                    <a:pt x="13919" y="18681"/>
                  </a:cubicBezTo>
                  <a:cubicBezTo>
                    <a:pt x="13443" y="18669"/>
                    <a:pt x="12955" y="18669"/>
                    <a:pt x="12478" y="18622"/>
                  </a:cubicBezTo>
                  <a:cubicBezTo>
                    <a:pt x="12002" y="18598"/>
                    <a:pt x="11526" y="18562"/>
                    <a:pt x="11062" y="18515"/>
                  </a:cubicBezTo>
                  <a:cubicBezTo>
                    <a:pt x="10597" y="18455"/>
                    <a:pt x="10133" y="18395"/>
                    <a:pt x="9681" y="18360"/>
                  </a:cubicBezTo>
                  <a:cubicBezTo>
                    <a:pt x="9228" y="18312"/>
                    <a:pt x="8788" y="18217"/>
                    <a:pt x="8347" y="18145"/>
                  </a:cubicBezTo>
                  <a:cubicBezTo>
                    <a:pt x="8133" y="18098"/>
                    <a:pt x="7918" y="18074"/>
                    <a:pt x="7716" y="18026"/>
                  </a:cubicBezTo>
                  <a:cubicBezTo>
                    <a:pt x="7502" y="17979"/>
                    <a:pt x="7299" y="17919"/>
                    <a:pt x="7085" y="17884"/>
                  </a:cubicBezTo>
                  <a:cubicBezTo>
                    <a:pt x="6680" y="17776"/>
                    <a:pt x="6287" y="17705"/>
                    <a:pt x="5906" y="17562"/>
                  </a:cubicBezTo>
                  <a:cubicBezTo>
                    <a:pt x="5537" y="17443"/>
                    <a:pt x="5168" y="17348"/>
                    <a:pt x="4823" y="17205"/>
                  </a:cubicBezTo>
                  <a:cubicBezTo>
                    <a:pt x="4144" y="16955"/>
                    <a:pt x="3525" y="16669"/>
                    <a:pt x="3013" y="16371"/>
                  </a:cubicBezTo>
                  <a:cubicBezTo>
                    <a:pt x="2870" y="16300"/>
                    <a:pt x="2751" y="16229"/>
                    <a:pt x="2632" y="16157"/>
                  </a:cubicBezTo>
                  <a:cubicBezTo>
                    <a:pt x="2513" y="16074"/>
                    <a:pt x="2418" y="16002"/>
                    <a:pt x="2311" y="15931"/>
                  </a:cubicBezTo>
                  <a:cubicBezTo>
                    <a:pt x="2096" y="15776"/>
                    <a:pt x="1906" y="15633"/>
                    <a:pt x="1739" y="15502"/>
                  </a:cubicBezTo>
                  <a:cubicBezTo>
                    <a:pt x="1584" y="15359"/>
                    <a:pt x="1441" y="15217"/>
                    <a:pt x="1346" y="15097"/>
                  </a:cubicBezTo>
                  <a:cubicBezTo>
                    <a:pt x="1239" y="14966"/>
                    <a:pt x="1144" y="14859"/>
                    <a:pt x="1084" y="14764"/>
                  </a:cubicBezTo>
                  <a:cubicBezTo>
                    <a:pt x="1025" y="14681"/>
                    <a:pt x="989" y="14609"/>
                    <a:pt x="953" y="14550"/>
                  </a:cubicBezTo>
                  <a:close/>
                  <a:moveTo>
                    <a:pt x="8014" y="0"/>
                  </a:moveTo>
                  <a:lnTo>
                    <a:pt x="6585" y="274"/>
                  </a:lnTo>
                  <a:cubicBezTo>
                    <a:pt x="6121" y="619"/>
                    <a:pt x="5478" y="1227"/>
                    <a:pt x="5025" y="2179"/>
                  </a:cubicBezTo>
                  <a:cubicBezTo>
                    <a:pt x="5216" y="2322"/>
                    <a:pt x="5454" y="2501"/>
                    <a:pt x="5704" y="2644"/>
                  </a:cubicBezTo>
                  <a:cubicBezTo>
                    <a:pt x="6037" y="2834"/>
                    <a:pt x="6394" y="3001"/>
                    <a:pt x="6668" y="3120"/>
                  </a:cubicBezTo>
                  <a:cubicBezTo>
                    <a:pt x="6942" y="3239"/>
                    <a:pt x="7133" y="3298"/>
                    <a:pt x="7133" y="3298"/>
                  </a:cubicBezTo>
                  <a:cubicBezTo>
                    <a:pt x="7133" y="3298"/>
                    <a:pt x="6942" y="3275"/>
                    <a:pt x="6644" y="3263"/>
                  </a:cubicBezTo>
                  <a:cubicBezTo>
                    <a:pt x="6347" y="3239"/>
                    <a:pt x="5942" y="3191"/>
                    <a:pt x="5537" y="3084"/>
                  </a:cubicBezTo>
                  <a:cubicBezTo>
                    <a:pt x="5263" y="3025"/>
                    <a:pt x="4989" y="2941"/>
                    <a:pt x="4751" y="2846"/>
                  </a:cubicBezTo>
                  <a:cubicBezTo>
                    <a:pt x="4561" y="3429"/>
                    <a:pt x="4430" y="4096"/>
                    <a:pt x="4430" y="4882"/>
                  </a:cubicBezTo>
                  <a:cubicBezTo>
                    <a:pt x="4430" y="4882"/>
                    <a:pt x="2906" y="4941"/>
                    <a:pt x="1644" y="5751"/>
                  </a:cubicBezTo>
                  <a:cubicBezTo>
                    <a:pt x="1644" y="5763"/>
                    <a:pt x="1656" y="5775"/>
                    <a:pt x="1668" y="5811"/>
                  </a:cubicBezTo>
                  <a:cubicBezTo>
                    <a:pt x="1703" y="5870"/>
                    <a:pt x="1775" y="5953"/>
                    <a:pt x="1846" y="6073"/>
                  </a:cubicBezTo>
                  <a:cubicBezTo>
                    <a:pt x="2013" y="6299"/>
                    <a:pt x="2263" y="6585"/>
                    <a:pt x="2549" y="6835"/>
                  </a:cubicBezTo>
                  <a:cubicBezTo>
                    <a:pt x="2834" y="7085"/>
                    <a:pt x="3156" y="7323"/>
                    <a:pt x="3394" y="7489"/>
                  </a:cubicBezTo>
                  <a:cubicBezTo>
                    <a:pt x="3656" y="7656"/>
                    <a:pt x="3811" y="7751"/>
                    <a:pt x="3811" y="7751"/>
                  </a:cubicBezTo>
                  <a:cubicBezTo>
                    <a:pt x="3811" y="7751"/>
                    <a:pt x="3620" y="7716"/>
                    <a:pt x="3334" y="7620"/>
                  </a:cubicBezTo>
                  <a:cubicBezTo>
                    <a:pt x="3037" y="7537"/>
                    <a:pt x="2668" y="7394"/>
                    <a:pt x="2299" y="7239"/>
                  </a:cubicBezTo>
                  <a:cubicBezTo>
                    <a:pt x="1930" y="7073"/>
                    <a:pt x="1549" y="6846"/>
                    <a:pt x="1299" y="6656"/>
                  </a:cubicBezTo>
                  <a:cubicBezTo>
                    <a:pt x="1168" y="6561"/>
                    <a:pt x="1060" y="6477"/>
                    <a:pt x="989" y="6406"/>
                  </a:cubicBezTo>
                  <a:cubicBezTo>
                    <a:pt x="953" y="6370"/>
                    <a:pt x="941" y="6358"/>
                    <a:pt x="918" y="6346"/>
                  </a:cubicBezTo>
                  <a:cubicBezTo>
                    <a:pt x="382" y="6918"/>
                    <a:pt x="1" y="7716"/>
                    <a:pt x="1" y="8811"/>
                  </a:cubicBezTo>
                  <a:cubicBezTo>
                    <a:pt x="1" y="9216"/>
                    <a:pt x="25" y="9573"/>
                    <a:pt x="48" y="9894"/>
                  </a:cubicBezTo>
                  <a:cubicBezTo>
                    <a:pt x="60" y="9918"/>
                    <a:pt x="84" y="9942"/>
                    <a:pt x="96" y="9978"/>
                  </a:cubicBezTo>
                  <a:cubicBezTo>
                    <a:pt x="156" y="10061"/>
                    <a:pt x="239" y="10180"/>
                    <a:pt x="358" y="10347"/>
                  </a:cubicBezTo>
                  <a:cubicBezTo>
                    <a:pt x="596" y="10645"/>
                    <a:pt x="977" y="11026"/>
                    <a:pt x="1370" y="11383"/>
                  </a:cubicBezTo>
                  <a:cubicBezTo>
                    <a:pt x="1787" y="11740"/>
                    <a:pt x="2239" y="12061"/>
                    <a:pt x="2596" y="12276"/>
                  </a:cubicBezTo>
                  <a:cubicBezTo>
                    <a:pt x="2775" y="12395"/>
                    <a:pt x="2918" y="12478"/>
                    <a:pt x="3025" y="12550"/>
                  </a:cubicBezTo>
                  <a:cubicBezTo>
                    <a:pt x="3132" y="12609"/>
                    <a:pt x="3192" y="12657"/>
                    <a:pt x="3192" y="12657"/>
                  </a:cubicBezTo>
                  <a:cubicBezTo>
                    <a:pt x="3192" y="12657"/>
                    <a:pt x="3120" y="12633"/>
                    <a:pt x="3001" y="12609"/>
                  </a:cubicBezTo>
                  <a:cubicBezTo>
                    <a:pt x="2882" y="12573"/>
                    <a:pt x="2703" y="12550"/>
                    <a:pt x="2501" y="12478"/>
                  </a:cubicBezTo>
                  <a:cubicBezTo>
                    <a:pt x="2108" y="12371"/>
                    <a:pt x="1549" y="12180"/>
                    <a:pt x="1037" y="11954"/>
                  </a:cubicBezTo>
                  <a:cubicBezTo>
                    <a:pt x="775" y="11847"/>
                    <a:pt x="537" y="11728"/>
                    <a:pt x="298" y="11597"/>
                  </a:cubicBezTo>
                  <a:lnTo>
                    <a:pt x="298" y="11597"/>
                  </a:lnTo>
                  <a:cubicBezTo>
                    <a:pt x="656" y="13014"/>
                    <a:pt x="1227" y="13347"/>
                    <a:pt x="1227" y="13347"/>
                  </a:cubicBezTo>
                  <a:lnTo>
                    <a:pt x="167" y="14716"/>
                  </a:lnTo>
                  <a:cubicBezTo>
                    <a:pt x="167" y="14716"/>
                    <a:pt x="2049" y="19348"/>
                    <a:pt x="15324" y="19348"/>
                  </a:cubicBezTo>
                  <a:cubicBezTo>
                    <a:pt x="28600" y="19348"/>
                    <a:pt x="30469" y="14716"/>
                    <a:pt x="30469" y="14716"/>
                  </a:cubicBezTo>
                  <a:lnTo>
                    <a:pt x="29409" y="13347"/>
                  </a:lnTo>
                  <a:cubicBezTo>
                    <a:pt x="29409" y="13347"/>
                    <a:pt x="29743" y="12835"/>
                    <a:pt x="29921" y="11728"/>
                  </a:cubicBezTo>
                  <a:lnTo>
                    <a:pt x="29921" y="11728"/>
                  </a:lnTo>
                  <a:cubicBezTo>
                    <a:pt x="29766" y="11799"/>
                    <a:pt x="29612" y="11883"/>
                    <a:pt x="29457" y="11954"/>
                  </a:cubicBezTo>
                  <a:cubicBezTo>
                    <a:pt x="28921" y="12180"/>
                    <a:pt x="28385" y="12371"/>
                    <a:pt x="27980" y="12478"/>
                  </a:cubicBezTo>
                  <a:cubicBezTo>
                    <a:pt x="27778" y="12538"/>
                    <a:pt x="27611" y="12585"/>
                    <a:pt x="27492" y="12609"/>
                  </a:cubicBezTo>
                  <a:cubicBezTo>
                    <a:pt x="27373" y="12633"/>
                    <a:pt x="27302" y="12657"/>
                    <a:pt x="27302" y="12657"/>
                  </a:cubicBezTo>
                  <a:cubicBezTo>
                    <a:pt x="27302" y="12657"/>
                    <a:pt x="27361" y="12621"/>
                    <a:pt x="27468" y="12550"/>
                  </a:cubicBezTo>
                  <a:cubicBezTo>
                    <a:pt x="27564" y="12490"/>
                    <a:pt x="27718" y="12395"/>
                    <a:pt x="27897" y="12276"/>
                  </a:cubicBezTo>
                  <a:cubicBezTo>
                    <a:pt x="28254" y="12061"/>
                    <a:pt x="28695" y="11728"/>
                    <a:pt x="29112" y="11383"/>
                  </a:cubicBezTo>
                  <a:cubicBezTo>
                    <a:pt x="29493" y="11073"/>
                    <a:pt x="29814" y="10728"/>
                    <a:pt x="30052" y="10454"/>
                  </a:cubicBezTo>
                  <a:cubicBezTo>
                    <a:pt x="30064" y="10168"/>
                    <a:pt x="30064" y="9871"/>
                    <a:pt x="30052" y="9537"/>
                  </a:cubicBezTo>
                  <a:cubicBezTo>
                    <a:pt x="30004" y="8370"/>
                    <a:pt x="29707" y="7418"/>
                    <a:pt x="29195" y="6668"/>
                  </a:cubicBezTo>
                  <a:cubicBezTo>
                    <a:pt x="28921" y="6858"/>
                    <a:pt x="28564" y="7073"/>
                    <a:pt x="28195" y="7251"/>
                  </a:cubicBezTo>
                  <a:cubicBezTo>
                    <a:pt x="27826" y="7430"/>
                    <a:pt x="27433" y="7561"/>
                    <a:pt x="27147" y="7632"/>
                  </a:cubicBezTo>
                  <a:cubicBezTo>
                    <a:pt x="26873" y="7728"/>
                    <a:pt x="26671" y="7775"/>
                    <a:pt x="26671" y="7775"/>
                  </a:cubicBezTo>
                  <a:cubicBezTo>
                    <a:pt x="26671" y="7775"/>
                    <a:pt x="26849" y="7668"/>
                    <a:pt x="27087" y="7501"/>
                  </a:cubicBezTo>
                  <a:cubicBezTo>
                    <a:pt x="27349" y="7335"/>
                    <a:pt x="27659" y="7096"/>
                    <a:pt x="27945" y="6846"/>
                  </a:cubicBezTo>
                  <a:cubicBezTo>
                    <a:pt x="28219" y="6596"/>
                    <a:pt x="28480" y="6311"/>
                    <a:pt x="28635" y="6084"/>
                  </a:cubicBezTo>
                  <a:lnTo>
                    <a:pt x="28671" y="6061"/>
                  </a:lnTo>
                  <a:cubicBezTo>
                    <a:pt x="28064" y="5477"/>
                    <a:pt x="27242" y="5096"/>
                    <a:pt x="26230" y="4882"/>
                  </a:cubicBezTo>
                  <a:cubicBezTo>
                    <a:pt x="26099" y="4144"/>
                    <a:pt x="25873" y="3489"/>
                    <a:pt x="25623" y="2894"/>
                  </a:cubicBezTo>
                  <a:cubicBezTo>
                    <a:pt x="25409" y="2965"/>
                    <a:pt x="25182" y="3025"/>
                    <a:pt x="24968" y="3072"/>
                  </a:cubicBezTo>
                  <a:cubicBezTo>
                    <a:pt x="24563" y="3156"/>
                    <a:pt x="24159" y="3215"/>
                    <a:pt x="23861" y="3251"/>
                  </a:cubicBezTo>
                  <a:cubicBezTo>
                    <a:pt x="23563" y="3275"/>
                    <a:pt x="23373" y="3275"/>
                    <a:pt x="23373" y="3275"/>
                  </a:cubicBezTo>
                  <a:cubicBezTo>
                    <a:pt x="23373" y="3275"/>
                    <a:pt x="23563" y="3215"/>
                    <a:pt x="23837" y="3096"/>
                  </a:cubicBezTo>
                  <a:cubicBezTo>
                    <a:pt x="24099" y="3001"/>
                    <a:pt x="24456" y="2822"/>
                    <a:pt x="24801" y="2620"/>
                  </a:cubicBezTo>
                  <a:cubicBezTo>
                    <a:pt x="24992" y="2513"/>
                    <a:pt x="25171" y="2405"/>
                    <a:pt x="25325" y="2286"/>
                  </a:cubicBezTo>
                  <a:cubicBezTo>
                    <a:pt x="24766" y="1286"/>
                    <a:pt x="24135" y="572"/>
                    <a:pt x="23742" y="179"/>
                  </a:cubicBezTo>
                  <a:lnTo>
                    <a:pt x="22682" y="0"/>
                  </a:lnTo>
                  <a:cubicBezTo>
                    <a:pt x="22527" y="393"/>
                    <a:pt x="22361" y="715"/>
                    <a:pt x="22206" y="1000"/>
                  </a:cubicBezTo>
                  <a:lnTo>
                    <a:pt x="22206" y="4322"/>
                  </a:lnTo>
                  <a:lnTo>
                    <a:pt x="23373" y="5823"/>
                  </a:lnTo>
                  <a:cubicBezTo>
                    <a:pt x="23527" y="5811"/>
                    <a:pt x="23694" y="5775"/>
                    <a:pt x="23873" y="5763"/>
                  </a:cubicBezTo>
                  <a:cubicBezTo>
                    <a:pt x="24361" y="5692"/>
                    <a:pt x="24861" y="5572"/>
                    <a:pt x="25218" y="5465"/>
                  </a:cubicBezTo>
                  <a:cubicBezTo>
                    <a:pt x="25587" y="5358"/>
                    <a:pt x="25825" y="5287"/>
                    <a:pt x="25825" y="5287"/>
                  </a:cubicBezTo>
                  <a:lnTo>
                    <a:pt x="25825" y="5287"/>
                  </a:lnTo>
                  <a:cubicBezTo>
                    <a:pt x="25825" y="5287"/>
                    <a:pt x="25635" y="5453"/>
                    <a:pt x="25337" y="5692"/>
                  </a:cubicBezTo>
                  <a:cubicBezTo>
                    <a:pt x="25040" y="5930"/>
                    <a:pt x="24599" y="6227"/>
                    <a:pt x="24159" y="6513"/>
                  </a:cubicBezTo>
                  <a:cubicBezTo>
                    <a:pt x="24099" y="6537"/>
                    <a:pt x="24039" y="6585"/>
                    <a:pt x="23980" y="6608"/>
                  </a:cubicBezTo>
                  <a:lnTo>
                    <a:pt x="24932" y="7847"/>
                  </a:lnTo>
                  <a:lnTo>
                    <a:pt x="25302" y="8216"/>
                  </a:lnTo>
                  <a:lnTo>
                    <a:pt x="24516" y="9013"/>
                  </a:lnTo>
                  <a:lnTo>
                    <a:pt x="23218" y="10954"/>
                  </a:lnTo>
                  <a:cubicBezTo>
                    <a:pt x="23254" y="10954"/>
                    <a:pt x="23277" y="10942"/>
                    <a:pt x="23313" y="10942"/>
                  </a:cubicBezTo>
                  <a:cubicBezTo>
                    <a:pt x="23575" y="10883"/>
                    <a:pt x="23849" y="10835"/>
                    <a:pt x="24123" y="10775"/>
                  </a:cubicBezTo>
                  <a:cubicBezTo>
                    <a:pt x="24409" y="10716"/>
                    <a:pt x="24694" y="10645"/>
                    <a:pt x="24980" y="10573"/>
                  </a:cubicBezTo>
                  <a:cubicBezTo>
                    <a:pt x="25254" y="10502"/>
                    <a:pt x="25540" y="10418"/>
                    <a:pt x="25813" y="10335"/>
                  </a:cubicBezTo>
                  <a:cubicBezTo>
                    <a:pt x="26087" y="10240"/>
                    <a:pt x="26361" y="10168"/>
                    <a:pt x="26611" y="10085"/>
                  </a:cubicBezTo>
                  <a:cubicBezTo>
                    <a:pt x="27135" y="9906"/>
                    <a:pt x="27623" y="9728"/>
                    <a:pt x="28028" y="9573"/>
                  </a:cubicBezTo>
                  <a:cubicBezTo>
                    <a:pt x="28445" y="9430"/>
                    <a:pt x="28790" y="9263"/>
                    <a:pt x="29028" y="9168"/>
                  </a:cubicBezTo>
                  <a:cubicBezTo>
                    <a:pt x="29266" y="9061"/>
                    <a:pt x="29397" y="9025"/>
                    <a:pt x="29397" y="9025"/>
                  </a:cubicBezTo>
                  <a:lnTo>
                    <a:pt x="29397" y="9025"/>
                  </a:lnTo>
                  <a:cubicBezTo>
                    <a:pt x="29397" y="9025"/>
                    <a:pt x="29278" y="9109"/>
                    <a:pt x="29052" y="9251"/>
                  </a:cubicBezTo>
                  <a:cubicBezTo>
                    <a:pt x="28826" y="9394"/>
                    <a:pt x="28528" y="9609"/>
                    <a:pt x="28147" y="9847"/>
                  </a:cubicBezTo>
                  <a:cubicBezTo>
                    <a:pt x="27778" y="10085"/>
                    <a:pt x="27326" y="10359"/>
                    <a:pt x="26837" y="10633"/>
                  </a:cubicBezTo>
                  <a:cubicBezTo>
                    <a:pt x="26599" y="10775"/>
                    <a:pt x="26349" y="10906"/>
                    <a:pt x="26075" y="11049"/>
                  </a:cubicBezTo>
                  <a:cubicBezTo>
                    <a:pt x="25825" y="11192"/>
                    <a:pt x="25563" y="11323"/>
                    <a:pt x="25278" y="11466"/>
                  </a:cubicBezTo>
                  <a:cubicBezTo>
                    <a:pt x="25004" y="11597"/>
                    <a:pt x="24730" y="11728"/>
                    <a:pt x="24456" y="11847"/>
                  </a:cubicBezTo>
                  <a:cubicBezTo>
                    <a:pt x="24194" y="11978"/>
                    <a:pt x="23908" y="12085"/>
                    <a:pt x="23635" y="12192"/>
                  </a:cubicBezTo>
                  <a:cubicBezTo>
                    <a:pt x="23313" y="12323"/>
                    <a:pt x="23004" y="12430"/>
                    <a:pt x="22706" y="12538"/>
                  </a:cubicBezTo>
                  <a:cubicBezTo>
                    <a:pt x="22563" y="13514"/>
                    <a:pt x="22230" y="15002"/>
                    <a:pt x="21361" y="15657"/>
                  </a:cubicBezTo>
                  <a:lnTo>
                    <a:pt x="23873" y="15288"/>
                  </a:lnTo>
                  <a:lnTo>
                    <a:pt x="20682" y="16324"/>
                  </a:lnTo>
                  <a:cubicBezTo>
                    <a:pt x="21111" y="16300"/>
                    <a:pt x="21515" y="16240"/>
                    <a:pt x="21932" y="16193"/>
                  </a:cubicBezTo>
                  <a:cubicBezTo>
                    <a:pt x="22325" y="16145"/>
                    <a:pt x="22730" y="16109"/>
                    <a:pt x="23123" y="16026"/>
                  </a:cubicBezTo>
                  <a:cubicBezTo>
                    <a:pt x="23897" y="15907"/>
                    <a:pt x="24611" y="15764"/>
                    <a:pt x="25266" y="15609"/>
                  </a:cubicBezTo>
                  <a:cubicBezTo>
                    <a:pt x="25921" y="15455"/>
                    <a:pt x="26516" y="15276"/>
                    <a:pt x="27016" y="15062"/>
                  </a:cubicBezTo>
                  <a:cubicBezTo>
                    <a:pt x="27266" y="14955"/>
                    <a:pt x="27504" y="14871"/>
                    <a:pt x="27718" y="14752"/>
                  </a:cubicBezTo>
                  <a:cubicBezTo>
                    <a:pt x="27826" y="14693"/>
                    <a:pt x="27921" y="14645"/>
                    <a:pt x="28028" y="14597"/>
                  </a:cubicBezTo>
                  <a:cubicBezTo>
                    <a:pt x="28123" y="14538"/>
                    <a:pt x="28207" y="14502"/>
                    <a:pt x="28302" y="14443"/>
                  </a:cubicBezTo>
                  <a:cubicBezTo>
                    <a:pt x="28635" y="14228"/>
                    <a:pt x="28873" y="14038"/>
                    <a:pt x="29040" y="13883"/>
                  </a:cubicBezTo>
                  <a:cubicBezTo>
                    <a:pt x="29195" y="13740"/>
                    <a:pt x="29266" y="13645"/>
                    <a:pt x="29266" y="13645"/>
                  </a:cubicBezTo>
                  <a:lnTo>
                    <a:pt x="29266" y="13645"/>
                  </a:lnTo>
                  <a:cubicBezTo>
                    <a:pt x="29266" y="13645"/>
                    <a:pt x="29219" y="13752"/>
                    <a:pt x="29088" y="13931"/>
                  </a:cubicBezTo>
                  <a:cubicBezTo>
                    <a:pt x="28957" y="14097"/>
                    <a:pt x="28731" y="14335"/>
                    <a:pt x="28397" y="14585"/>
                  </a:cubicBezTo>
                  <a:cubicBezTo>
                    <a:pt x="28326" y="14645"/>
                    <a:pt x="28242" y="14705"/>
                    <a:pt x="28147" y="14776"/>
                  </a:cubicBezTo>
                  <a:cubicBezTo>
                    <a:pt x="28064" y="14836"/>
                    <a:pt x="27957" y="14895"/>
                    <a:pt x="27849" y="14978"/>
                  </a:cubicBezTo>
                  <a:cubicBezTo>
                    <a:pt x="27647" y="15109"/>
                    <a:pt x="27409" y="15228"/>
                    <a:pt x="27147" y="15359"/>
                  </a:cubicBezTo>
                  <a:cubicBezTo>
                    <a:pt x="26647" y="15609"/>
                    <a:pt x="26052" y="15871"/>
                    <a:pt x="25397" y="16086"/>
                  </a:cubicBezTo>
                  <a:cubicBezTo>
                    <a:pt x="24742" y="16312"/>
                    <a:pt x="24016" y="16502"/>
                    <a:pt x="23218" y="16669"/>
                  </a:cubicBezTo>
                  <a:cubicBezTo>
                    <a:pt x="22837" y="16764"/>
                    <a:pt x="22432" y="16836"/>
                    <a:pt x="22015" y="16895"/>
                  </a:cubicBezTo>
                  <a:cubicBezTo>
                    <a:pt x="21599" y="16967"/>
                    <a:pt x="21182" y="17026"/>
                    <a:pt x="20753" y="17074"/>
                  </a:cubicBezTo>
                  <a:cubicBezTo>
                    <a:pt x="20325" y="17122"/>
                    <a:pt x="19884" y="17157"/>
                    <a:pt x="19444" y="17217"/>
                  </a:cubicBezTo>
                  <a:cubicBezTo>
                    <a:pt x="18991" y="17252"/>
                    <a:pt x="18551" y="17276"/>
                    <a:pt x="18086" y="17312"/>
                  </a:cubicBezTo>
                  <a:cubicBezTo>
                    <a:pt x="17622" y="17336"/>
                    <a:pt x="17181" y="17360"/>
                    <a:pt x="16717" y="17360"/>
                  </a:cubicBezTo>
                  <a:cubicBezTo>
                    <a:pt x="16253" y="17372"/>
                    <a:pt x="15800" y="17372"/>
                    <a:pt x="15336" y="17383"/>
                  </a:cubicBezTo>
                  <a:cubicBezTo>
                    <a:pt x="14872" y="17372"/>
                    <a:pt x="14407" y="17372"/>
                    <a:pt x="13955" y="17360"/>
                  </a:cubicBezTo>
                  <a:cubicBezTo>
                    <a:pt x="13491" y="17336"/>
                    <a:pt x="13026" y="17336"/>
                    <a:pt x="12586" y="17312"/>
                  </a:cubicBezTo>
                  <a:cubicBezTo>
                    <a:pt x="12133" y="17276"/>
                    <a:pt x="11669" y="17252"/>
                    <a:pt x="11228" y="17217"/>
                  </a:cubicBezTo>
                  <a:cubicBezTo>
                    <a:pt x="10776" y="17181"/>
                    <a:pt x="10347" y="17122"/>
                    <a:pt x="9919" y="17074"/>
                  </a:cubicBezTo>
                  <a:cubicBezTo>
                    <a:pt x="9490" y="17026"/>
                    <a:pt x="9073" y="16955"/>
                    <a:pt x="8657" y="16895"/>
                  </a:cubicBezTo>
                  <a:cubicBezTo>
                    <a:pt x="8240" y="16836"/>
                    <a:pt x="7835" y="16764"/>
                    <a:pt x="7442" y="16669"/>
                  </a:cubicBezTo>
                  <a:cubicBezTo>
                    <a:pt x="6668" y="16526"/>
                    <a:pt x="5942" y="16312"/>
                    <a:pt x="5275" y="16086"/>
                  </a:cubicBezTo>
                  <a:cubicBezTo>
                    <a:pt x="4620" y="15871"/>
                    <a:pt x="4025" y="15633"/>
                    <a:pt x="3513" y="15359"/>
                  </a:cubicBezTo>
                  <a:cubicBezTo>
                    <a:pt x="3263" y="15228"/>
                    <a:pt x="3025" y="15109"/>
                    <a:pt x="2823" y="14978"/>
                  </a:cubicBezTo>
                  <a:cubicBezTo>
                    <a:pt x="2715" y="14919"/>
                    <a:pt x="2608" y="14836"/>
                    <a:pt x="2525" y="14776"/>
                  </a:cubicBezTo>
                  <a:cubicBezTo>
                    <a:pt x="2430" y="14705"/>
                    <a:pt x="2346" y="14645"/>
                    <a:pt x="2263" y="14585"/>
                  </a:cubicBezTo>
                  <a:cubicBezTo>
                    <a:pt x="1941" y="14347"/>
                    <a:pt x="1727" y="14097"/>
                    <a:pt x="1584" y="13931"/>
                  </a:cubicBezTo>
                  <a:cubicBezTo>
                    <a:pt x="1453" y="13764"/>
                    <a:pt x="1406" y="13645"/>
                    <a:pt x="1406" y="13645"/>
                  </a:cubicBezTo>
                  <a:lnTo>
                    <a:pt x="1406" y="13645"/>
                  </a:lnTo>
                  <a:cubicBezTo>
                    <a:pt x="1406" y="13645"/>
                    <a:pt x="1465" y="13752"/>
                    <a:pt x="1632" y="13883"/>
                  </a:cubicBezTo>
                  <a:cubicBezTo>
                    <a:pt x="1775" y="14038"/>
                    <a:pt x="2025" y="14228"/>
                    <a:pt x="2370" y="14443"/>
                  </a:cubicBezTo>
                  <a:cubicBezTo>
                    <a:pt x="2465" y="14478"/>
                    <a:pt x="2549" y="14538"/>
                    <a:pt x="2644" y="14597"/>
                  </a:cubicBezTo>
                  <a:cubicBezTo>
                    <a:pt x="2739" y="14645"/>
                    <a:pt x="2846" y="14705"/>
                    <a:pt x="2953" y="14752"/>
                  </a:cubicBezTo>
                  <a:cubicBezTo>
                    <a:pt x="3156" y="14859"/>
                    <a:pt x="3394" y="14955"/>
                    <a:pt x="3656" y="15062"/>
                  </a:cubicBezTo>
                  <a:cubicBezTo>
                    <a:pt x="4156" y="15276"/>
                    <a:pt x="4751" y="15455"/>
                    <a:pt x="5406" y="15609"/>
                  </a:cubicBezTo>
                  <a:cubicBezTo>
                    <a:pt x="6061" y="15776"/>
                    <a:pt x="6787" y="15931"/>
                    <a:pt x="7549" y="16026"/>
                  </a:cubicBezTo>
                  <a:cubicBezTo>
                    <a:pt x="7942" y="16109"/>
                    <a:pt x="8323" y="16145"/>
                    <a:pt x="8740" y="16193"/>
                  </a:cubicBezTo>
                  <a:cubicBezTo>
                    <a:pt x="9145" y="16240"/>
                    <a:pt x="9561" y="16300"/>
                    <a:pt x="9990" y="16324"/>
                  </a:cubicBezTo>
                  <a:lnTo>
                    <a:pt x="10002" y="16324"/>
                  </a:lnTo>
                  <a:lnTo>
                    <a:pt x="6811" y="15288"/>
                  </a:lnTo>
                  <a:lnTo>
                    <a:pt x="6811" y="15288"/>
                  </a:lnTo>
                  <a:lnTo>
                    <a:pt x="10062" y="15764"/>
                  </a:lnTo>
                  <a:cubicBezTo>
                    <a:pt x="9859" y="15609"/>
                    <a:pt x="9681" y="15467"/>
                    <a:pt x="9526" y="15288"/>
                  </a:cubicBezTo>
                  <a:cubicBezTo>
                    <a:pt x="9073" y="14740"/>
                    <a:pt x="9085" y="14228"/>
                    <a:pt x="9097" y="14085"/>
                  </a:cubicBezTo>
                  <a:lnTo>
                    <a:pt x="9097" y="12847"/>
                  </a:lnTo>
                  <a:cubicBezTo>
                    <a:pt x="8919" y="12800"/>
                    <a:pt x="8740" y="12764"/>
                    <a:pt x="8538" y="12704"/>
                  </a:cubicBezTo>
                  <a:cubicBezTo>
                    <a:pt x="8073" y="12561"/>
                    <a:pt x="7561" y="12383"/>
                    <a:pt x="7025" y="12180"/>
                  </a:cubicBezTo>
                  <a:cubicBezTo>
                    <a:pt x="6763" y="12061"/>
                    <a:pt x="6490" y="11954"/>
                    <a:pt x="6216" y="11835"/>
                  </a:cubicBezTo>
                  <a:cubicBezTo>
                    <a:pt x="5942" y="11716"/>
                    <a:pt x="5656" y="11585"/>
                    <a:pt x="5394" y="11454"/>
                  </a:cubicBezTo>
                  <a:cubicBezTo>
                    <a:pt x="5120" y="11311"/>
                    <a:pt x="4858" y="11180"/>
                    <a:pt x="4585" y="11037"/>
                  </a:cubicBezTo>
                  <a:cubicBezTo>
                    <a:pt x="4335" y="10895"/>
                    <a:pt x="4073" y="10752"/>
                    <a:pt x="3835" y="10621"/>
                  </a:cubicBezTo>
                  <a:cubicBezTo>
                    <a:pt x="3334" y="10335"/>
                    <a:pt x="2894" y="10061"/>
                    <a:pt x="2525" y="9823"/>
                  </a:cubicBezTo>
                  <a:cubicBezTo>
                    <a:pt x="2132" y="9585"/>
                    <a:pt x="1834" y="9382"/>
                    <a:pt x="1608" y="9228"/>
                  </a:cubicBezTo>
                  <a:cubicBezTo>
                    <a:pt x="1406" y="9085"/>
                    <a:pt x="1275" y="9013"/>
                    <a:pt x="1275" y="9013"/>
                  </a:cubicBezTo>
                  <a:lnTo>
                    <a:pt x="1275" y="9013"/>
                  </a:lnTo>
                  <a:cubicBezTo>
                    <a:pt x="1275" y="9013"/>
                    <a:pt x="1406" y="9073"/>
                    <a:pt x="1644" y="9156"/>
                  </a:cubicBezTo>
                  <a:cubicBezTo>
                    <a:pt x="1882" y="9251"/>
                    <a:pt x="2227" y="9406"/>
                    <a:pt x="2644" y="9561"/>
                  </a:cubicBezTo>
                  <a:cubicBezTo>
                    <a:pt x="3061" y="9728"/>
                    <a:pt x="3537" y="9906"/>
                    <a:pt x="4073" y="10061"/>
                  </a:cubicBezTo>
                  <a:cubicBezTo>
                    <a:pt x="4323" y="10156"/>
                    <a:pt x="4608" y="10240"/>
                    <a:pt x="4870" y="10323"/>
                  </a:cubicBezTo>
                  <a:cubicBezTo>
                    <a:pt x="5144" y="10406"/>
                    <a:pt x="5418" y="10478"/>
                    <a:pt x="5704" y="10561"/>
                  </a:cubicBezTo>
                  <a:cubicBezTo>
                    <a:pt x="5990" y="10633"/>
                    <a:pt x="6275" y="10704"/>
                    <a:pt x="6549" y="10764"/>
                  </a:cubicBezTo>
                  <a:cubicBezTo>
                    <a:pt x="6835" y="10835"/>
                    <a:pt x="7109" y="10883"/>
                    <a:pt x="7371" y="10930"/>
                  </a:cubicBezTo>
                  <a:cubicBezTo>
                    <a:pt x="7668" y="10990"/>
                    <a:pt x="7954" y="11037"/>
                    <a:pt x="8216" y="11061"/>
                  </a:cubicBezTo>
                  <a:lnTo>
                    <a:pt x="5382" y="8216"/>
                  </a:lnTo>
                  <a:lnTo>
                    <a:pt x="6883" y="6715"/>
                  </a:lnTo>
                  <a:cubicBezTo>
                    <a:pt x="6763" y="6644"/>
                    <a:pt x="6644" y="6585"/>
                    <a:pt x="6525" y="6513"/>
                  </a:cubicBezTo>
                  <a:cubicBezTo>
                    <a:pt x="6073" y="6227"/>
                    <a:pt x="5656" y="5930"/>
                    <a:pt x="5347" y="5692"/>
                  </a:cubicBezTo>
                  <a:cubicBezTo>
                    <a:pt x="5049" y="5453"/>
                    <a:pt x="4859" y="5287"/>
                    <a:pt x="4858" y="5287"/>
                  </a:cubicBezTo>
                  <a:lnTo>
                    <a:pt x="4858" y="5287"/>
                  </a:lnTo>
                  <a:cubicBezTo>
                    <a:pt x="4859" y="5287"/>
                    <a:pt x="5097" y="5358"/>
                    <a:pt x="5466" y="5465"/>
                  </a:cubicBezTo>
                  <a:cubicBezTo>
                    <a:pt x="5823" y="5572"/>
                    <a:pt x="6311" y="5692"/>
                    <a:pt x="6811" y="5763"/>
                  </a:cubicBezTo>
                  <a:cubicBezTo>
                    <a:pt x="7133" y="5823"/>
                    <a:pt x="7466" y="5858"/>
                    <a:pt x="7740" y="5870"/>
                  </a:cubicBezTo>
                  <a:lnTo>
                    <a:pt x="9038" y="4572"/>
                  </a:lnTo>
                  <a:lnTo>
                    <a:pt x="9038" y="1989"/>
                  </a:lnTo>
                  <a:cubicBezTo>
                    <a:pt x="8788" y="1596"/>
                    <a:pt x="8430" y="977"/>
                    <a:pt x="8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30"/>
            <p:cNvSpPr/>
            <p:nvPr/>
          </p:nvSpPr>
          <p:spPr>
            <a:xfrm>
              <a:off x="3758200" y="4047950"/>
              <a:ext cx="282800" cy="89575"/>
            </a:xfrm>
            <a:custGeom>
              <a:avLst/>
              <a:gdLst/>
              <a:ahLst/>
              <a:cxnLst/>
              <a:rect l="l" t="t" r="r" b="b"/>
              <a:pathLst>
                <a:path w="11312" h="3583" extrusionOk="0">
                  <a:moveTo>
                    <a:pt x="11311" y="0"/>
                  </a:moveTo>
                  <a:cubicBezTo>
                    <a:pt x="11168" y="227"/>
                    <a:pt x="11014" y="465"/>
                    <a:pt x="10835" y="691"/>
                  </a:cubicBezTo>
                  <a:cubicBezTo>
                    <a:pt x="10752" y="786"/>
                    <a:pt x="10645" y="905"/>
                    <a:pt x="10537" y="1012"/>
                  </a:cubicBezTo>
                  <a:cubicBezTo>
                    <a:pt x="10442" y="1132"/>
                    <a:pt x="10335" y="1239"/>
                    <a:pt x="10216" y="1346"/>
                  </a:cubicBezTo>
                  <a:cubicBezTo>
                    <a:pt x="10097" y="1441"/>
                    <a:pt x="9978" y="1548"/>
                    <a:pt x="9847" y="1644"/>
                  </a:cubicBezTo>
                  <a:cubicBezTo>
                    <a:pt x="9787" y="1679"/>
                    <a:pt x="9728" y="1739"/>
                    <a:pt x="9644" y="1786"/>
                  </a:cubicBezTo>
                  <a:lnTo>
                    <a:pt x="9442" y="1905"/>
                  </a:lnTo>
                  <a:cubicBezTo>
                    <a:pt x="9156" y="2072"/>
                    <a:pt x="8870" y="2263"/>
                    <a:pt x="8561" y="2358"/>
                  </a:cubicBezTo>
                  <a:cubicBezTo>
                    <a:pt x="8251" y="2477"/>
                    <a:pt x="7954" y="2620"/>
                    <a:pt x="7597" y="2679"/>
                  </a:cubicBezTo>
                  <a:cubicBezTo>
                    <a:pt x="7418" y="2715"/>
                    <a:pt x="7251" y="2751"/>
                    <a:pt x="7073" y="2787"/>
                  </a:cubicBezTo>
                  <a:cubicBezTo>
                    <a:pt x="6906" y="2810"/>
                    <a:pt x="6715" y="2858"/>
                    <a:pt x="6573" y="2858"/>
                  </a:cubicBezTo>
                  <a:cubicBezTo>
                    <a:pt x="6275" y="2870"/>
                    <a:pt x="5977" y="2906"/>
                    <a:pt x="5680" y="2917"/>
                  </a:cubicBezTo>
                  <a:lnTo>
                    <a:pt x="5477" y="2917"/>
                  </a:lnTo>
                  <a:lnTo>
                    <a:pt x="5358" y="2906"/>
                  </a:lnTo>
                  <a:lnTo>
                    <a:pt x="5108" y="2894"/>
                  </a:lnTo>
                  <a:lnTo>
                    <a:pt x="4620" y="2858"/>
                  </a:lnTo>
                  <a:cubicBezTo>
                    <a:pt x="4287" y="2858"/>
                    <a:pt x="3953" y="2751"/>
                    <a:pt x="3620" y="2679"/>
                  </a:cubicBezTo>
                  <a:cubicBezTo>
                    <a:pt x="3453" y="2632"/>
                    <a:pt x="3298" y="2620"/>
                    <a:pt x="3132" y="2560"/>
                  </a:cubicBezTo>
                  <a:cubicBezTo>
                    <a:pt x="2965" y="2501"/>
                    <a:pt x="2822" y="2441"/>
                    <a:pt x="2655" y="2382"/>
                  </a:cubicBezTo>
                  <a:cubicBezTo>
                    <a:pt x="2501" y="2322"/>
                    <a:pt x="2346" y="2263"/>
                    <a:pt x="2191" y="2191"/>
                  </a:cubicBezTo>
                  <a:cubicBezTo>
                    <a:pt x="2048" y="2120"/>
                    <a:pt x="1905" y="2025"/>
                    <a:pt x="1762" y="1941"/>
                  </a:cubicBezTo>
                  <a:cubicBezTo>
                    <a:pt x="1477" y="1786"/>
                    <a:pt x="1227" y="1560"/>
                    <a:pt x="989" y="1358"/>
                  </a:cubicBezTo>
                  <a:cubicBezTo>
                    <a:pt x="869" y="1251"/>
                    <a:pt x="750" y="1143"/>
                    <a:pt x="643" y="1024"/>
                  </a:cubicBezTo>
                  <a:cubicBezTo>
                    <a:pt x="536" y="905"/>
                    <a:pt x="441" y="810"/>
                    <a:pt x="346" y="691"/>
                  </a:cubicBezTo>
                  <a:cubicBezTo>
                    <a:pt x="238" y="584"/>
                    <a:pt x="167" y="453"/>
                    <a:pt x="96" y="334"/>
                  </a:cubicBezTo>
                  <a:cubicBezTo>
                    <a:pt x="60" y="286"/>
                    <a:pt x="36" y="227"/>
                    <a:pt x="0" y="179"/>
                  </a:cubicBezTo>
                  <a:lnTo>
                    <a:pt x="0" y="2596"/>
                  </a:lnTo>
                  <a:cubicBezTo>
                    <a:pt x="1847" y="3255"/>
                    <a:pt x="3777" y="3583"/>
                    <a:pt x="5704" y="3583"/>
                  </a:cubicBezTo>
                  <a:cubicBezTo>
                    <a:pt x="7605" y="3583"/>
                    <a:pt x="9502" y="3264"/>
                    <a:pt x="11311" y="2632"/>
                  </a:cubicBezTo>
                  <a:lnTo>
                    <a:pt x="11311"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30"/>
            <p:cNvSpPr/>
            <p:nvPr/>
          </p:nvSpPr>
          <p:spPr>
            <a:xfrm>
              <a:off x="3516800" y="3666350"/>
              <a:ext cx="197375" cy="326550"/>
            </a:xfrm>
            <a:custGeom>
              <a:avLst/>
              <a:gdLst/>
              <a:ahLst/>
              <a:cxnLst/>
              <a:rect l="l" t="t" r="r" b="b"/>
              <a:pathLst>
                <a:path w="7895" h="13062" extrusionOk="0">
                  <a:moveTo>
                    <a:pt x="2155" y="3358"/>
                  </a:moveTo>
                  <a:cubicBezTo>
                    <a:pt x="2536" y="3358"/>
                    <a:pt x="2834" y="3656"/>
                    <a:pt x="2834" y="4025"/>
                  </a:cubicBezTo>
                  <a:cubicBezTo>
                    <a:pt x="2834" y="4406"/>
                    <a:pt x="2536" y="4704"/>
                    <a:pt x="2155" y="4704"/>
                  </a:cubicBezTo>
                  <a:cubicBezTo>
                    <a:pt x="1786" y="4704"/>
                    <a:pt x="1489" y="4406"/>
                    <a:pt x="1489" y="4025"/>
                  </a:cubicBezTo>
                  <a:cubicBezTo>
                    <a:pt x="1489" y="3656"/>
                    <a:pt x="1786" y="3358"/>
                    <a:pt x="2155" y="3358"/>
                  </a:cubicBezTo>
                  <a:close/>
                  <a:moveTo>
                    <a:pt x="4037" y="4287"/>
                  </a:moveTo>
                  <a:cubicBezTo>
                    <a:pt x="4275" y="4287"/>
                    <a:pt x="4465" y="4477"/>
                    <a:pt x="4465" y="4716"/>
                  </a:cubicBezTo>
                  <a:cubicBezTo>
                    <a:pt x="4465" y="4954"/>
                    <a:pt x="4275" y="5144"/>
                    <a:pt x="4037" y="5144"/>
                  </a:cubicBezTo>
                  <a:cubicBezTo>
                    <a:pt x="3798" y="5144"/>
                    <a:pt x="3608" y="4954"/>
                    <a:pt x="3608" y="4716"/>
                  </a:cubicBezTo>
                  <a:cubicBezTo>
                    <a:pt x="3608" y="4477"/>
                    <a:pt x="3798" y="4287"/>
                    <a:pt x="4037" y="4287"/>
                  </a:cubicBezTo>
                  <a:close/>
                  <a:moveTo>
                    <a:pt x="727" y="1"/>
                  </a:moveTo>
                  <a:cubicBezTo>
                    <a:pt x="393" y="513"/>
                    <a:pt x="0" y="1441"/>
                    <a:pt x="0" y="3001"/>
                  </a:cubicBezTo>
                  <a:cubicBezTo>
                    <a:pt x="0" y="5656"/>
                    <a:pt x="1239" y="9121"/>
                    <a:pt x="1405" y="9585"/>
                  </a:cubicBezTo>
                  <a:cubicBezTo>
                    <a:pt x="2215" y="8990"/>
                    <a:pt x="3977" y="7799"/>
                    <a:pt x="4977" y="7656"/>
                  </a:cubicBezTo>
                  <a:cubicBezTo>
                    <a:pt x="5010" y="7652"/>
                    <a:pt x="5040" y="7650"/>
                    <a:pt x="5066" y="7650"/>
                  </a:cubicBezTo>
                  <a:cubicBezTo>
                    <a:pt x="5890" y="7650"/>
                    <a:pt x="3435" y="9585"/>
                    <a:pt x="2501" y="10311"/>
                  </a:cubicBezTo>
                  <a:lnTo>
                    <a:pt x="3394" y="10871"/>
                  </a:lnTo>
                  <a:cubicBezTo>
                    <a:pt x="3977" y="10454"/>
                    <a:pt x="5180" y="9645"/>
                    <a:pt x="5846" y="9549"/>
                  </a:cubicBezTo>
                  <a:cubicBezTo>
                    <a:pt x="5868" y="9547"/>
                    <a:pt x="5888" y="9546"/>
                    <a:pt x="5906" y="9546"/>
                  </a:cubicBezTo>
                  <a:cubicBezTo>
                    <a:pt x="6484" y="9546"/>
                    <a:pt x="4861" y="10828"/>
                    <a:pt x="4168" y="11371"/>
                  </a:cubicBezTo>
                  <a:lnTo>
                    <a:pt x="6382" y="12764"/>
                  </a:lnTo>
                  <a:lnTo>
                    <a:pt x="7894" y="13062"/>
                  </a:lnTo>
                  <a:cubicBezTo>
                    <a:pt x="7620" y="12407"/>
                    <a:pt x="7323" y="11621"/>
                    <a:pt x="7013" y="10669"/>
                  </a:cubicBezTo>
                  <a:cubicBezTo>
                    <a:pt x="5715" y="6680"/>
                    <a:pt x="6406" y="1406"/>
                    <a:pt x="6406" y="1406"/>
                  </a:cubicBezTo>
                  <a:cubicBezTo>
                    <a:pt x="5751" y="1346"/>
                    <a:pt x="5168" y="1275"/>
                    <a:pt x="4620" y="1167"/>
                  </a:cubicBezTo>
                  <a:lnTo>
                    <a:pt x="4620" y="1167"/>
                  </a:lnTo>
                  <a:cubicBezTo>
                    <a:pt x="4656" y="1298"/>
                    <a:pt x="4691" y="1453"/>
                    <a:pt x="4691" y="1596"/>
                  </a:cubicBezTo>
                  <a:cubicBezTo>
                    <a:pt x="4691" y="2346"/>
                    <a:pt x="4096" y="2942"/>
                    <a:pt x="3346" y="2942"/>
                  </a:cubicBezTo>
                  <a:cubicBezTo>
                    <a:pt x="2608" y="2942"/>
                    <a:pt x="2013" y="2346"/>
                    <a:pt x="2013" y="1596"/>
                  </a:cubicBezTo>
                  <a:cubicBezTo>
                    <a:pt x="2013" y="1227"/>
                    <a:pt x="2155" y="894"/>
                    <a:pt x="2417" y="656"/>
                  </a:cubicBezTo>
                  <a:cubicBezTo>
                    <a:pt x="1536" y="382"/>
                    <a:pt x="965" y="132"/>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30"/>
            <p:cNvSpPr/>
            <p:nvPr/>
          </p:nvSpPr>
          <p:spPr>
            <a:xfrm>
              <a:off x="4069550" y="2916250"/>
              <a:ext cx="199150" cy="364400"/>
            </a:xfrm>
            <a:custGeom>
              <a:avLst/>
              <a:gdLst/>
              <a:ahLst/>
              <a:cxnLst/>
              <a:rect l="l" t="t" r="r" b="b"/>
              <a:pathLst>
                <a:path w="7966" h="14576" extrusionOk="0">
                  <a:moveTo>
                    <a:pt x="4275" y="9478"/>
                  </a:moveTo>
                  <a:cubicBezTo>
                    <a:pt x="4977" y="9478"/>
                    <a:pt x="5549" y="10038"/>
                    <a:pt x="5549" y="10740"/>
                  </a:cubicBezTo>
                  <a:cubicBezTo>
                    <a:pt x="5560" y="11443"/>
                    <a:pt x="4977" y="12002"/>
                    <a:pt x="4275" y="12002"/>
                  </a:cubicBezTo>
                  <a:cubicBezTo>
                    <a:pt x="3584" y="12002"/>
                    <a:pt x="3013" y="11443"/>
                    <a:pt x="3013" y="10740"/>
                  </a:cubicBezTo>
                  <a:cubicBezTo>
                    <a:pt x="3013" y="10038"/>
                    <a:pt x="3584" y="9478"/>
                    <a:pt x="4275" y="9478"/>
                  </a:cubicBezTo>
                  <a:close/>
                  <a:moveTo>
                    <a:pt x="1548" y="8943"/>
                  </a:moveTo>
                  <a:cubicBezTo>
                    <a:pt x="1548" y="8943"/>
                    <a:pt x="1572" y="9074"/>
                    <a:pt x="1584" y="9300"/>
                  </a:cubicBezTo>
                  <a:cubicBezTo>
                    <a:pt x="1584" y="9407"/>
                    <a:pt x="1596" y="9538"/>
                    <a:pt x="1596" y="9705"/>
                  </a:cubicBezTo>
                  <a:cubicBezTo>
                    <a:pt x="1596" y="9847"/>
                    <a:pt x="1631" y="10026"/>
                    <a:pt x="1643" y="10205"/>
                  </a:cubicBezTo>
                  <a:cubicBezTo>
                    <a:pt x="1655" y="10395"/>
                    <a:pt x="1667" y="10598"/>
                    <a:pt x="1703" y="10800"/>
                  </a:cubicBezTo>
                  <a:lnTo>
                    <a:pt x="1750" y="11109"/>
                  </a:lnTo>
                  <a:cubicBezTo>
                    <a:pt x="1774" y="11217"/>
                    <a:pt x="1786" y="11324"/>
                    <a:pt x="1822" y="11443"/>
                  </a:cubicBezTo>
                  <a:cubicBezTo>
                    <a:pt x="1846" y="11669"/>
                    <a:pt x="1953" y="11871"/>
                    <a:pt x="2012" y="12086"/>
                  </a:cubicBezTo>
                  <a:cubicBezTo>
                    <a:pt x="2060" y="12181"/>
                    <a:pt x="2108" y="12288"/>
                    <a:pt x="2143" y="12383"/>
                  </a:cubicBezTo>
                  <a:cubicBezTo>
                    <a:pt x="2191" y="12479"/>
                    <a:pt x="2262" y="12562"/>
                    <a:pt x="2322" y="12657"/>
                  </a:cubicBezTo>
                  <a:cubicBezTo>
                    <a:pt x="2465" y="12836"/>
                    <a:pt x="2608" y="12991"/>
                    <a:pt x="2786" y="13122"/>
                  </a:cubicBezTo>
                  <a:cubicBezTo>
                    <a:pt x="2965" y="13241"/>
                    <a:pt x="3144" y="13360"/>
                    <a:pt x="3358" y="13419"/>
                  </a:cubicBezTo>
                  <a:lnTo>
                    <a:pt x="3501" y="13479"/>
                  </a:lnTo>
                  <a:cubicBezTo>
                    <a:pt x="3560" y="13491"/>
                    <a:pt x="3608" y="13515"/>
                    <a:pt x="3655" y="13526"/>
                  </a:cubicBezTo>
                  <a:cubicBezTo>
                    <a:pt x="3751" y="13550"/>
                    <a:pt x="3846" y="13586"/>
                    <a:pt x="3953" y="13598"/>
                  </a:cubicBezTo>
                  <a:cubicBezTo>
                    <a:pt x="4156" y="13634"/>
                    <a:pt x="4346" y="13669"/>
                    <a:pt x="4525" y="13705"/>
                  </a:cubicBezTo>
                  <a:cubicBezTo>
                    <a:pt x="4906" y="13753"/>
                    <a:pt x="5215" y="13776"/>
                    <a:pt x="5441" y="13812"/>
                  </a:cubicBezTo>
                  <a:cubicBezTo>
                    <a:pt x="5644" y="13836"/>
                    <a:pt x="5763" y="13848"/>
                    <a:pt x="5763" y="13848"/>
                  </a:cubicBezTo>
                  <a:cubicBezTo>
                    <a:pt x="5763" y="13848"/>
                    <a:pt x="5644" y="13884"/>
                    <a:pt x="5430" y="13943"/>
                  </a:cubicBezTo>
                  <a:cubicBezTo>
                    <a:pt x="5322" y="13967"/>
                    <a:pt x="5191" y="14003"/>
                    <a:pt x="5025" y="14015"/>
                  </a:cubicBezTo>
                  <a:cubicBezTo>
                    <a:pt x="4870" y="14050"/>
                    <a:pt x="4691" y="14074"/>
                    <a:pt x="4501" y="14074"/>
                  </a:cubicBezTo>
                  <a:cubicBezTo>
                    <a:pt x="4406" y="14080"/>
                    <a:pt x="4304" y="14083"/>
                    <a:pt x="4197" y="14083"/>
                  </a:cubicBezTo>
                  <a:cubicBezTo>
                    <a:pt x="4090" y="14083"/>
                    <a:pt x="3977" y="14080"/>
                    <a:pt x="3858" y="14074"/>
                  </a:cubicBezTo>
                  <a:cubicBezTo>
                    <a:pt x="3739" y="14074"/>
                    <a:pt x="3644" y="14038"/>
                    <a:pt x="3501" y="14027"/>
                  </a:cubicBezTo>
                  <a:cubicBezTo>
                    <a:pt x="3382" y="14015"/>
                    <a:pt x="3263" y="13991"/>
                    <a:pt x="3132" y="13943"/>
                  </a:cubicBezTo>
                  <a:cubicBezTo>
                    <a:pt x="3013" y="13907"/>
                    <a:pt x="2882" y="13872"/>
                    <a:pt x="2763" y="13812"/>
                  </a:cubicBezTo>
                  <a:cubicBezTo>
                    <a:pt x="2643" y="13753"/>
                    <a:pt x="2501" y="13705"/>
                    <a:pt x="2405" y="13610"/>
                  </a:cubicBezTo>
                  <a:cubicBezTo>
                    <a:pt x="2167" y="13467"/>
                    <a:pt x="1953" y="13253"/>
                    <a:pt x="1774" y="13038"/>
                  </a:cubicBezTo>
                  <a:cubicBezTo>
                    <a:pt x="1703" y="12919"/>
                    <a:pt x="1608" y="12800"/>
                    <a:pt x="1548" y="12681"/>
                  </a:cubicBezTo>
                  <a:cubicBezTo>
                    <a:pt x="1489" y="12538"/>
                    <a:pt x="1453" y="12419"/>
                    <a:pt x="1393" y="12288"/>
                  </a:cubicBezTo>
                  <a:cubicBezTo>
                    <a:pt x="1346" y="12157"/>
                    <a:pt x="1310" y="12038"/>
                    <a:pt x="1286" y="11907"/>
                  </a:cubicBezTo>
                  <a:cubicBezTo>
                    <a:pt x="1250" y="11764"/>
                    <a:pt x="1227" y="11645"/>
                    <a:pt x="1227" y="11526"/>
                  </a:cubicBezTo>
                  <a:cubicBezTo>
                    <a:pt x="1215" y="11407"/>
                    <a:pt x="1191" y="11288"/>
                    <a:pt x="1191" y="11157"/>
                  </a:cubicBezTo>
                  <a:lnTo>
                    <a:pt x="1191" y="10812"/>
                  </a:lnTo>
                  <a:cubicBezTo>
                    <a:pt x="1191" y="10693"/>
                    <a:pt x="1191" y="10598"/>
                    <a:pt x="1215" y="10490"/>
                  </a:cubicBezTo>
                  <a:cubicBezTo>
                    <a:pt x="1227" y="10383"/>
                    <a:pt x="1239" y="10276"/>
                    <a:pt x="1250" y="10193"/>
                  </a:cubicBezTo>
                  <a:cubicBezTo>
                    <a:pt x="1286" y="10002"/>
                    <a:pt x="1298" y="9824"/>
                    <a:pt x="1346" y="9669"/>
                  </a:cubicBezTo>
                  <a:cubicBezTo>
                    <a:pt x="1369" y="9526"/>
                    <a:pt x="1417" y="9383"/>
                    <a:pt x="1453" y="9288"/>
                  </a:cubicBezTo>
                  <a:cubicBezTo>
                    <a:pt x="1512" y="9062"/>
                    <a:pt x="1548" y="8943"/>
                    <a:pt x="1548" y="8943"/>
                  </a:cubicBezTo>
                  <a:close/>
                  <a:moveTo>
                    <a:pt x="1310" y="1"/>
                  </a:moveTo>
                  <a:lnTo>
                    <a:pt x="0" y="7573"/>
                  </a:lnTo>
                  <a:cubicBezTo>
                    <a:pt x="96" y="7264"/>
                    <a:pt x="179" y="6978"/>
                    <a:pt x="274" y="6692"/>
                  </a:cubicBezTo>
                  <a:cubicBezTo>
                    <a:pt x="631" y="5549"/>
                    <a:pt x="988" y="4609"/>
                    <a:pt x="1239" y="3954"/>
                  </a:cubicBezTo>
                  <a:cubicBezTo>
                    <a:pt x="1358" y="3632"/>
                    <a:pt x="1477" y="3370"/>
                    <a:pt x="1548" y="3192"/>
                  </a:cubicBezTo>
                  <a:cubicBezTo>
                    <a:pt x="1631" y="3013"/>
                    <a:pt x="1667" y="2930"/>
                    <a:pt x="1667" y="2930"/>
                  </a:cubicBezTo>
                  <a:lnTo>
                    <a:pt x="1667" y="2930"/>
                  </a:lnTo>
                  <a:cubicBezTo>
                    <a:pt x="1667" y="2930"/>
                    <a:pt x="1667" y="3013"/>
                    <a:pt x="1643" y="3216"/>
                  </a:cubicBezTo>
                  <a:cubicBezTo>
                    <a:pt x="1608" y="3406"/>
                    <a:pt x="1596" y="3668"/>
                    <a:pt x="1548" y="4013"/>
                  </a:cubicBezTo>
                  <a:cubicBezTo>
                    <a:pt x="1512" y="4359"/>
                    <a:pt x="1465" y="4787"/>
                    <a:pt x="1393" y="5264"/>
                  </a:cubicBezTo>
                  <a:cubicBezTo>
                    <a:pt x="1310" y="5740"/>
                    <a:pt x="1250" y="6287"/>
                    <a:pt x="1167" y="6871"/>
                  </a:cubicBezTo>
                  <a:cubicBezTo>
                    <a:pt x="1096" y="7466"/>
                    <a:pt x="1000" y="8097"/>
                    <a:pt x="917" y="8764"/>
                  </a:cubicBezTo>
                  <a:cubicBezTo>
                    <a:pt x="881" y="9085"/>
                    <a:pt x="834" y="9431"/>
                    <a:pt x="810" y="9776"/>
                  </a:cubicBezTo>
                  <a:cubicBezTo>
                    <a:pt x="774" y="10109"/>
                    <a:pt x="762" y="10455"/>
                    <a:pt x="798" y="10752"/>
                  </a:cubicBezTo>
                  <a:cubicBezTo>
                    <a:pt x="858" y="11467"/>
                    <a:pt x="977" y="12157"/>
                    <a:pt x="1179" y="12836"/>
                  </a:cubicBezTo>
                  <a:cubicBezTo>
                    <a:pt x="1286" y="13181"/>
                    <a:pt x="1417" y="13515"/>
                    <a:pt x="1572" y="13788"/>
                  </a:cubicBezTo>
                  <a:cubicBezTo>
                    <a:pt x="1631" y="13907"/>
                    <a:pt x="1703" y="14027"/>
                    <a:pt x="1774" y="14110"/>
                  </a:cubicBezTo>
                  <a:cubicBezTo>
                    <a:pt x="1786" y="14110"/>
                    <a:pt x="1786" y="14122"/>
                    <a:pt x="1786" y="14122"/>
                  </a:cubicBezTo>
                  <a:cubicBezTo>
                    <a:pt x="1834" y="14134"/>
                    <a:pt x="1893" y="14169"/>
                    <a:pt x="1965" y="14193"/>
                  </a:cubicBezTo>
                  <a:cubicBezTo>
                    <a:pt x="2262" y="14300"/>
                    <a:pt x="2620" y="14372"/>
                    <a:pt x="2977" y="14431"/>
                  </a:cubicBezTo>
                  <a:cubicBezTo>
                    <a:pt x="3334" y="14491"/>
                    <a:pt x="3715" y="14538"/>
                    <a:pt x="4084" y="14550"/>
                  </a:cubicBezTo>
                  <a:cubicBezTo>
                    <a:pt x="4326" y="14566"/>
                    <a:pt x="4568" y="14576"/>
                    <a:pt x="4806" y="14576"/>
                  </a:cubicBezTo>
                  <a:cubicBezTo>
                    <a:pt x="5280" y="14576"/>
                    <a:pt x="5735" y="14538"/>
                    <a:pt x="6132" y="14443"/>
                  </a:cubicBezTo>
                  <a:cubicBezTo>
                    <a:pt x="6287" y="14419"/>
                    <a:pt x="6406" y="14372"/>
                    <a:pt x="6513" y="14324"/>
                  </a:cubicBezTo>
                  <a:cubicBezTo>
                    <a:pt x="6549" y="14300"/>
                    <a:pt x="6596" y="14288"/>
                    <a:pt x="6632" y="14265"/>
                  </a:cubicBezTo>
                  <a:lnTo>
                    <a:pt x="6644" y="14253"/>
                  </a:lnTo>
                  <a:lnTo>
                    <a:pt x="6656" y="14253"/>
                  </a:lnTo>
                  <a:cubicBezTo>
                    <a:pt x="6643" y="14271"/>
                    <a:pt x="6622" y="14301"/>
                    <a:pt x="6629" y="14301"/>
                  </a:cubicBezTo>
                  <a:cubicBezTo>
                    <a:pt x="6630" y="14301"/>
                    <a:pt x="6631" y="14301"/>
                    <a:pt x="6632" y="14300"/>
                  </a:cubicBezTo>
                  <a:lnTo>
                    <a:pt x="6644" y="14277"/>
                  </a:lnTo>
                  <a:lnTo>
                    <a:pt x="6727" y="14181"/>
                  </a:lnTo>
                  <a:cubicBezTo>
                    <a:pt x="6763" y="14146"/>
                    <a:pt x="6787" y="14098"/>
                    <a:pt x="6811" y="14074"/>
                  </a:cubicBezTo>
                  <a:cubicBezTo>
                    <a:pt x="6823" y="14062"/>
                    <a:pt x="6823" y="14027"/>
                    <a:pt x="6834" y="14015"/>
                  </a:cubicBezTo>
                  <a:cubicBezTo>
                    <a:pt x="6846" y="14003"/>
                    <a:pt x="6846" y="13979"/>
                    <a:pt x="6870" y="13955"/>
                  </a:cubicBezTo>
                  <a:cubicBezTo>
                    <a:pt x="6882" y="13943"/>
                    <a:pt x="6894" y="13896"/>
                    <a:pt x="6894" y="13860"/>
                  </a:cubicBezTo>
                  <a:cubicBezTo>
                    <a:pt x="6954" y="13741"/>
                    <a:pt x="6989" y="13610"/>
                    <a:pt x="7013" y="13479"/>
                  </a:cubicBezTo>
                  <a:cubicBezTo>
                    <a:pt x="7132" y="12931"/>
                    <a:pt x="7108" y="12300"/>
                    <a:pt x="7025" y="11752"/>
                  </a:cubicBezTo>
                  <a:cubicBezTo>
                    <a:pt x="6942" y="11205"/>
                    <a:pt x="6823" y="10681"/>
                    <a:pt x="6668" y="10228"/>
                  </a:cubicBezTo>
                  <a:cubicBezTo>
                    <a:pt x="6525" y="9788"/>
                    <a:pt x="6370" y="9395"/>
                    <a:pt x="6239" y="9085"/>
                  </a:cubicBezTo>
                  <a:cubicBezTo>
                    <a:pt x="6168" y="8943"/>
                    <a:pt x="6108" y="8788"/>
                    <a:pt x="6049" y="8669"/>
                  </a:cubicBezTo>
                  <a:cubicBezTo>
                    <a:pt x="5989" y="8550"/>
                    <a:pt x="5930" y="8442"/>
                    <a:pt x="5894" y="8359"/>
                  </a:cubicBezTo>
                  <a:cubicBezTo>
                    <a:pt x="5811" y="8193"/>
                    <a:pt x="5763" y="8109"/>
                    <a:pt x="5763" y="8109"/>
                  </a:cubicBezTo>
                  <a:lnTo>
                    <a:pt x="5763" y="8109"/>
                  </a:lnTo>
                  <a:lnTo>
                    <a:pt x="5977" y="8312"/>
                  </a:lnTo>
                  <a:cubicBezTo>
                    <a:pt x="6108" y="8442"/>
                    <a:pt x="6299" y="8657"/>
                    <a:pt x="6513" y="8943"/>
                  </a:cubicBezTo>
                  <a:cubicBezTo>
                    <a:pt x="6727" y="9216"/>
                    <a:pt x="6989" y="9562"/>
                    <a:pt x="7227" y="10014"/>
                  </a:cubicBezTo>
                  <a:cubicBezTo>
                    <a:pt x="7477" y="10443"/>
                    <a:pt x="7716" y="10967"/>
                    <a:pt x="7906" y="11574"/>
                  </a:cubicBezTo>
                  <a:cubicBezTo>
                    <a:pt x="7918" y="11633"/>
                    <a:pt x="7954" y="11705"/>
                    <a:pt x="7966" y="11776"/>
                  </a:cubicBezTo>
                  <a:cubicBezTo>
                    <a:pt x="7763" y="10324"/>
                    <a:pt x="6930" y="9193"/>
                    <a:pt x="6215" y="8014"/>
                  </a:cubicBezTo>
                  <a:cubicBezTo>
                    <a:pt x="5977" y="7752"/>
                    <a:pt x="5632" y="7371"/>
                    <a:pt x="5263" y="6930"/>
                  </a:cubicBezTo>
                  <a:cubicBezTo>
                    <a:pt x="4834" y="6407"/>
                    <a:pt x="4382" y="5847"/>
                    <a:pt x="3906" y="5240"/>
                  </a:cubicBezTo>
                  <a:cubicBezTo>
                    <a:pt x="3667" y="4918"/>
                    <a:pt x="3441" y="4597"/>
                    <a:pt x="3203" y="4252"/>
                  </a:cubicBezTo>
                  <a:cubicBezTo>
                    <a:pt x="2989" y="3906"/>
                    <a:pt x="2751" y="3549"/>
                    <a:pt x="2548" y="3192"/>
                  </a:cubicBezTo>
                  <a:cubicBezTo>
                    <a:pt x="2346" y="2823"/>
                    <a:pt x="2143" y="2454"/>
                    <a:pt x="1965" y="2061"/>
                  </a:cubicBezTo>
                  <a:cubicBezTo>
                    <a:pt x="1810" y="1680"/>
                    <a:pt x="1655" y="1287"/>
                    <a:pt x="1536" y="906"/>
                  </a:cubicBezTo>
                  <a:cubicBezTo>
                    <a:pt x="1477" y="715"/>
                    <a:pt x="1429" y="513"/>
                    <a:pt x="1393" y="334"/>
                  </a:cubicBezTo>
                  <a:cubicBezTo>
                    <a:pt x="1358" y="215"/>
                    <a:pt x="1346" y="96"/>
                    <a:pt x="1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30"/>
            <p:cNvSpPr/>
            <p:nvPr/>
          </p:nvSpPr>
          <p:spPr>
            <a:xfrm>
              <a:off x="4107650" y="3673800"/>
              <a:ext cx="161050" cy="315825"/>
            </a:xfrm>
            <a:custGeom>
              <a:avLst/>
              <a:gdLst/>
              <a:ahLst/>
              <a:cxnLst/>
              <a:rect l="l" t="t" r="r" b="b"/>
              <a:pathLst>
                <a:path w="6442" h="12633" extrusionOk="0">
                  <a:moveTo>
                    <a:pt x="4846" y="3060"/>
                  </a:moveTo>
                  <a:cubicBezTo>
                    <a:pt x="5227" y="3060"/>
                    <a:pt x="5525" y="3358"/>
                    <a:pt x="5525" y="3727"/>
                  </a:cubicBezTo>
                  <a:cubicBezTo>
                    <a:pt x="5525" y="4108"/>
                    <a:pt x="5227" y="4406"/>
                    <a:pt x="4846" y="4406"/>
                  </a:cubicBezTo>
                  <a:cubicBezTo>
                    <a:pt x="4477" y="4406"/>
                    <a:pt x="4179" y="4108"/>
                    <a:pt x="4179" y="3727"/>
                  </a:cubicBezTo>
                  <a:cubicBezTo>
                    <a:pt x="4179" y="3370"/>
                    <a:pt x="4477" y="3060"/>
                    <a:pt x="4846" y="3060"/>
                  </a:cubicBezTo>
                  <a:close/>
                  <a:moveTo>
                    <a:pt x="2977" y="3965"/>
                  </a:moveTo>
                  <a:cubicBezTo>
                    <a:pt x="3215" y="3965"/>
                    <a:pt x="3405" y="4168"/>
                    <a:pt x="3405" y="4406"/>
                  </a:cubicBezTo>
                  <a:cubicBezTo>
                    <a:pt x="3405" y="4644"/>
                    <a:pt x="3215" y="4834"/>
                    <a:pt x="2977" y="4834"/>
                  </a:cubicBezTo>
                  <a:cubicBezTo>
                    <a:pt x="2739" y="4834"/>
                    <a:pt x="2548" y="4644"/>
                    <a:pt x="2548" y="4406"/>
                  </a:cubicBezTo>
                  <a:cubicBezTo>
                    <a:pt x="2548" y="4168"/>
                    <a:pt x="2739" y="3965"/>
                    <a:pt x="2977" y="3965"/>
                  </a:cubicBezTo>
                  <a:close/>
                  <a:moveTo>
                    <a:pt x="5703" y="0"/>
                  </a:moveTo>
                  <a:cubicBezTo>
                    <a:pt x="5418" y="107"/>
                    <a:pt x="5060" y="250"/>
                    <a:pt x="4620" y="381"/>
                  </a:cubicBezTo>
                  <a:cubicBezTo>
                    <a:pt x="4846" y="619"/>
                    <a:pt x="5013" y="965"/>
                    <a:pt x="5013" y="1334"/>
                  </a:cubicBezTo>
                  <a:cubicBezTo>
                    <a:pt x="5013" y="2084"/>
                    <a:pt x="4417" y="2679"/>
                    <a:pt x="3679" y="2679"/>
                  </a:cubicBezTo>
                  <a:cubicBezTo>
                    <a:pt x="2929" y="2679"/>
                    <a:pt x="2334" y="2084"/>
                    <a:pt x="2334" y="1334"/>
                  </a:cubicBezTo>
                  <a:cubicBezTo>
                    <a:pt x="2334" y="1191"/>
                    <a:pt x="2370" y="1036"/>
                    <a:pt x="2417" y="905"/>
                  </a:cubicBezTo>
                  <a:lnTo>
                    <a:pt x="2417" y="905"/>
                  </a:lnTo>
                  <a:cubicBezTo>
                    <a:pt x="2084" y="965"/>
                    <a:pt x="1762" y="1012"/>
                    <a:pt x="1405" y="1048"/>
                  </a:cubicBezTo>
                  <a:cubicBezTo>
                    <a:pt x="1417" y="1822"/>
                    <a:pt x="1417" y="3179"/>
                    <a:pt x="1381" y="5358"/>
                  </a:cubicBezTo>
                  <a:cubicBezTo>
                    <a:pt x="1322" y="8442"/>
                    <a:pt x="357" y="11573"/>
                    <a:pt x="0" y="12633"/>
                  </a:cubicBezTo>
                  <a:lnTo>
                    <a:pt x="643" y="12514"/>
                  </a:lnTo>
                  <a:lnTo>
                    <a:pt x="2858" y="11109"/>
                  </a:lnTo>
                  <a:cubicBezTo>
                    <a:pt x="2167" y="10580"/>
                    <a:pt x="565" y="9294"/>
                    <a:pt x="1114" y="9294"/>
                  </a:cubicBezTo>
                  <a:cubicBezTo>
                    <a:pt x="1133" y="9294"/>
                    <a:pt x="1155" y="9296"/>
                    <a:pt x="1179" y="9299"/>
                  </a:cubicBezTo>
                  <a:cubicBezTo>
                    <a:pt x="1846" y="9382"/>
                    <a:pt x="3048" y="10192"/>
                    <a:pt x="3632" y="10621"/>
                  </a:cubicBezTo>
                  <a:lnTo>
                    <a:pt x="4525" y="10061"/>
                  </a:lnTo>
                  <a:cubicBezTo>
                    <a:pt x="3583" y="9315"/>
                    <a:pt x="1137" y="7374"/>
                    <a:pt x="1933" y="7374"/>
                  </a:cubicBezTo>
                  <a:cubicBezTo>
                    <a:pt x="1963" y="7374"/>
                    <a:pt x="1997" y="7377"/>
                    <a:pt x="2036" y="7382"/>
                  </a:cubicBezTo>
                  <a:cubicBezTo>
                    <a:pt x="2893" y="7477"/>
                    <a:pt x="4298" y="8394"/>
                    <a:pt x="5215" y="9013"/>
                  </a:cubicBezTo>
                  <a:cubicBezTo>
                    <a:pt x="5489" y="8108"/>
                    <a:pt x="6442" y="4977"/>
                    <a:pt x="6430" y="3072"/>
                  </a:cubicBezTo>
                  <a:cubicBezTo>
                    <a:pt x="6418" y="1453"/>
                    <a:pt x="5953" y="429"/>
                    <a:pt x="57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30"/>
            <p:cNvSpPr/>
            <p:nvPr/>
          </p:nvSpPr>
          <p:spPr>
            <a:xfrm>
              <a:off x="3759100" y="4305425"/>
              <a:ext cx="282500" cy="99725"/>
            </a:xfrm>
            <a:custGeom>
              <a:avLst/>
              <a:gdLst/>
              <a:ahLst/>
              <a:cxnLst/>
              <a:rect l="l" t="t" r="r" b="b"/>
              <a:pathLst>
                <a:path w="11300" h="3989" extrusionOk="0">
                  <a:moveTo>
                    <a:pt x="10966" y="1512"/>
                  </a:moveTo>
                  <a:cubicBezTo>
                    <a:pt x="10966" y="1512"/>
                    <a:pt x="10799" y="1608"/>
                    <a:pt x="10537" y="1739"/>
                  </a:cubicBezTo>
                  <a:cubicBezTo>
                    <a:pt x="10263" y="1858"/>
                    <a:pt x="9870" y="2024"/>
                    <a:pt x="9370" y="2179"/>
                  </a:cubicBezTo>
                  <a:cubicBezTo>
                    <a:pt x="8882" y="2322"/>
                    <a:pt x="8287" y="2477"/>
                    <a:pt x="7644" y="2560"/>
                  </a:cubicBezTo>
                  <a:cubicBezTo>
                    <a:pt x="7334" y="2608"/>
                    <a:pt x="6989" y="2655"/>
                    <a:pt x="6668" y="2679"/>
                  </a:cubicBezTo>
                  <a:cubicBezTo>
                    <a:pt x="6322" y="2715"/>
                    <a:pt x="5977" y="2727"/>
                    <a:pt x="5644" y="2727"/>
                  </a:cubicBezTo>
                  <a:cubicBezTo>
                    <a:pt x="5286" y="2727"/>
                    <a:pt x="4953" y="2727"/>
                    <a:pt x="4608" y="2691"/>
                  </a:cubicBezTo>
                  <a:cubicBezTo>
                    <a:pt x="4274" y="2679"/>
                    <a:pt x="3941" y="2632"/>
                    <a:pt x="3620" y="2584"/>
                  </a:cubicBezTo>
                  <a:cubicBezTo>
                    <a:pt x="3286" y="2548"/>
                    <a:pt x="2989" y="2489"/>
                    <a:pt x="2691" y="2429"/>
                  </a:cubicBezTo>
                  <a:cubicBezTo>
                    <a:pt x="2405" y="2370"/>
                    <a:pt x="2131" y="2286"/>
                    <a:pt x="1893" y="2215"/>
                  </a:cubicBezTo>
                  <a:cubicBezTo>
                    <a:pt x="1393" y="2072"/>
                    <a:pt x="1000" y="1893"/>
                    <a:pt x="726" y="1751"/>
                  </a:cubicBezTo>
                  <a:cubicBezTo>
                    <a:pt x="464" y="1620"/>
                    <a:pt x="310" y="1512"/>
                    <a:pt x="310" y="1512"/>
                  </a:cubicBezTo>
                  <a:lnTo>
                    <a:pt x="310" y="1512"/>
                  </a:lnTo>
                  <a:cubicBezTo>
                    <a:pt x="310" y="1512"/>
                    <a:pt x="476" y="1560"/>
                    <a:pt x="774" y="1608"/>
                  </a:cubicBezTo>
                  <a:cubicBezTo>
                    <a:pt x="1072" y="1667"/>
                    <a:pt x="1488" y="1727"/>
                    <a:pt x="1976" y="1786"/>
                  </a:cubicBezTo>
                  <a:cubicBezTo>
                    <a:pt x="2227" y="1810"/>
                    <a:pt x="2500" y="1846"/>
                    <a:pt x="2786" y="1870"/>
                  </a:cubicBezTo>
                  <a:cubicBezTo>
                    <a:pt x="3060" y="1893"/>
                    <a:pt x="3358" y="1917"/>
                    <a:pt x="3679" y="1929"/>
                  </a:cubicBezTo>
                  <a:cubicBezTo>
                    <a:pt x="3989" y="1953"/>
                    <a:pt x="4310" y="1965"/>
                    <a:pt x="4632" y="1965"/>
                  </a:cubicBezTo>
                  <a:cubicBezTo>
                    <a:pt x="4792" y="1971"/>
                    <a:pt x="4956" y="1974"/>
                    <a:pt x="5120" y="1974"/>
                  </a:cubicBezTo>
                  <a:cubicBezTo>
                    <a:pt x="5283" y="1974"/>
                    <a:pt x="5447" y="1971"/>
                    <a:pt x="5608" y="1965"/>
                  </a:cubicBezTo>
                  <a:cubicBezTo>
                    <a:pt x="5953" y="1965"/>
                    <a:pt x="6275" y="1953"/>
                    <a:pt x="6608" y="1953"/>
                  </a:cubicBezTo>
                  <a:cubicBezTo>
                    <a:pt x="6929" y="1929"/>
                    <a:pt x="7263" y="1917"/>
                    <a:pt x="7572" y="1905"/>
                  </a:cubicBezTo>
                  <a:cubicBezTo>
                    <a:pt x="8203" y="1858"/>
                    <a:pt x="8775" y="1798"/>
                    <a:pt x="9287" y="1751"/>
                  </a:cubicBezTo>
                  <a:cubicBezTo>
                    <a:pt x="10287" y="1632"/>
                    <a:pt x="10966" y="1512"/>
                    <a:pt x="10966" y="1512"/>
                  </a:cubicBezTo>
                  <a:close/>
                  <a:moveTo>
                    <a:pt x="11251" y="0"/>
                  </a:moveTo>
                  <a:cubicBezTo>
                    <a:pt x="9418" y="631"/>
                    <a:pt x="7525" y="929"/>
                    <a:pt x="5644" y="929"/>
                  </a:cubicBezTo>
                  <a:cubicBezTo>
                    <a:pt x="3751" y="929"/>
                    <a:pt x="1857" y="631"/>
                    <a:pt x="48" y="12"/>
                  </a:cubicBezTo>
                  <a:lnTo>
                    <a:pt x="48" y="1953"/>
                  </a:lnTo>
                  <a:cubicBezTo>
                    <a:pt x="48" y="1965"/>
                    <a:pt x="0" y="2286"/>
                    <a:pt x="357" y="2691"/>
                  </a:cubicBezTo>
                  <a:cubicBezTo>
                    <a:pt x="881" y="3286"/>
                    <a:pt x="2215" y="3989"/>
                    <a:pt x="5656" y="3989"/>
                  </a:cubicBezTo>
                  <a:cubicBezTo>
                    <a:pt x="9311" y="3989"/>
                    <a:pt x="10549" y="3155"/>
                    <a:pt x="10966" y="2667"/>
                  </a:cubicBezTo>
                  <a:cubicBezTo>
                    <a:pt x="11299" y="2274"/>
                    <a:pt x="11251" y="1953"/>
                    <a:pt x="11251" y="1941"/>
                  </a:cubicBezTo>
                  <a:lnTo>
                    <a:pt x="11251" y="1882"/>
                  </a:lnTo>
                  <a:lnTo>
                    <a:pt x="11251"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30"/>
            <p:cNvSpPr/>
            <p:nvPr/>
          </p:nvSpPr>
          <p:spPr>
            <a:xfrm>
              <a:off x="3715025" y="3876500"/>
              <a:ext cx="370025" cy="192600"/>
            </a:xfrm>
            <a:custGeom>
              <a:avLst/>
              <a:gdLst/>
              <a:ahLst/>
              <a:cxnLst/>
              <a:rect l="l" t="t" r="r" b="b"/>
              <a:pathLst>
                <a:path w="14801" h="7704" extrusionOk="0">
                  <a:moveTo>
                    <a:pt x="14026" y="2203"/>
                  </a:moveTo>
                  <a:lnTo>
                    <a:pt x="14026" y="2203"/>
                  </a:lnTo>
                  <a:cubicBezTo>
                    <a:pt x="14026" y="2203"/>
                    <a:pt x="13895" y="2346"/>
                    <a:pt x="13562" y="2560"/>
                  </a:cubicBezTo>
                  <a:cubicBezTo>
                    <a:pt x="13229" y="2763"/>
                    <a:pt x="12764" y="3037"/>
                    <a:pt x="12145" y="3287"/>
                  </a:cubicBezTo>
                  <a:cubicBezTo>
                    <a:pt x="11538" y="3560"/>
                    <a:pt x="10788" y="3799"/>
                    <a:pt x="9978" y="3977"/>
                  </a:cubicBezTo>
                  <a:cubicBezTo>
                    <a:pt x="9574" y="4060"/>
                    <a:pt x="9145" y="4120"/>
                    <a:pt x="8704" y="4180"/>
                  </a:cubicBezTo>
                  <a:cubicBezTo>
                    <a:pt x="8490" y="4191"/>
                    <a:pt x="8264" y="4227"/>
                    <a:pt x="8038" y="4239"/>
                  </a:cubicBezTo>
                  <a:cubicBezTo>
                    <a:pt x="7811" y="4251"/>
                    <a:pt x="7609" y="4251"/>
                    <a:pt x="7383" y="4275"/>
                  </a:cubicBezTo>
                  <a:lnTo>
                    <a:pt x="7038" y="4275"/>
                  </a:lnTo>
                  <a:lnTo>
                    <a:pt x="6716" y="4251"/>
                  </a:lnTo>
                  <a:cubicBezTo>
                    <a:pt x="6490" y="4251"/>
                    <a:pt x="6264" y="4239"/>
                    <a:pt x="6061" y="4215"/>
                  </a:cubicBezTo>
                  <a:cubicBezTo>
                    <a:pt x="5835" y="4191"/>
                    <a:pt x="5633" y="4168"/>
                    <a:pt x="5406" y="4132"/>
                  </a:cubicBezTo>
                  <a:cubicBezTo>
                    <a:pt x="5192" y="4108"/>
                    <a:pt x="4990" y="4072"/>
                    <a:pt x="4775" y="4037"/>
                  </a:cubicBezTo>
                  <a:cubicBezTo>
                    <a:pt x="3966" y="3870"/>
                    <a:pt x="3216" y="3632"/>
                    <a:pt x="2608" y="3358"/>
                  </a:cubicBezTo>
                  <a:cubicBezTo>
                    <a:pt x="2299" y="3227"/>
                    <a:pt x="2025" y="3096"/>
                    <a:pt x="1787" y="2965"/>
                  </a:cubicBezTo>
                  <a:cubicBezTo>
                    <a:pt x="1549" y="2822"/>
                    <a:pt x="1358" y="2703"/>
                    <a:pt x="1192" y="2584"/>
                  </a:cubicBezTo>
                  <a:cubicBezTo>
                    <a:pt x="882" y="2370"/>
                    <a:pt x="715" y="2215"/>
                    <a:pt x="715" y="2215"/>
                  </a:cubicBezTo>
                  <a:lnTo>
                    <a:pt x="715" y="2215"/>
                  </a:lnTo>
                  <a:cubicBezTo>
                    <a:pt x="715" y="2215"/>
                    <a:pt x="1525" y="2572"/>
                    <a:pt x="2775" y="2858"/>
                  </a:cubicBezTo>
                  <a:cubicBezTo>
                    <a:pt x="3394" y="3001"/>
                    <a:pt x="4120" y="3132"/>
                    <a:pt x="4894" y="3215"/>
                  </a:cubicBezTo>
                  <a:cubicBezTo>
                    <a:pt x="5287" y="3251"/>
                    <a:pt x="5704" y="3287"/>
                    <a:pt x="6109" y="3298"/>
                  </a:cubicBezTo>
                  <a:cubicBezTo>
                    <a:pt x="6311" y="3310"/>
                    <a:pt x="6526" y="3310"/>
                    <a:pt x="6728" y="3310"/>
                  </a:cubicBezTo>
                  <a:lnTo>
                    <a:pt x="7359" y="3310"/>
                  </a:lnTo>
                  <a:cubicBezTo>
                    <a:pt x="7561" y="3310"/>
                    <a:pt x="7788" y="3310"/>
                    <a:pt x="7990" y="3298"/>
                  </a:cubicBezTo>
                  <a:cubicBezTo>
                    <a:pt x="8204" y="3287"/>
                    <a:pt x="8407" y="3287"/>
                    <a:pt x="8609" y="3275"/>
                  </a:cubicBezTo>
                  <a:cubicBezTo>
                    <a:pt x="8812" y="3251"/>
                    <a:pt x="9026" y="3239"/>
                    <a:pt x="9216" y="3215"/>
                  </a:cubicBezTo>
                  <a:cubicBezTo>
                    <a:pt x="9419" y="3179"/>
                    <a:pt x="9621" y="3168"/>
                    <a:pt x="9812" y="3132"/>
                  </a:cubicBezTo>
                  <a:cubicBezTo>
                    <a:pt x="10193" y="3072"/>
                    <a:pt x="10586" y="3037"/>
                    <a:pt x="10943" y="2977"/>
                  </a:cubicBezTo>
                  <a:cubicBezTo>
                    <a:pt x="11300" y="2894"/>
                    <a:pt x="11645" y="2834"/>
                    <a:pt x="11955" y="2763"/>
                  </a:cubicBezTo>
                  <a:cubicBezTo>
                    <a:pt x="12574" y="2620"/>
                    <a:pt x="13098" y="2477"/>
                    <a:pt x="13455" y="2382"/>
                  </a:cubicBezTo>
                  <a:cubicBezTo>
                    <a:pt x="13812" y="2275"/>
                    <a:pt x="14026" y="2203"/>
                    <a:pt x="14026" y="2203"/>
                  </a:cubicBezTo>
                  <a:close/>
                  <a:moveTo>
                    <a:pt x="2227" y="4108"/>
                  </a:moveTo>
                  <a:cubicBezTo>
                    <a:pt x="2227" y="4108"/>
                    <a:pt x="2370" y="4215"/>
                    <a:pt x="2644" y="4358"/>
                  </a:cubicBezTo>
                  <a:cubicBezTo>
                    <a:pt x="2906" y="4513"/>
                    <a:pt x="3287" y="4715"/>
                    <a:pt x="3775" y="4906"/>
                  </a:cubicBezTo>
                  <a:cubicBezTo>
                    <a:pt x="3882" y="4953"/>
                    <a:pt x="4013" y="5013"/>
                    <a:pt x="4144" y="5049"/>
                  </a:cubicBezTo>
                  <a:cubicBezTo>
                    <a:pt x="4275" y="5084"/>
                    <a:pt x="4394" y="5132"/>
                    <a:pt x="4549" y="5180"/>
                  </a:cubicBezTo>
                  <a:cubicBezTo>
                    <a:pt x="4680" y="5227"/>
                    <a:pt x="4823" y="5263"/>
                    <a:pt x="4978" y="5299"/>
                  </a:cubicBezTo>
                  <a:cubicBezTo>
                    <a:pt x="5121" y="5323"/>
                    <a:pt x="5275" y="5370"/>
                    <a:pt x="5418" y="5406"/>
                  </a:cubicBezTo>
                  <a:cubicBezTo>
                    <a:pt x="5573" y="5430"/>
                    <a:pt x="5740" y="5465"/>
                    <a:pt x="5883" y="5477"/>
                  </a:cubicBezTo>
                  <a:cubicBezTo>
                    <a:pt x="6049" y="5501"/>
                    <a:pt x="6192" y="5525"/>
                    <a:pt x="6359" y="5537"/>
                  </a:cubicBezTo>
                  <a:cubicBezTo>
                    <a:pt x="6526" y="5549"/>
                    <a:pt x="6692" y="5561"/>
                    <a:pt x="6847" y="5561"/>
                  </a:cubicBezTo>
                  <a:lnTo>
                    <a:pt x="7347" y="5561"/>
                  </a:lnTo>
                  <a:cubicBezTo>
                    <a:pt x="7436" y="5555"/>
                    <a:pt x="7526" y="5555"/>
                    <a:pt x="7612" y="5555"/>
                  </a:cubicBezTo>
                  <a:cubicBezTo>
                    <a:pt x="7698" y="5555"/>
                    <a:pt x="7782" y="5555"/>
                    <a:pt x="7859" y="5549"/>
                  </a:cubicBezTo>
                  <a:cubicBezTo>
                    <a:pt x="8026" y="5537"/>
                    <a:pt x="8181" y="5525"/>
                    <a:pt x="8335" y="5501"/>
                  </a:cubicBezTo>
                  <a:cubicBezTo>
                    <a:pt x="8502" y="5477"/>
                    <a:pt x="8669" y="5465"/>
                    <a:pt x="8812" y="5430"/>
                  </a:cubicBezTo>
                  <a:cubicBezTo>
                    <a:pt x="8978" y="5406"/>
                    <a:pt x="9133" y="5370"/>
                    <a:pt x="9276" y="5346"/>
                  </a:cubicBezTo>
                  <a:cubicBezTo>
                    <a:pt x="9431" y="5311"/>
                    <a:pt x="9574" y="5263"/>
                    <a:pt x="9728" y="5239"/>
                  </a:cubicBezTo>
                  <a:cubicBezTo>
                    <a:pt x="9871" y="5192"/>
                    <a:pt x="10026" y="5144"/>
                    <a:pt x="10157" y="5120"/>
                  </a:cubicBezTo>
                  <a:cubicBezTo>
                    <a:pt x="10443" y="5025"/>
                    <a:pt x="10693" y="4942"/>
                    <a:pt x="10943" y="4846"/>
                  </a:cubicBezTo>
                  <a:cubicBezTo>
                    <a:pt x="11181" y="4751"/>
                    <a:pt x="11407" y="4668"/>
                    <a:pt x="11598" y="4584"/>
                  </a:cubicBezTo>
                  <a:cubicBezTo>
                    <a:pt x="11788" y="4489"/>
                    <a:pt x="11955" y="4418"/>
                    <a:pt x="12110" y="4346"/>
                  </a:cubicBezTo>
                  <a:cubicBezTo>
                    <a:pt x="12383" y="4215"/>
                    <a:pt x="12538" y="4120"/>
                    <a:pt x="12538" y="4120"/>
                  </a:cubicBezTo>
                  <a:lnTo>
                    <a:pt x="12538" y="4120"/>
                  </a:lnTo>
                  <a:cubicBezTo>
                    <a:pt x="12538" y="4120"/>
                    <a:pt x="12443" y="4275"/>
                    <a:pt x="12241" y="4513"/>
                  </a:cubicBezTo>
                  <a:cubicBezTo>
                    <a:pt x="12133" y="4632"/>
                    <a:pt x="11991" y="4763"/>
                    <a:pt x="11824" y="4894"/>
                  </a:cubicBezTo>
                  <a:cubicBezTo>
                    <a:pt x="11729" y="4965"/>
                    <a:pt x="11645" y="5049"/>
                    <a:pt x="11538" y="5120"/>
                  </a:cubicBezTo>
                  <a:cubicBezTo>
                    <a:pt x="11431" y="5192"/>
                    <a:pt x="11336" y="5263"/>
                    <a:pt x="11217" y="5346"/>
                  </a:cubicBezTo>
                  <a:lnTo>
                    <a:pt x="10859" y="5561"/>
                  </a:lnTo>
                  <a:cubicBezTo>
                    <a:pt x="10717" y="5644"/>
                    <a:pt x="10586" y="5704"/>
                    <a:pt x="10455" y="5775"/>
                  </a:cubicBezTo>
                  <a:cubicBezTo>
                    <a:pt x="10300" y="5835"/>
                    <a:pt x="10157" y="5906"/>
                    <a:pt x="10002" y="5977"/>
                  </a:cubicBezTo>
                  <a:cubicBezTo>
                    <a:pt x="9859" y="6037"/>
                    <a:pt x="9693" y="6096"/>
                    <a:pt x="9526" y="6156"/>
                  </a:cubicBezTo>
                  <a:cubicBezTo>
                    <a:pt x="9371" y="6204"/>
                    <a:pt x="9193" y="6263"/>
                    <a:pt x="9026" y="6311"/>
                  </a:cubicBezTo>
                  <a:cubicBezTo>
                    <a:pt x="8847" y="6358"/>
                    <a:pt x="8669" y="6382"/>
                    <a:pt x="8490" y="6430"/>
                  </a:cubicBezTo>
                  <a:cubicBezTo>
                    <a:pt x="8311" y="6454"/>
                    <a:pt x="8121" y="6489"/>
                    <a:pt x="7919" y="6501"/>
                  </a:cubicBezTo>
                  <a:cubicBezTo>
                    <a:pt x="7728" y="6513"/>
                    <a:pt x="7561" y="6513"/>
                    <a:pt x="7383" y="6537"/>
                  </a:cubicBezTo>
                  <a:lnTo>
                    <a:pt x="7109" y="6537"/>
                  </a:lnTo>
                  <a:lnTo>
                    <a:pt x="6823" y="6513"/>
                  </a:lnTo>
                  <a:cubicBezTo>
                    <a:pt x="6645" y="6513"/>
                    <a:pt x="6454" y="6489"/>
                    <a:pt x="6276" y="6454"/>
                  </a:cubicBezTo>
                  <a:cubicBezTo>
                    <a:pt x="6097" y="6442"/>
                    <a:pt x="5918" y="6394"/>
                    <a:pt x="5740" y="6358"/>
                  </a:cubicBezTo>
                  <a:cubicBezTo>
                    <a:pt x="5561" y="6323"/>
                    <a:pt x="5394" y="6275"/>
                    <a:pt x="5216" y="6216"/>
                  </a:cubicBezTo>
                  <a:cubicBezTo>
                    <a:pt x="5049" y="6180"/>
                    <a:pt x="4882" y="6120"/>
                    <a:pt x="4728" y="6037"/>
                  </a:cubicBezTo>
                  <a:cubicBezTo>
                    <a:pt x="4573" y="5977"/>
                    <a:pt x="4406" y="5906"/>
                    <a:pt x="4275" y="5835"/>
                  </a:cubicBezTo>
                  <a:cubicBezTo>
                    <a:pt x="3990" y="5704"/>
                    <a:pt x="3728" y="5537"/>
                    <a:pt x="3501" y="5382"/>
                  </a:cubicBezTo>
                  <a:cubicBezTo>
                    <a:pt x="3037" y="5073"/>
                    <a:pt x="2727" y="4751"/>
                    <a:pt x="2525" y="4513"/>
                  </a:cubicBezTo>
                  <a:cubicBezTo>
                    <a:pt x="2311" y="4275"/>
                    <a:pt x="2227" y="4108"/>
                    <a:pt x="2227" y="4108"/>
                  </a:cubicBezTo>
                  <a:close/>
                  <a:moveTo>
                    <a:pt x="14800" y="0"/>
                  </a:moveTo>
                  <a:cubicBezTo>
                    <a:pt x="13372" y="953"/>
                    <a:pt x="10657" y="2370"/>
                    <a:pt x="7121" y="2370"/>
                  </a:cubicBezTo>
                  <a:cubicBezTo>
                    <a:pt x="3716" y="2370"/>
                    <a:pt x="1311" y="1072"/>
                    <a:pt x="1" y="96"/>
                  </a:cubicBezTo>
                  <a:lnTo>
                    <a:pt x="1" y="96"/>
                  </a:lnTo>
                  <a:cubicBezTo>
                    <a:pt x="120" y="1929"/>
                    <a:pt x="537" y="3394"/>
                    <a:pt x="930" y="4382"/>
                  </a:cubicBezTo>
                  <a:cubicBezTo>
                    <a:pt x="918" y="4180"/>
                    <a:pt x="918" y="4001"/>
                    <a:pt x="930" y="3834"/>
                  </a:cubicBezTo>
                  <a:cubicBezTo>
                    <a:pt x="930" y="3549"/>
                    <a:pt x="977" y="3346"/>
                    <a:pt x="989" y="3191"/>
                  </a:cubicBezTo>
                  <a:lnTo>
                    <a:pt x="1037" y="2977"/>
                  </a:lnTo>
                  <a:cubicBezTo>
                    <a:pt x="1037" y="2977"/>
                    <a:pt x="1061" y="3048"/>
                    <a:pt x="1096" y="3179"/>
                  </a:cubicBezTo>
                  <a:cubicBezTo>
                    <a:pt x="1132" y="3310"/>
                    <a:pt x="1215" y="3525"/>
                    <a:pt x="1299" y="3763"/>
                  </a:cubicBezTo>
                  <a:cubicBezTo>
                    <a:pt x="1394" y="4001"/>
                    <a:pt x="1525" y="4299"/>
                    <a:pt x="1692" y="4608"/>
                  </a:cubicBezTo>
                  <a:cubicBezTo>
                    <a:pt x="1763" y="4775"/>
                    <a:pt x="1870" y="4918"/>
                    <a:pt x="1954" y="5096"/>
                  </a:cubicBezTo>
                  <a:cubicBezTo>
                    <a:pt x="2061" y="5263"/>
                    <a:pt x="2180" y="5430"/>
                    <a:pt x="2287" y="5608"/>
                  </a:cubicBezTo>
                  <a:cubicBezTo>
                    <a:pt x="2418" y="5775"/>
                    <a:pt x="2537" y="5930"/>
                    <a:pt x="2680" y="6096"/>
                  </a:cubicBezTo>
                  <a:cubicBezTo>
                    <a:pt x="2847" y="6251"/>
                    <a:pt x="2977" y="6406"/>
                    <a:pt x="3156" y="6549"/>
                  </a:cubicBezTo>
                  <a:cubicBezTo>
                    <a:pt x="3358" y="6668"/>
                    <a:pt x="3501" y="6847"/>
                    <a:pt x="3716" y="6942"/>
                  </a:cubicBezTo>
                  <a:cubicBezTo>
                    <a:pt x="3799" y="6989"/>
                    <a:pt x="3894" y="7049"/>
                    <a:pt x="3966" y="7097"/>
                  </a:cubicBezTo>
                  <a:cubicBezTo>
                    <a:pt x="4906" y="7442"/>
                    <a:pt x="6073" y="7704"/>
                    <a:pt x="7383" y="7704"/>
                  </a:cubicBezTo>
                  <a:cubicBezTo>
                    <a:pt x="8371" y="7704"/>
                    <a:pt x="9264" y="7561"/>
                    <a:pt x="10038" y="7335"/>
                  </a:cubicBezTo>
                  <a:cubicBezTo>
                    <a:pt x="10121" y="7299"/>
                    <a:pt x="10216" y="7263"/>
                    <a:pt x="10300" y="7216"/>
                  </a:cubicBezTo>
                  <a:cubicBezTo>
                    <a:pt x="10740" y="7025"/>
                    <a:pt x="11121" y="6763"/>
                    <a:pt x="11479" y="6489"/>
                  </a:cubicBezTo>
                  <a:cubicBezTo>
                    <a:pt x="11657" y="6346"/>
                    <a:pt x="11812" y="6168"/>
                    <a:pt x="11967" y="6037"/>
                  </a:cubicBezTo>
                  <a:cubicBezTo>
                    <a:pt x="12110" y="5870"/>
                    <a:pt x="12252" y="5715"/>
                    <a:pt x="12383" y="5549"/>
                  </a:cubicBezTo>
                  <a:cubicBezTo>
                    <a:pt x="12645" y="5215"/>
                    <a:pt x="12848" y="4894"/>
                    <a:pt x="13026" y="4584"/>
                  </a:cubicBezTo>
                  <a:cubicBezTo>
                    <a:pt x="13193" y="4263"/>
                    <a:pt x="13336" y="3989"/>
                    <a:pt x="13443" y="3751"/>
                  </a:cubicBezTo>
                  <a:cubicBezTo>
                    <a:pt x="13550" y="3513"/>
                    <a:pt x="13622" y="3310"/>
                    <a:pt x="13669" y="3179"/>
                  </a:cubicBezTo>
                  <a:cubicBezTo>
                    <a:pt x="13705" y="3048"/>
                    <a:pt x="13741" y="2977"/>
                    <a:pt x="13741" y="2977"/>
                  </a:cubicBezTo>
                  <a:lnTo>
                    <a:pt x="13788" y="3203"/>
                  </a:lnTo>
                  <a:cubicBezTo>
                    <a:pt x="13800" y="3346"/>
                    <a:pt x="13824" y="3560"/>
                    <a:pt x="13824" y="3834"/>
                  </a:cubicBezTo>
                  <a:cubicBezTo>
                    <a:pt x="13824" y="4049"/>
                    <a:pt x="13812" y="4299"/>
                    <a:pt x="13788" y="4584"/>
                  </a:cubicBezTo>
                  <a:cubicBezTo>
                    <a:pt x="14205" y="3572"/>
                    <a:pt x="14681" y="2013"/>
                    <a:pt x="14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30"/>
            <p:cNvSpPr/>
            <p:nvPr/>
          </p:nvSpPr>
          <p:spPr>
            <a:xfrm>
              <a:off x="3674550" y="4128325"/>
              <a:ext cx="450975" cy="184850"/>
            </a:xfrm>
            <a:custGeom>
              <a:avLst/>
              <a:gdLst/>
              <a:ahLst/>
              <a:cxnLst/>
              <a:rect l="l" t="t" r="r" b="b"/>
              <a:pathLst>
                <a:path w="18039" h="7394" extrusionOk="0">
                  <a:moveTo>
                    <a:pt x="15693" y="2667"/>
                  </a:moveTo>
                  <a:cubicBezTo>
                    <a:pt x="15693" y="2667"/>
                    <a:pt x="15491" y="2750"/>
                    <a:pt x="15134" y="2870"/>
                  </a:cubicBezTo>
                  <a:cubicBezTo>
                    <a:pt x="14776" y="2989"/>
                    <a:pt x="14276" y="3155"/>
                    <a:pt x="13645" y="3286"/>
                  </a:cubicBezTo>
                  <a:cubicBezTo>
                    <a:pt x="13026" y="3441"/>
                    <a:pt x="12300" y="3560"/>
                    <a:pt x="11502" y="3667"/>
                  </a:cubicBezTo>
                  <a:cubicBezTo>
                    <a:pt x="11109" y="3703"/>
                    <a:pt x="10704" y="3751"/>
                    <a:pt x="10288" y="3763"/>
                  </a:cubicBezTo>
                  <a:cubicBezTo>
                    <a:pt x="9871" y="3786"/>
                    <a:pt x="9430" y="3810"/>
                    <a:pt x="9026" y="3810"/>
                  </a:cubicBezTo>
                  <a:cubicBezTo>
                    <a:pt x="8585" y="3810"/>
                    <a:pt x="8168" y="3798"/>
                    <a:pt x="7752" y="3786"/>
                  </a:cubicBezTo>
                  <a:cubicBezTo>
                    <a:pt x="7335" y="3763"/>
                    <a:pt x="6918" y="3727"/>
                    <a:pt x="6537" y="3691"/>
                  </a:cubicBezTo>
                  <a:cubicBezTo>
                    <a:pt x="6132" y="3643"/>
                    <a:pt x="5763" y="3584"/>
                    <a:pt x="5382" y="3548"/>
                  </a:cubicBezTo>
                  <a:cubicBezTo>
                    <a:pt x="5025" y="3489"/>
                    <a:pt x="4692" y="3405"/>
                    <a:pt x="4370" y="3334"/>
                  </a:cubicBezTo>
                  <a:cubicBezTo>
                    <a:pt x="3751" y="3191"/>
                    <a:pt x="3239" y="3024"/>
                    <a:pt x="2906" y="2905"/>
                  </a:cubicBezTo>
                  <a:cubicBezTo>
                    <a:pt x="2561" y="2774"/>
                    <a:pt x="2370" y="2679"/>
                    <a:pt x="2370" y="2679"/>
                  </a:cubicBezTo>
                  <a:lnTo>
                    <a:pt x="2370" y="2679"/>
                  </a:lnTo>
                  <a:cubicBezTo>
                    <a:pt x="2370" y="2679"/>
                    <a:pt x="2549" y="2715"/>
                    <a:pt x="2918" y="2774"/>
                  </a:cubicBezTo>
                  <a:cubicBezTo>
                    <a:pt x="3275" y="2834"/>
                    <a:pt x="3799" y="2893"/>
                    <a:pt x="4418" y="2953"/>
                  </a:cubicBezTo>
                  <a:cubicBezTo>
                    <a:pt x="4739" y="2977"/>
                    <a:pt x="5073" y="3012"/>
                    <a:pt x="5430" y="3036"/>
                  </a:cubicBezTo>
                  <a:cubicBezTo>
                    <a:pt x="5787" y="3048"/>
                    <a:pt x="6168" y="3084"/>
                    <a:pt x="6561" y="3096"/>
                  </a:cubicBezTo>
                  <a:cubicBezTo>
                    <a:pt x="6954" y="3108"/>
                    <a:pt x="7359" y="3131"/>
                    <a:pt x="7775" y="3131"/>
                  </a:cubicBezTo>
                  <a:cubicBezTo>
                    <a:pt x="7972" y="3137"/>
                    <a:pt x="8180" y="3140"/>
                    <a:pt x="8389" y="3140"/>
                  </a:cubicBezTo>
                  <a:cubicBezTo>
                    <a:pt x="8597" y="3140"/>
                    <a:pt x="8805" y="3137"/>
                    <a:pt x="9002" y="3131"/>
                  </a:cubicBezTo>
                  <a:cubicBezTo>
                    <a:pt x="9419" y="3131"/>
                    <a:pt x="9835" y="3108"/>
                    <a:pt x="10252" y="3108"/>
                  </a:cubicBezTo>
                  <a:cubicBezTo>
                    <a:pt x="10669" y="3096"/>
                    <a:pt x="11073" y="3084"/>
                    <a:pt x="11466" y="3072"/>
                  </a:cubicBezTo>
                  <a:cubicBezTo>
                    <a:pt x="12240" y="3024"/>
                    <a:pt x="12967" y="2965"/>
                    <a:pt x="13610" y="2905"/>
                  </a:cubicBezTo>
                  <a:cubicBezTo>
                    <a:pt x="14860" y="2786"/>
                    <a:pt x="15693" y="2667"/>
                    <a:pt x="15693" y="2667"/>
                  </a:cubicBezTo>
                  <a:close/>
                  <a:moveTo>
                    <a:pt x="1084" y="3203"/>
                  </a:moveTo>
                  <a:cubicBezTo>
                    <a:pt x="1084" y="3203"/>
                    <a:pt x="1334" y="3262"/>
                    <a:pt x="1775" y="3370"/>
                  </a:cubicBezTo>
                  <a:cubicBezTo>
                    <a:pt x="1977" y="3429"/>
                    <a:pt x="2251" y="3465"/>
                    <a:pt x="2549" y="3548"/>
                  </a:cubicBezTo>
                  <a:cubicBezTo>
                    <a:pt x="2846" y="3620"/>
                    <a:pt x="3180" y="3679"/>
                    <a:pt x="3561" y="3751"/>
                  </a:cubicBezTo>
                  <a:cubicBezTo>
                    <a:pt x="3930" y="3822"/>
                    <a:pt x="4335" y="3882"/>
                    <a:pt x="4751" y="3941"/>
                  </a:cubicBezTo>
                  <a:cubicBezTo>
                    <a:pt x="5168" y="4024"/>
                    <a:pt x="5620" y="4048"/>
                    <a:pt x="6085" y="4108"/>
                  </a:cubicBezTo>
                  <a:cubicBezTo>
                    <a:pt x="6549" y="4155"/>
                    <a:pt x="7037" y="4203"/>
                    <a:pt x="7514" y="4215"/>
                  </a:cubicBezTo>
                  <a:cubicBezTo>
                    <a:pt x="8002" y="4263"/>
                    <a:pt x="8502" y="4239"/>
                    <a:pt x="9002" y="4263"/>
                  </a:cubicBezTo>
                  <a:cubicBezTo>
                    <a:pt x="9490" y="4239"/>
                    <a:pt x="10002" y="4263"/>
                    <a:pt x="10490" y="4215"/>
                  </a:cubicBezTo>
                  <a:cubicBezTo>
                    <a:pt x="10978" y="4179"/>
                    <a:pt x="11454" y="4155"/>
                    <a:pt x="11919" y="4108"/>
                  </a:cubicBezTo>
                  <a:cubicBezTo>
                    <a:pt x="12383" y="4048"/>
                    <a:pt x="12836" y="4001"/>
                    <a:pt x="13264" y="3941"/>
                  </a:cubicBezTo>
                  <a:cubicBezTo>
                    <a:pt x="13693" y="3882"/>
                    <a:pt x="14098" y="3822"/>
                    <a:pt x="14455" y="3751"/>
                  </a:cubicBezTo>
                  <a:cubicBezTo>
                    <a:pt x="14824" y="3691"/>
                    <a:pt x="15169" y="3620"/>
                    <a:pt x="15467" y="3548"/>
                  </a:cubicBezTo>
                  <a:cubicBezTo>
                    <a:pt x="15765" y="3489"/>
                    <a:pt x="16026" y="3429"/>
                    <a:pt x="16241" y="3370"/>
                  </a:cubicBezTo>
                  <a:cubicBezTo>
                    <a:pt x="16669" y="3262"/>
                    <a:pt x="16919" y="3203"/>
                    <a:pt x="16919" y="3203"/>
                  </a:cubicBezTo>
                  <a:lnTo>
                    <a:pt x="16919" y="3203"/>
                  </a:lnTo>
                  <a:cubicBezTo>
                    <a:pt x="16919" y="3203"/>
                    <a:pt x="16681" y="3310"/>
                    <a:pt x="16288" y="3501"/>
                  </a:cubicBezTo>
                  <a:cubicBezTo>
                    <a:pt x="16074" y="3608"/>
                    <a:pt x="15824" y="3703"/>
                    <a:pt x="15526" y="3810"/>
                  </a:cubicBezTo>
                  <a:cubicBezTo>
                    <a:pt x="15229" y="3929"/>
                    <a:pt x="14895" y="4048"/>
                    <a:pt x="14526" y="4155"/>
                  </a:cubicBezTo>
                  <a:cubicBezTo>
                    <a:pt x="14348" y="4215"/>
                    <a:pt x="14169" y="4286"/>
                    <a:pt x="13967" y="4334"/>
                  </a:cubicBezTo>
                  <a:cubicBezTo>
                    <a:pt x="13764" y="4382"/>
                    <a:pt x="13562" y="4441"/>
                    <a:pt x="13336" y="4477"/>
                  </a:cubicBezTo>
                  <a:cubicBezTo>
                    <a:pt x="12907" y="4596"/>
                    <a:pt x="12455" y="4679"/>
                    <a:pt x="11978" y="4763"/>
                  </a:cubicBezTo>
                  <a:cubicBezTo>
                    <a:pt x="11502" y="4822"/>
                    <a:pt x="11014" y="4917"/>
                    <a:pt x="10526" y="4941"/>
                  </a:cubicBezTo>
                  <a:cubicBezTo>
                    <a:pt x="10014" y="4989"/>
                    <a:pt x="9514" y="4989"/>
                    <a:pt x="9002" y="5013"/>
                  </a:cubicBezTo>
                  <a:cubicBezTo>
                    <a:pt x="8502" y="5001"/>
                    <a:pt x="7990" y="5001"/>
                    <a:pt x="7490" y="4941"/>
                  </a:cubicBezTo>
                  <a:cubicBezTo>
                    <a:pt x="6978" y="4917"/>
                    <a:pt x="6501" y="4822"/>
                    <a:pt x="6025" y="4763"/>
                  </a:cubicBezTo>
                  <a:cubicBezTo>
                    <a:pt x="5549" y="4679"/>
                    <a:pt x="5108" y="4596"/>
                    <a:pt x="4668" y="4477"/>
                  </a:cubicBezTo>
                  <a:cubicBezTo>
                    <a:pt x="4239" y="4382"/>
                    <a:pt x="3834" y="4274"/>
                    <a:pt x="3477" y="4155"/>
                  </a:cubicBezTo>
                  <a:cubicBezTo>
                    <a:pt x="3108" y="4048"/>
                    <a:pt x="2787" y="3917"/>
                    <a:pt x="2489" y="3810"/>
                  </a:cubicBezTo>
                  <a:cubicBezTo>
                    <a:pt x="2191" y="3703"/>
                    <a:pt x="1929" y="3608"/>
                    <a:pt x="1727" y="3501"/>
                  </a:cubicBezTo>
                  <a:cubicBezTo>
                    <a:pt x="1310" y="3310"/>
                    <a:pt x="1084" y="3203"/>
                    <a:pt x="1084" y="3203"/>
                  </a:cubicBezTo>
                  <a:close/>
                  <a:moveTo>
                    <a:pt x="3108" y="0"/>
                  </a:moveTo>
                  <a:lnTo>
                    <a:pt x="1" y="3108"/>
                  </a:lnTo>
                  <a:lnTo>
                    <a:pt x="3287" y="6394"/>
                  </a:lnTo>
                  <a:cubicBezTo>
                    <a:pt x="5144" y="7061"/>
                    <a:pt x="7091" y="7394"/>
                    <a:pt x="9036" y="7394"/>
                  </a:cubicBezTo>
                  <a:cubicBezTo>
                    <a:pt x="10981" y="7394"/>
                    <a:pt x="12925" y="7061"/>
                    <a:pt x="14776" y="6394"/>
                  </a:cubicBezTo>
                  <a:lnTo>
                    <a:pt x="18039" y="3108"/>
                  </a:lnTo>
                  <a:lnTo>
                    <a:pt x="14931" y="0"/>
                  </a:lnTo>
                  <a:cubicBezTo>
                    <a:pt x="14026" y="310"/>
                    <a:pt x="13098" y="572"/>
                    <a:pt x="12181" y="726"/>
                  </a:cubicBezTo>
                  <a:cubicBezTo>
                    <a:pt x="12443" y="715"/>
                    <a:pt x="12693" y="691"/>
                    <a:pt x="12955" y="667"/>
                  </a:cubicBezTo>
                  <a:cubicBezTo>
                    <a:pt x="14026" y="584"/>
                    <a:pt x="14752" y="488"/>
                    <a:pt x="14753" y="488"/>
                  </a:cubicBezTo>
                  <a:lnTo>
                    <a:pt x="14753" y="488"/>
                  </a:lnTo>
                  <a:cubicBezTo>
                    <a:pt x="14752" y="488"/>
                    <a:pt x="14586" y="572"/>
                    <a:pt x="14288" y="679"/>
                  </a:cubicBezTo>
                  <a:cubicBezTo>
                    <a:pt x="13991" y="786"/>
                    <a:pt x="13562" y="941"/>
                    <a:pt x="13026" y="1060"/>
                  </a:cubicBezTo>
                  <a:cubicBezTo>
                    <a:pt x="12490" y="1191"/>
                    <a:pt x="11859" y="1310"/>
                    <a:pt x="11181" y="1381"/>
                  </a:cubicBezTo>
                  <a:cubicBezTo>
                    <a:pt x="10835" y="1429"/>
                    <a:pt x="10478" y="1465"/>
                    <a:pt x="10121" y="1488"/>
                  </a:cubicBezTo>
                  <a:cubicBezTo>
                    <a:pt x="9764" y="1500"/>
                    <a:pt x="9395" y="1524"/>
                    <a:pt x="9038" y="1536"/>
                  </a:cubicBezTo>
                  <a:cubicBezTo>
                    <a:pt x="8668" y="1536"/>
                    <a:pt x="8311" y="1524"/>
                    <a:pt x="7954" y="1500"/>
                  </a:cubicBezTo>
                  <a:cubicBezTo>
                    <a:pt x="7597" y="1488"/>
                    <a:pt x="7240" y="1465"/>
                    <a:pt x="6894" y="1417"/>
                  </a:cubicBezTo>
                  <a:cubicBezTo>
                    <a:pt x="6549" y="1381"/>
                    <a:pt x="6228" y="1322"/>
                    <a:pt x="5906" y="1274"/>
                  </a:cubicBezTo>
                  <a:cubicBezTo>
                    <a:pt x="5597" y="1226"/>
                    <a:pt x="5311" y="1167"/>
                    <a:pt x="5049" y="1096"/>
                  </a:cubicBezTo>
                  <a:cubicBezTo>
                    <a:pt x="4513" y="965"/>
                    <a:pt x="4085" y="822"/>
                    <a:pt x="3787" y="715"/>
                  </a:cubicBezTo>
                  <a:cubicBezTo>
                    <a:pt x="3489" y="595"/>
                    <a:pt x="3323" y="500"/>
                    <a:pt x="3323" y="500"/>
                  </a:cubicBezTo>
                  <a:lnTo>
                    <a:pt x="3323" y="500"/>
                  </a:lnTo>
                  <a:cubicBezTo>
                    <a:pt x="3323" y="500"/>
                    <a:pt x="3501" y="536"/>
                    <a:pt x="3811" y="584"/>
                  </a:cubicBezTo>
                  <a:cubicBezTo>
                    <a:pt x="4120" y="619"/>
                    <a:pt x="4573" y="667"/>
                    <a:pt x="5108" y="715"/>
                  </a:cubicBezTo>
                  <a:cubicBezTo>
                    <a:pt x="5370" y="726"/>
                    <a:pt x="5656" y="762"/>
                    <a:pt x="5966" y="774"/>
                  </a:cubicBezTo>
                  <a:cubicBezTo>
                    <a:pt x="6049" y="774"/>
                    <a:pt x="6132" y="786"/>
                    <a:pt x="6204" y="786"/>
                  </a:cubicBezTo>
                  <a:cubicBezTo>
                    <a:pt x="5168" y="619"/>
                    <a:pt x="4120" y="357"/>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30"/>
            <p:cNvSpPr/>
            <p:nvPr/>
          </p:nvSpPr>
          <p:spPr>
            <a:xfrm>
              <a:off x="4110625" y="2756125"/>
              <a:ext cx="101525" cy="263150"/>
            </a:xfrm>
            <a:custGeom>
              <a:avLst/>
              <a:gdLst/>
              <a:ahLst/>
              <a:cxnLst/>
              <a:rect l="l" t="t" r="r" b="b"/>
              <a:pathLst>
                <a:path w="4061" h="10526" extrusionOk="0">
                  <a:moveTo>
                    <a:pt x="774" y="0"/>
                  </a:moveTo>
                  <a:lnTo>
                    <a:pt x="0" y="4501"/>
                  </a:lnTo>
                  <a:cubicBezTo>
                    <a:pt x="48" y="4691"/>
                    <a:pt x="72" y="4870"/>
                    <a:pt x="131" y="5061"/>
                  </a:cubicBezTo>
                  <a:cubicBezTo>
                    <a:pt x="167" y="5192"/>
                    <a:pt x="215" y="5334"/>
                    <a:pt x="238" y="5465"/>
                  </a:cubicBezTo>
                  <a:lnTo>
                    <a:pt x="1227" y="1322"/>
                  </a:lnTo>
                  <a:lnTo>
                    <a:pt x="822" y="7085"/>
                  </a:lnTo>
                  <a:cubicBezTo>
                    <a:pt x="881" y="7216"/>
                    <a:pt x="941" y="7370"/>
                    <a:pt x="1000" y="7501"/>
                  </a:cubicBezTo>
                  <a:cubicBezTo>
                    <a:pt x="1084" y="7668"/>
                    <a:pt x="1155" y="7847"/>
                    <a:pt x="1250" y="8025"/>
                  </a:cubicBezTo>
                  <a:cubicBezTo>
                    <a:pt x="1429" y="8371"/>
                    <a:pt x="1608" y="8728"/>
                    <a:pt x="1822" y="9061"/>
                  </a:cubicBezTo>
                  <a:cubicBezTo>
                    <a:pt x="2012" y="9418"/>
                    <a:pt x="2215" y="9764"/>
                    <a:pt x="2429" y="10109"/>
                  </a:cubicBezTo>
                  <a:cubicBezTo>
                    <a:pt x="2513" y="10252"/>
                    <a:pt x="2584" y="10395"/>
                    <a:pt x="2679" y="10526"/>
                  </a:cubicBezTo>
                  <a:cubicBezTo>
                    <a:pt x="2679" y="10097"/>
                    <a:pt x="2727" y="9502"/>
                    <a:pt x="2810" y="8763"/>
                  </a:cubicBezTo>
                  <a:cubicBezTo>
                    <a:pt x="3013" y="7263"/>
                    <a:pt x="4060" y="5013"/>
                    <a:pt x="3917" y="3501"/>
                  </a:cubicBezTo>
                  <a:cubicBezTo>
                    <a:pt x="3215" y="2155"/>
                    <a:pt x="2120" y="762"/>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30"/>
            <p:cNvSpPr/>
            <p:nvPr/>
          </p:nvSpPr>
          <p:spPr>
            <a:xfrm>
              <a:off x="3569775" y="2755825"/>
              <a:ext cx="119100" cy="291725"/>
            </a:xfrm>
            <a:custGeom>
              <a:avLst/>
              <a:gdLst/>
              <a:ahLst/>
              <a:cxnLst/>
              <a:rect l="l" t="t" r="r" b="b"/>
              <a:pathLst>
                <a:path w="4764" h="11669" extrusionOk="0">
                  <a:moveTo>
                    <a:pt x="4025" y="1"/>
                  </a:moveTo>
                  <a:cubicBezTo>
                    <a:pt x="1644" y="1346"/>
                    <a:pt x="1" y="4703"/>
                    <a:pt x="72" y="6204"/>
                  </a:cubicBezTo>
                  <a:cubicBezTo>
                    <a:pt x="179" y="8097"/>
                    <a:pt x="1382" y="8192"/>
                    <a:pt x="1382" y="11145"/>
                  </a:cubicBezTo>
                  <a:cubicBezTo>
                    <a:pt x="1370" y="11335"/>
                    <a:pt x="1346" y="11502"/>
                    <a:pt x="1334" y="11669"/>
                  </a:cubicBezTo>
                  <a:lnTo>
                    <a:pt x="1644" y="11133"/>
                  </a:lnTo>
                  <a:cubicBezTo>
                    <a:pt x="1846" y="10799"/>
                    <a:pt x="2049" y="10466"/>
                    <a:pt x="2263" y="10121"/>
                  </a:cubicBezTo>
                  <a:cubicBezTo>
                    <a:pt x="2453" y="9776"/>
                    <a:pt x="2680" y="9430"/>
                    <a:pt x="2870" y="9073"/>
                  </a:cubicBezTo>
                  <a:cubicBezTo>
                    <a:pt x="3072" y="8740"/>
                    <a:pt x="3251" y="8383"/>
                    <a:pt x="3430" y="8037"/>
                  </a:cubicBezTo>
                  <a:cubicBezTo>
                    <a:pt x="3513" y="7859"/>
                    <a:pt x="3596" y="7680"/>
                    <a:pt x="3692" y="7513"/>
                  </a:cubicBezTo>
                  <a:cubicBezTo>
                    <a:pt x="3763" y="7347"/>
                    <a:pt x="3834" y="7168"/>
                    <a:pt x="3906" y="7013"/>
                  </a:cubicBezTo>
                  <a:lnTo>
                    <a:pt x="3513" y="1322"/>
                  </a:lnTo>
                  <a:lnTo>
                    <a:pt x="4477" y="5382"/>
                  </a:lnTo>
                  <a:cubicBezTo>
                    <a:pt x="4501" y="5275"/>
                    <a:pt x="4537" y="5156"/>
                    <a:pt x="4561" y="5061"/>
                  </a:cubicBezTo>
                  <a:cubicBezTo>
                    <a:pt x="4644" y="4775"/>
                    <a:pt x="4704" y="4489"/>
                    <a:pt x="4763" y="4251"/>
                  </a:cubicBezTo>
                  <a:lnTo>
                    <a:pt x="40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30"/>
            <p:cNvSpPr/>
            <p:nvPr/>
          </p:nvSpPr>
          <p:spPr>
            <a:xfrm>
              <a:off x="4079075" y="3308575"/>
              <a:ext cx="158075" cy="339850"/>
            </a:xfrm>
            <a:custGeom>
              <a:avLst/>
              <a:gdLst/>
              <a:ahLst/>
              <a:cxnLst/>
              <a:rect l="l" t="t" r="r" b="b"/>
              <a:pathLst>
                <a:path w="6323" h="13594" extrusionOk="0">
                  <a:moveTo>
                    <a:pt x="4060" y="5834"/>
                  </a:moveTo>
                  <a:cubicBezTo>
                    <a:pt x="4060" y="5834"/>
                    <a:pt x="4120" y="5989"/>
                    <a:pt x="4144" y="6192"/>
                  </a:cubicBezTo>
                  <a:cubicBezTo>
                    <a:pt x="4191" y="6418"/>
                    <a:pt x="4203" y="6704"/>
                    <a:pt x="4227" y="7001"/>
                  </a:cubicBezTo>
                  <a:cubicBezTo>
                    <a:pt x="4227" y="7299"/>
                    <a:pt x="4191" y="7573"/>
                    <a:pt x="4144" y="7799"/>
                  </a:cubicBezTo>
                  <a:cubicBezTo>
                    <a:pt x="4108" y="8025"/>
                    <a:pt x="4060" y="8156"/>
                    <a:pt x="4060" y="8156"/>
                  </a:cubicBezTo>
                  <a:cubicBezTo>
                    <a:pt x="4060" y="8156"/>
                    <a:pt x="4001" y="8013"/>
                    <a:pt x="3977" y="7799"/>
                  </a:cubicBezTo>
                  <a:cubicBezTo>
                    <a:pt x="3929" y="7573"/>
                    <a:pt x="3906" y="7299"/>
                    <a:pt x="3894" y="7001"/>
                  </a:cubicBezTo>
                  <a:cubicBezTo>
                    <a:pt x="3894" y="6704"/>
                    <a:pt x="3929" y="6406"/>
                    <a:pt x="3977" y="6192"/>
                  </a:cubicBezTo>
                  <a:cubicBezTo>
                    <a:pt x="4013" y="5977"/>
                    <a:pt x="4060" y="5834"/>
                    <a:pt x="4060" y="5834"/>
                  </a:cubicBezTo>
                  <a:close/>
                  <a:moveTo>
                    <a:pt x="2810" y="4156"/>
                  </a:moveTo>
                  <a:cubicBezTo>
                    <a:pt x="2810" y="4156"/>
                    <a:pt x="2870" y="4453"/>
                    <a:pt x="2893" y="4882"/>
                  </a:cubicBezTo>
                  <a:cubicBezTo>
                    <a:pt x="2941" y="5322"/>
                    <a:pt x="2953" y="5894"/>
                    <a:pt x="2977" y="6477"/>
                  </a:cubicBezTo>
                  <a:cubicBezTo>
                    <a:pt x="2977" y="7061"/>
                    <a:pt x="2941" y="7644"/>
                    <a:pt x="2893" y="8073"/>
                  </a:cubicBezTo>
                  <a:cubicBezTo>
                    <a:pt x="2858" y="8501"/>
                    <a:pt x="2810" y="8799"/>
                    <a:pt x="2810" y="8799"/>
                  </a:cubicBezTo>
                  <a:cubicBezTo>
                    <a:pt x="2810" y="8799"/>
                    <a:pt x="2751" y="8501"/>
                    <a:pt x="2715" y="8073"/>
                  </a:cubicBezTo>
                  <a:cubicBezTo>
                    <a:pt x="2679" y="7644"/>
                    <a:pt x="2655" y="7061"/>
                    <a:pt x="2643" y="6477"/>
                  </a:cubicBezTo>
                  <a:cubicBezTo>
                    <a:pt x="2643" y="5894"/>
                    <a:pt x="2679" y="5322"/>
                    <a:pt x="2715" y="4882"/>
                  </a:cubicBezTo>
                  <a:cubicBezTo>
                    <a:pt x="2763" y="4453"/>
                    <a:pt x="2810" y="4156"/>
                    <a:pt x="2810" y="4156"/>
                  </a:cubicBezTo>
                  <a:close/>
                  <a:moveTo>
                    <a:pt x="3566" y="10749"/>
                  </a:moveTo>
                  <a:cubicBezTo>
                    <a:pt x="4049" y="10749"/>
                    <a:pt x="4505" y="10786"/>
                    <a:pt x="4870" y="10859"/>
                  </a:cubicBezTo>
                  <a:cubicBezTo>
                    <a:pt x="5263" y="10930"/>
                    <a:pt x="5549" y="11014"/>
                    <a:pt x="5549" y="11014"/>
                  </a:cubicBezTo>
                  <a:cubicBezTo>
                    <a:pt x="5549" y="11014"/>
                    <a:pt x="5287" y="11133"/>
                    <a:pt x="4882" y="11216"/>
                  </a:cubicBezTo>
                  <a:cubicBezTo>
                    <a:pt x="4477" y="11299"/>
                    <a:pt x="3929" y="11359"/>
                    <a:pt x="3394" y="11371"/>
                  </a:cubicBezTo>
                  <a:cubicBezTo>
                    <a:pt x="3294" y="11375"/>
                    <a:pt x="3196" y="11377"/>
                    <a:pt x="3100" y="11377"/>
                  </a:cubicBezTo>
                  <a:cubicBezTo>
                    <a:pt x="2652" y="11377"/>
                    <a:pt x="2236" y="11334"/>
                    <a:pt x="1893" y="11276"/>
                  </a:cubicBezTo>
                  <a:cubicBezTo>
                    <a:pt x="1489" y="11192"/>
                    <a:pt x="1203" y="11109"/>
                    <a:pt x="1203" y="11109"/>
                  </a:cubicBezTo>
                  <a:cubicBezTo>
                    <a:pt x="1203" y="11109"/>
                    <a:pt x="1477" y="10990"/>
                    <a:pt x="1870" y="10918"/>
                  </a:cubicBezTo>
                  <a:cubicBezTo>
                    <a:pt x="2274" y="10823"/>
                    <a:pt x="2822" y="10764"/>
                    <a:pt x="3358" y="10752"/>
                  </a:cubicBezTo>
                  <a:cubicBezTo>
                    <a:pt x="3428" y="10750"/>
                    <a:pt x="3497" y="10749"/>
                    <a:pt x="3566" y="10749"/>
                  </a:cubicBezTo>
                  <a:close/>
                  <a:moveTo>
                    <a:pt x="3635" y="12222"/>
                  </a:moveTo>
                  <a:cubicBezTo>
                    <a:pt x="4080" y="12222"/>
                    <a:pt x="4503" y="12265"/>
                    <a:pt x="4846" y="12323"/>
                  </a:cubicBezTo>
                  <a:cubicBezTo>
                    <a:pt x="5251" y="12407"/>
                    <a:pt x="5537" y="12490"/>
                    <a:pt x="5537" y="12490"/>
                  </a:cubicBezTo>
                  <a:cubicBezTo>
                    <a:pt x="5537" y="12490"/>
                    <a:pt x="5263" y="12609"/>
                    <a:pt x="4858" y="12681"/>
                  </a:cubicBezTo>
                  <a:cubicBezTo>
                    <a:pt x="4465" y="12776"/>
                    <a:pt x="3906" y="12835"/>
                    <a:pt x="3370" y="12847"/>
                  </a:cubicBezTo>
                  <a:cubicBezTo>
                    <a:pt x="3301" y="12849"/>
                    <a:pt x="3233" y="12849"/>
                    <a:pt x="3165" y="12849"/>
                  </a:cubicBezTo>
                  <a:cubicBezTo>
                    <a:pt x="2690" y="12849"/>
                    <a:pt x="2234" y="12813"/>
                    <a:pt x="1870" y="12740"/>
                  </a:cubicBezTo>
                  <a:cubicBezTo>
                    <a:pt x="1477" y="12669"/>
                    <a:pt x="1191" y="12585"/>
                    <a:pt x="1191" y="12585"/>
                  </a:cubicBezTo>
                  <a:cubicBezTo>
                    <a:pt x="1191" y="12585"/>
                    <a:pt x="1453" y="12478"/>
                    <a:pt x="1858" y="12383"/>
                  </a:cubicBezTo>
                  <a:cubicBezTo>
                    <a:pt x="2262" y="12300"/>
                    <a:pt x="2810" y="12240"/>
                    <a:pt x="3346" y="12228"/>
                  </a:cubicBezTo>
                  <a:cubicBezTo>
                    <a:pt x="3443" y="12224"/>
                    <a:pt x="3540" y="12222"/>
                    <a:pt x="3635" y="12222"/>
                  </a:cubicBezTo>
                  <a:close/>
                  <a:moveTo>
                    <a:pt x="1119" y="0"/>
                  </a:moveTo>
                  <a:cubicBezTo>
                    <a:pt x="1119" y="48"/>
                    <a:pt x="1131" y="108"/>
                    <a:pt x="1131" y="155"/>
                  </a:cubicBezTo>
                  <a:cubicBezTo>
                    <a:pt x="1215" y="881"/>
                    <a:pt x="1286" y="1834"/>
                    <a:pt x="1322" y="2798"/>
                  </a:cubicBezTo>
                  <a:cubicBezTo>
                    <a:pt x="1334" y="3275"/>
                    <a:pt x="1346" y="3775"/>
                    <a:pt x="1346" y="4215"/>
                  </a:cubicBezTo>
                  <a:cubicBezTo>
                    <a:pt x="1346" y="4668"/>
                    <a:pt x="1334" y="5084"/>
                    <a:pt x="1322" y="5453"/>
                  </a:cubicBezTo>
                  <a:cubicBezTo>
                    <a:pt x="1310" y="5811"/>
                    <a:pt x="1286" y="6108"/>
                    <a:pt x="1262" y="6311"/>
                  </a:cubicBezTo>
                  <a:cubicBezTo>
                    <a:pt x="1250" y="6525"/>
                    <a:pt x="1227" y="6644"/>
                    <a:pt x="1227" y="6644"/>
                  </a:cubicBezTo>
                  <a:cubicBezTo>
                    <a:pt x="1227" y="6644"/>
                    <a:pt x="1215" y="6525"/>
                    <a:pt x="1203" y="6311"/>
                  </a:cubicBezTo>
                  <a:cubicBezTo>
                    <a:pt x="1191" y="6108"/>
                    <a:pt x="1155" y="5811"/>
                    <a:pt x="1108" y="5453"/>
                  </a:cubicBezTo>
                  <a:cubicBezTo>
                    <a:pt x="1072" y="5096"/>
                    <a:pt x="1012" y="4691"/>
                    <a:pt x="953" y="4251"/>
                  </a:cubicBezTo>
                  <a:cubicBezTo>
                    <a:pt x="953" y="4215"/>
                    <a:pt x="929" y="4191"/>
                    <a:pt x="929" y="4156"/>
                  </a:cubicBezTo>
                  <a:cubicBezTo>
                    <a:pt x="846" y="7311"/>
                    <a:pt x="381" y="11954"/>
                    <a:pt x="0" y="13478"/>
                  </a:cubicBezTo>
                  <a:cubicBezTo>
                    <a:pt x="1170" y="13562"/>
                    <a:pt x="2178" y="13594"/>
                    <a:pt x="3036" y="13594"/>
                  </a:cubicBezTo>
                  <a:cubicBezTo>
                    <a:pt x="4623" y="13594"/>
                    <a:pt x="5696" y="13483"/>
                    <a:pt x="6322" y="13383"/>
                  </a:cubicBezTo>
                  <a:cubicBezTo>
                    <a:pt x="6311" y="12252"/>
                    <a:pt x="5989" y="10573"/>
                    <a:pt x="5811" y="9704"/>
                  </a:cubicBezTo>
                  <a:lnTo>
                    <a:pt x="750" y="10156"/>
                  </a:lnTo>
                  <a:lnTo>
                    <a:pt x="5691" y="8918"/>
                  </a:lnTo>
                  <a:lnTo>
                    <a:pt x="5596" y="2322"/>
                  </a:lnTo>
                  <a:lnTo>
                    <a:pt x="5322" y="5525"/>
                  </a:lnTo>
                  <a:lnTo>
                    <a:pt x="4894" y="477"/>
                  </a:lnTo>
                  <a:lnTo>
                    <a:pt x="4834" y="477"/>
                  </a:lnTo>
                  <a:cubicBezTo>
                    <a:pt x="4668" y="477"/>
                    <a:pt x="4525" y="477"/>
                    <a:pt x="4370" y="465"/>
                  </a:cubicBezTo>
                  <a:lnTo>
                    <a:pt x="3977" y="4668"/>
                  </a:lnTo>
                  <a:lnTo>
                    <a:pt x="3560" y="417"/>
                  </a:lnTo>
                  <a:cubicBezTo>
                    <a:pt x="3382" y="405"/>
                    <a:pt x="3203" y="381"/>
                    <a:pt x="3036" y="358"/>
                  </a:cubicBezTo>
                  <a:lnTo>
                    <a:pt x="2727" y="2477"/>
                  </a:lnTo>
                  <a:lnTo>
                    <a:pt x="2393" y="274"/>
                  </a:lnTo>
                  <a:lnTo>
                    <a:pt x="2370" y="274"/>
                  </a:lnTo>
                  <a:cubicBezTo>
                    <a:pt x="1965" y="215"/>
                    <a:pt x="1560" y="143"/>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30"/>
            <p:cNvSpPr/>
            <p:nvPr/>
          </p:nvSpPr>
          <p:spPr>
            <a:xfrm>
              <a:off x="3686175" y="2741550"/>
              <a:ext cx="429225" cy="412275"/>
            </a:xfrm>
            <a:custGeom>
              <a:avLst/>
              <a:gdLst/>
              <a:ahLst/>
              <a:cxnLst/>
              <a:rect l="l" t="t" r="r" b="b"/>
              <a:pathLst>
                <a:path w="17169" h="16491" extrusionOk="0">
                  <a:moveTo>
                    <a:pt x="1441" y="0"/>
                  </a:moveTo>
                  <a:cubicBezTo>
                    <a:pt x="929" y="0"/>
                    <a:pt x="452" y="107"/>
                    <a:pt x="0" y="298"/>
                  </a:cubicBezTo>
                  <a:lnTo>
                    <a:pt x="1703" y="10227"/>
                  </a:lnTo>
                  <a:cubicBezTo>
                    <a:pt x="2191" y="11966"/>
                    <a:pt x="3739" y="15776"/>
                    <a:pt x="7310" y="16490"/>
                  </a:cubicBezTo>
                  <a:lnTo>
                    <a:pt x="8513" y="1310"/>
                  </a:lnTo>
                  <a:lnTo>
                    <a:pt x="9716" y="16478"/>
                  </a:lnTo>
                  <a:cubicBezTo>
                    <a:pt x="12823" y="15835"/>
                    <a:pt x="14538" y="12859"/>
                    <a:pt x="15323" y="10954"/>
                  </a:cubicBezTo>
                  <a:lnTo>
                    <a:pt x="17169" y="298"/>
                  </a:lnTo>
                  <a:cubicBezTo>
                    <a:pt x="16716" y="119"/>
                    <a:pt x="16216" y="0"/>
                    <a:pt x="15728" y="0"/>
                  </a:cubicBezTo>
                  <a:lnTo>
                    <a:pt x="12871" y="0"/>
                  </a:lnTo>
                  <a:lnTo>
                    <a:pt x="11061" y="12537"/>
                  </a:lnTo>
                  <a:lnTo>
                    <a:pt x="11954" y="0"/>
                  </a:lnTo>
                  <a:lnTo>
                    <a:pt x="5227" y="0"/>
                  </a:lnTo>
                  <a:lnTo>
                    <a:pt x="6120" y="12537"/>
                  </a:lnTo>
                  <a:lnTo>
                    <a:pt x="42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30"/>
            <p:cNvSpPr/>
            <p:nvPr/>
          </p:nvSpPr>
          <p:spPr>
            <a:xfrm>
              <a:off x="4113300" y="3268675"/>
              <a:ext cx="1225" cy="1225"/>
            </a:xfrm>
            <a:custGeom>
              <a:avLst/>
              <a:gdLst/>
              <a:ahLst/>
              <a:cxnLst/>
              <a:rect l="l" t="t" r="r" b="b"/>
              <a:pathLst>
                <a:path w="49" h="49" extrusionOk="0">
                  <a:moveTo>
                    <a:pt x="0" y="1"/>
                  </a:moveTo>
                  <a:cubicBezTo>
                    <a:pt x="0" y="1"/>
                    <a:pt x="0" y="25"/>
                    <a:pt x="12" y="25"/>
                  </a:cubicBezTo>
                  <a:lnTo>
                    <a:pt x="0" y="1"/>
                  </a:lnTo>
                  <a:close/>
                  <a:moveTo>
                    <a:pt x="12" y="25"/>
                  </a:moveTo>
                  <a:lnTo>
                    <a:pt x="31" y="37"/>
                  </a:lnTo>
                  <a:lnTo>
                    <a:pt x="31" y="37"/>
                  </a:lnTo>
                  <a:cubicBezTo>
                    <a:pt x="23" y="30"/>
                    <a:pt x="20" y="25"/>
                    <a:pt x="12" y="25"/>
                  </a:cubicBezTo>
                  <a:close/>
                  <a:moveTo>
                    <a:pt x="31" y="37"/>
                  </a:moveTo>
                  <a:cubicBezTo>
                    <a:pt x="35" y="41"/>
                    <a:pt x="40" y="45"/>
                    <a:pt x="48" y="49"/>
                  </a:cubicBezTo>
                  <a:lnTo>
                    <a:pt x="31" y="37"/>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30"/>
            <p:cNvSpPr/>
            <p:nvPr/>
          </p:nvSpPr>
          <p:spPr>
            <a:xfrm>
              <a:off x="4154075" y="3160925"/>
              <a:ext cx="44675" cy="27500"/>
            </a:xfrm>
            <a:custGeom>
              <a:avLst/>
              <a:gdLst/>
              <a:ahLst/>
              <a:cxnLst/>
              <a:rect l="l" t="t" r="r" b="b"/>
              <a:pathLst>
                <a:path w="1787" h="1100" extrusionOk="0">
                  <a:moveTo>
                    <a:pt x="894" y="1"/>
                  </a:moveTo>
                  <a:cubicBezTo>
                    <a:pt x="405" y="1"/>
                    <a:pt x="1" y="406"/>
                    <a:pt x="1" y="894"/>
                  </a:cubicBezTo>
                  <a:cubicBezTo>
                    <a:pt x="1" y="1047"/>
                    <a:pt x="40" y="1099"/>
                    <a:pt x="110" y="1099"/>
                  </a:cubicBezTo>
                  <a:cubicBezTo>
                    <a:pt x="262" y="1099"/>
                    <a:pt x="558" y="846"/>
                    <a:pt x="894" y="846"/>
                  </a:cubicBezTo>
                  <a:cubicBezTo>
                    <a:pt x="1237" y="846"/>
                    <a:pt x="1531" y="1094"/>
                    <a:pt x="1680" y="1094"/>
                  </a:cubicBezTo>
                  <a:cubicBezTo>
                    <a:pt x="1748" y="1094"/>
                    <a:pt x="1787" y="1043"/>
                    <a:pt x="1787" y="894"/>
                  </a:cubicBezTo>
                  <a:cubicBezTo>
                    <a:pt x="1787" y="406"/>
                    <a:pt x="1394"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30"/>
            <p:cNvSpPr/>
            <p:nvPr/>
          </p:nvSpPr>
          <p:spPr>
            <a:xfrm>
              <a:off x="3601025" y="3160925"/>
              <a:ext cx="44675" cy="27500"/>
            </a:xfrm>
            <a:custGeom>
              <a:avLst/>
              <a:gdLst/>
              <a:ahLst/>
              <a:cxnLst/>
              <a:rect l="l" t="t" r="r" b="b"/>
              <a:pathLst>
                <a:path w="1787" h="1100" extrusionOk="0">
                  <a:moveTo>
                    <a:pt x="894" y="1"/>
                  </a:moveTo>
                  <a:cubicBezTo>
                    <a:pt x="394" y="1"/>
                    <a:pt x="1" y="406"/>
                    <a:pt x="1" y="894"/>
                  </a:cubicBezTo>
                  <a:cubicBezTo>
                    <a:pt x="1" y="1047"/>
                    <a:pt x="39" y="1099"/>
                    <a:pt x="108" y="1099"/>
                  </a:cubicBezTo>
                  <a:cubicBezTo>
                    <a:pt x="257" y="1099"/>
                    <a:pt x="550" y="846"/>
                    <a:pt x="894" y="846"/>
                  </a:cubicBezTo>
                  <a:cubicBezTo>
                    <a:pt x="1229" y="846"/>
                    <a:pt x="1526" y="1094"/>
                    <a:pt x="1678" y="1094"/>
                  </a:cubicBezTo>
                  <a:cubicBezTo>
                    <a:pt x="1747" y="1094"/>
                    <a:pt x="1787" y="1043"/>
                    <a:pt x="1787" y="894"/>
                  </a:cubicBezTo>
                  <a:cubicBezTo>
                    <a:pt x="1787" y="406"/>
                    <a:pt x="1382"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30"/>
            <p:cNvSpPr/>
            <p:nvPr/>
          </p:nvSpPr>
          <p:spPr>
            <a:xfrm>
              <a:off x="3714150" y="3775900"/>
              <a:ext cx="371200" cy="120875"/>
            </a:xfrm>
            <a:custGeom>
              <a:avLst/>
              <a:gdLst/>
              <a:ahLst/>
              <a:cxnLst/>
              <a:rect l="l" t="t" r="r" b="b"/>
              <a:pathLst>
                <a:path w="14848" h="4835" extrusionOk="0">
                  <a:moveTo>
                    <a:pt x="12331" y="4279"/>
                  </a:moveTo>
                  <a:lnTo>
                    <a:pt x="12331" y="4279"/>
                  </a:lnTo>
                  <a:cubicBezTo>
                    <a:pt x="12317" y="4285"/>
                    <a:pt x="12302" y="4292"/>
                    <a:pt x="12287" y="4298"/>
                  </a:cubicBezTo>
                  <a:lnTo>
                    <a:pt x="12299" y="4298"/>
                  </a:lnTo>
                  <a:cubicBezTo>
                    <a:pt x="12310" y="4292"/>
                    <a:pt x="12321" y="4285"/>
                    <a:pt x="12331" y="4279"/>
                  </a:cubicBezTo>
                  <a:close/>
                  <a:moveTo>
                    <a:pt x="14657" y="0"/>
                  </a:moveTo>
                  <a:cubicBezTo>
                    <a:pt x="13419" y="881"/>
                    <a:pt x="10752" y="2429"/>
                    <a:pt x="7168" y="2429"/>
                  </a:cubicBezTo>
                  <a:cubicBezTo>
                    <a:pt x="3691" y="2429"/>
                    <a:pt x="1334" y="988"/>
                    <a:pt x="191" y="84"/>
                  </a:cubicBezTo>
                  <a:cubicBezTo>
                    <a:pt x="72" y="929"/>
                    <a:pt x="0" y="1869"/>
                    <a:pt x="0" y="2870"/>
                  </a:cubicBezTo>
                  <a:cubicBezTo>
                    <a:pt x="476" y="3286"/>
                    <a:pt x="1381" y="3977"/>
                    <a:pt x="2691" y="4525"/>
                  </a:cubicBezTo>
                  <a:cubicBezTo>
                    <a:pt x="2620" y="4489"/>
                    <a:pt x="2524" y="4417"/>
                    <a:pt x="2453" y="4382"/>
                  </a:cubicBezTo>
                  <a:cubicBezTo>
                    <a:pt x="2155" y="4191"/>
                    <a:pt x="1905" y="3989"/>
                    <a:pt x="1691" y="3798"/>
                  </a:cubicBezTo>
                  <a:cubicBezTo>
                    <a:pt x="1465" y="3620"/>
                    <a:pt x="1310" y="3441"/>
                    <a:pt x="1155" y="3298"/>
                  </a:cubicBezTo>
                  <a:cubicBezTo>
                    <a:pt x="869" y="3001"/>
                    <a:pt x="750" y="2798"/>
                    <a:pt x="750" y="2798"/>
                  </a:cubicBezTo>
                  <a:lnTo>
                    <a:pt x="750" y="2798"/>
                  </a:lnTo>
                  <a:cubicBezTo>
                    <a:pt x="750" y="2798"/>
                    <a:pt x="929" y="2941"/>
                    <a:pt x="1274" y="3155"/>
                  </a:cubicBezTo>
                  <a:cubicBezTo>
                    <a:pt x="1441" y="3262"/>
                    <a:pt x="1643" y="3382"/>
                    <a:pt x="1881" y="3512"/>
                  </a:cubicBezTo>
                  <a:cubicBezTo>
                    <a:pt x="2120" y="3655"/>
                    <a:pt x="2405" y="3786"/>
                    <a:pt x="2703" y="3917"/>
                  </a:cubicBezTo>
                  <a:cubicBezTo>
                    <a:pt x="2858" y="3989"/>
                    <a:pt x="3012" y="4048"/>
                    <a:pt x="3179" y="4108"/>
                  </a:cubicBezTo>
                  <a:cubicBezTo>
                    <a:pt x="3346" y="4167"/>
                    <a:pt x="3524" y="4251"/>
                    <a:pt x="3703" y="4310"/>
                  </a:cubicBezTo>
                  <a:cubicBezTo>
                    <a:pt x="3882" y="4358"/>
                    <a:pt x="4060" y="4417"/>
                    <a:pt x="4251" y="4465"/>
                  </a:cubicBezTo>
                  <a:cubicBezTo>
                    <a:pt x="4346" y="4501"/>
                    <a:pt x="4441" y="4525"/>
                    <a:pt x="4536" y="4548"/>
                  </a:cubicBezTo>
                  <a:cubicBezTo>
                    <a:pt x="4644" y="4560"/>
                    <a:pt x="4727" y="4584"/>
                    <a:pt x="4834" y="4608"/>
                  </a:cubicBezTo>
                  <a:cubicBezTo>
                    <a:pt x="4941" y="4620"/>
                    <a:pt x="5025" y="4644"/>
                    <a:pt x="5132" y="4655"/>
                  </a:cubicBezTo>
                  <a:lnTo>
                    <a:pt x="5441" y="4703"/>
                  </a:lnTo>
                  <a:cubicBezTo>
                    <a:pt x="5656" y="4739"/>
                    <a:pt x="5858" y="4763"/>
                    <a:pt x="6072" y="4775"/>
                  </a:cubicBezTo>
                  <a:cubicBezTo>
                    <a:pt x="6275" y="4798"/>
                    <a:pt x="6501" y="4822"/>
                    <a:pt x="6703" y="4822"/>
                  </a:cubicBezTo>
                  <a:lnTo>
                    <a:pt x="7037" y="4834"/>
                  </a:lnTo>
                  <a:lnTo>
                    <a:pt x="7180" y="4834"/>
                  </a:lnTo>
                  <a:lnTo>
                    <a:pt x="7346" y="4822"/>
                  </a:lnTo>
                  <a:cubicBezTo>
                    <a:pt x="7573" y="4810"/>
                    <a:pt x="7811" y="4822"/>
                    <a:pt x="8013" y="4798"/>
                  </a:cubicBezTo>
                  <a:cubicBezTo>
                    <a:pt x="8227" y="4763"/>
                    <a:pt x="8430" y="4763"/>
                    <a:pt x="8644" y="4739"/>
                  </a:cubicBezTo>
                  <a:lnTo>
                    <a:pt x="9263" y="4644"/>
                  </a:lnTo>
                  <a:cubicBezTo>
                    <a:pt x="9478" y="4596"/>
                    <a:pt x="9680" y="4560"/>
                    <a:pt x="9882" y="4513"/>
                  </a:cubicBezTo>
                  <a:cubicBezTo>
                    <a:pt x="10073" y="4453"/>
                    <a:pt x="10263" y="4405"/>
                    <a:pt x="10454" y="4358"/>
                  </a:cubicBezTo>
                  <a:cubicBezTo>
                    <a:pt x="10656" y="4298"/>
                    <a:pt x="10835" y="4239"/>
                    <a:pt x="11025" y="4203"/>
                  </a:cubicBezTo>
                  <a:cubicBezTo>
                    <a:pt x="11383" y="4060"/>
                    <a:pt x="11728" y="3941"/>
                    <a:pt x="12037" y="3822"/>
                  </a:cubicBezTo>
                  <a:cubicBezTo>
                    <a:pt x="12347" y="3691"/>
                    <a:pt x="12633" y="3572"/>
                    <a:pt x="12871" y="3453"/>
                  </a:cubicBezTo>
                  <a:cubicBezTo>
                    <a:pt x="13109" y="3334"/>
                    <a:pt x="13335" y="3215"/>
                    <a:pt x="13514" y="3132"/>
                  </a:cubicBezTo>
                  <a:cubicBezTo>
                    <a:pt x="13692" y="3024"/>
                    <a:pt x="13823" y="2953"/>
                    <a:pt x="13907" y="2905"/>
                  </a:cubicBezTo>
                  <a:cubicBezTo>
                    <a:pt x="14002" y="2846"/>
                    <a:pt x="14061" y="2810"/>
                    <a:pt x="14061" y="2810"/>
                  </a:cubicBezTo>
                  <a:lnTo>
                    <a:pt x="14061" y="2810"/>
                  </a:lnTo>
                  <a:cubicBezTo>
                    <a:pt x="14061" y="2810"/>
                    <a:pt x="13930" y="2989"/>
                    <a:pt x="13633" y="3274"/>
                  </a:cubicBezTo>
                  <a:cubicBezTo>
                    <a:pt x="13478" y="3405"/>
                    <a:pt x="13299" y="3584"/>
                    <a:pt x="13073" y="3751"/>
                  </a:cubicBezTo>
                  <a:lnTo>
                    <a:pt x="12716" y="4024"/>
                  </a:lnTo>
                  <a:cubicBezTo>
                    <a:pt x="12594" y="4102"/>
                    <a:pt x="12472" y="4190"/>
                    <a:pt x="12331" y="4279"/>
                  </a:cubicBezTo>
                  <a:lnTo>
                    <a:pt x="12331" y="4279"/>
                  </a:lnTo>
                  <a:cubicBezTo>
                    <a:pt x="13499" y="3749"/>
                    <a:pt x="14353" y="3186"/>
                    <a:pt x="14835" y="2810"/>
                  </a:cubicBezTo>
                  <a:cubicBezTo>
                    <a:pt x="14847" y="1810"/>
                    <a:pt x="14776" y="857"/>
                    <a:pt x="1465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30"/>
            <p:cNvSpPr/>
            <p:nvPr/>
          </p:nvSpPr>
          <p:spPr>
            <a:xfrm>
              <a:off x="3531975" y="2908225"/>
              <a:ext cx="198850" cy="371625"/>
            </a:xfrm>
            <a:custGeom>
              <a:avLst/>
              <a:gdLst/>
              <a:ahLst/>
              <a:cxnLst/>
              <a:rect l="l" t="t" r="r" b="b"/>
              <a:pathLst>
                <a:path w="7954" h="14865" extrusionOk="0">
                  <a:moveTo>
                    <a:pt x="1" y="12044"/>
                  </a:moveTo>
                  <a:lnTo>
                    <a:pt x="1" y="12044"/>
                  </a:lnTo>
                  <a:cubicBezTo>
                    <a:pt x="1" y="12046"/>
                    <a:pt x="1" y="12048"/>
                    <a:pt x="1" y="12050"/>
                  </a:cubicBezTo>
                  <a:cubicBezTo>
                    <a:pt x="1" y="12048"/>
                    <a:pt x="1" y="12046"/>
                    <a:pt x="1" y="12044"/>
                  </a:cubicBezTo>
                  <a:close/>
                  <a:moveTo>
                    <a:pt x="3656" y="9776"/>
                  </a:moveTo>
                  <a:cubicBezTo>
                    <a:pt x="4346" y="9776"/>
                    <a:pt x="4918" y="10347"/>
                    <a:pt x="4918" y="11049"/>
                  </a:cubicBezTo>
                  <a:cubicBezTo>
                    <a:pt x="4918" y="11752"/>
                    <a:pt x="4346" y="12312"/>
                    <a:pt x="3656" y="12312"/>
                  </a:cubicBezTo>
                  <a:cubicBezTo>
                    <a:pt x="2953" y="12312"/>
                    <a:pt x="2382" y="11752"/>
                    <a:pt x="2382" y="11049"/>
                  </a:cubicBezTo>
                  <a:cubicBezTo>
                    <a:pt x="2382" y="10347"/>
                    <a:pt x="2953" y="9776"/>
                    <a:pt x="3656" y="9776"/>
                  </a:cubicBezTo>
                  <a:close/>
                  <a:moveTo>
                    <a:pt x="6394" y="9275"/>
                  </a:moveTo>
                  <a:cubicBezTo>
                    <a:pt x="6394" y="9275"/>
                    <a:pt x="6430" y="9395"/>
                    <a:pt x="6489" y="9621"/>
                  </a:cubicBezTo>
                  <a:cubicBezTo>
                    <a:pt x="6525" y="9728"/>
                    <a:pt x="6549" y="9859"/>
                    <a:pt x="6597" y="10002"/>
                  </a:cubicBezTo>
                  <a:cubicBezTo>
                    <a:pt x="6632" y="10157"/>
                    <a:pt x="6656" y="10335"/>
                    <a:pt x="6692" y="10526"/>
                  </a:cubicBezTo>
                  <a:cubicBezTo>
                    <a:pt x="6704" y="10621"/>
                    <a:pt x="6716" y="10716"/>
                    <a:pt x="6728" y="10823"/>
                  </a:cubicBezTo>
                  <a:cubicBezTo>
                    <a:pt x="6728" y="10930"/>
                    <a:pt x="6728" y="11026"/>
                    <a:pt x="6751" y="11157"/>
                  </a:cubicBezTo>
                  <a:cubicBezTo>
                    <a:pt x="6751" y="11264"/>
                    <a:pt x="6763" y="11371"/>
                    <a:pt x="6751" y="11490"/>
                  </a:cubicBezTo>
                  <a:cubicBezTo>
                    <a:pt x="6728" y="11609"/>
                    <a:pt x="6716" y="11728"/>
                    <a:pt x="6716" y="11859"/>
                  </a:cubicBezTo>
                  <a:cubicBezTo>
                    <a:pt x="6704" y="11978"/>
                    <a:pt x="6692" y="12121"/>
                    <a:pt x="6656" y="12240"/>
                  </a:cubicBezTo>
                  <a:cubicBezTo>
                    <a:pt x="6632" y="12371"/>
                    <a:pt x="6597" y="12490"/>
                    <a:pt x="6549" y="12621"/>
                  </a:cubicBezTo>
                  <a:cubicBezTo>
                    <a:pt x="6489" y="12740"/>
                    <a:pt x="6442" y="12883"/>
                    <a:pt x="6394" y="13014"/>
                  </a:cubicBezTo>
                  <a:cubicBezTo>
                    <a:pt x="6335" y="13133"/>
                    <a:pt x="6239" y="13252"/>
                    <a:pt x="6168" y="13371"/>
                  </a:cubicBezTo>
                  <a:cubicBezTo>
                    <a:pt x="5989" y="13597"/>
                    <a:pt x="5775" y="13800"/>
                    <a:pt x="5537" y="13943"/>
                  </a:cubicBezTo>
                  <a:cubicBezTo>
                    <a:pt x="5430" y="14038"/>
                    <a:pt x="5299" y="14086"/>
                    <a:pt x="5180" y="14145"/>
                  </a:cubicBezTo>
                  <a:cubicBezTo>
                    <a:pt x="5061" y="14205"/>
                    <a:pt x="4930" y="14228"/>
                    <a:pt x="4811" y="14276"/>
                  </a:cubicBezTo>
                  <a:cubicBezTo>
                    <a:pt x="4692" y="14324"/>
                    <a:pt x="4573" y="14348"/>
                    <a:pt x="4442" y="14359"/>
                  </a:cubicBezTo>
                  <a:cubicBezTo>
                    <a:pt x="4323" y="14383"/>
                    <a:pt x="4203" y="14407"/>
                    <a:pt x="4084" y="14407"/>
                  </a:cubicBezTo>
                  <a:cubicBezTo>
                    <a:pt x="3971" y="14413"/>
                    <a:pt x="3858" y="14416"/>
                    <a:pt x="3750" y="14416"/>
                  </a:cubicBezTo>
                  <a:cubicBezTo>
                    <a:pt x="3641" y="14416"/>
                    <a:pt x="3537" y="14413"/>
                    <a:pt x="3441" y="14407"/>
                  </a:cubicBezTo>
                  <a:cubicBezTo>
                    <a:pt x="3251" y="14407"/>
                    <a:pt x="3072" y="14383"/>
                    <a:pt x="2918" y="14348"/>
                  </a:cubicBezTo>
                  <a:cubicBezTo>
                    <a:pt x="2775" y="14336"/>
                    <a:pt x="2644" y="14300"/>
                    <a:pt x="2525" y="14276"/>
                  </a:cubicBezTo>
                  <a:cubicBezTo>
                    <a:pt x="2298" y="14228"/>
                    <a:pt x="2179" y="14181"/>
                    <a:pt x="2179" y="14181"/>
                  </a:cubicBezTo>
                  <a:cubicBezTo>
                    <a:pt x="2179" y="14181"/>
                    <a:pt x="2310" y="14169"/>
                    <a:pt x="2537" y="14145"/>
                  </a:cubicBezTo>
                  <a:cubicBezTo>
                    <a:pt x="2763" y="14121"/>
                    <a:pt x="3072" y="14097"/>
                    <a:pt x="3441" y="14038"/>
                  </a:cubicBezTo>
                  <a:cubicBezTo>
                    <a:pt x="3620" y="14026"/>
                    <a:pt x="3811" y="13978"/>
                    <a:pt x="4025" y="13931"/>
                  </a:cubicBezTo>
                  <a:cubicBezTo>
                    <a:pt x="4132" y="13919"/>
                    <a:pt x="4215" y="13871"/>
                    <a:pt x="4323" y="13859"/>
                  </a:cubicBezTo>
                  <a:cubicBezTo>
                    <a:pt x="4358" y="13847"/>
                    <a:pt x="4430" y="13824"/>
                    <a:pt x="4465" y="13812"/>
                  </a:cubicBezTo>
                  <a:lnTo>
                    <a:pt x="4620" y="13752"/>
                  </a:lnTo>
                  <a:cubicBezTo>
                    <a:pt x="4823" y="13681"/>
                    <a:pt x="5001" y="13574"/>
                    <a:pt x="5180" y="13455"/>
                  </a:cubicBezTo>
                  <a:cubicBezTo>
                    <a:pt x="5346" y="13324"/>
                    <a:pt x="5501" y="13181"/>
                    <a:pt x="5632" y="13002"/>
                  </a:cubicBezTo>
                  <a:cubicBezTo>
                    <a:pt x="5692" y="12907"/>
                    <a:pt x="5763" y="12812"/>
                    <a:pt x="5811" y="12716"/>
                  </a:cubicBezTo>
                  <a:cubicBezTo>
                    <a:pt x="5858" y="12609"/>
                    <a:pt x="5894" y="12502"/>
                    <a:pt x="5942" y="12419"/>
                  </a:cubicBezTo>
                  <a:cubicBezTo>
                    <a:pt x="6001" y="12192"/>
                    <a:pt x="6108" y="12002"/>
                    <a:pt x="6132" y="11776"/>
                  </a:cubicBezTo>
                  <a:cubicBezTo>
                    <a:pt x="6168" y="11669"/>
                    <a:pt x="6180" y="11550"/>
                    <a:pt x="6192" y="11454"/>
                  </a:cubicBezTo>
                  <a:lnTo>
                    <a:pt x="6239" y="11133"/>
                  </a:lnTo>
                  <a:cubicBezTo>
                    <a:pt x="6275" y="10930"/>
                    <a:pt x="6299" y="10728"/>
                    <a:pt x="6299" y="10538"/>
                  </a:cubicBezTo>
                  <a:cubicBezTo>
                    <a:pt x="6311" y="10359"/>
                    <a:pt x="6335" y="10180"/>
                    <a:pt x="6347" y="10037"/>
                  </a:cubicBezTo>
                  <a:cubicBezTo>
                    <a:pt x="6347" y="9883"/>
                    <a:pt x="6359" y="9752"/>
                    <a:pt x="6359" y="9633"/>
                  </a:cubicBezTo>
                  <a:cubicBezTo>
                    <a:pt x="6370" y="9406"/>
                    <a:pt x="6394" y="9275"/>
                    <a:pt x="6394" y="9275"/>
                  </a:cubicBezTo>
                  <a:close/>
                  <a:moveTo>
                    <a:pt x="1331" y="14584"/>
                  </a:moveTo>
                  <a:cubicBezTo>
                    <a:pt x="1333" y="14587"/>
                    <a:pt x="1335" y="14589"/>
                    <a:pt x="1335" y="14589"/>
                  </a:cubicBezTo>
                  <a:cubicBezTo>
                    <a:pt x="1336" y="14589"/>
                    <a:pt x="1335" y="14588"/>
                    <a:pt x="1334" y="14586"/>
                  </a:cubicBezTo>
                  <a:lnTo>
                    <a:pt x="1331" y="14584"/>
                  </a:lnTo>
                  <a:close/>
                  <a:moveTo>
                    <a:pt x="6597" y="1"/>
                  </a:moveTo>
                  <a:cubicBezTo>
                    <a:pt x="6597" y="36"/>
                    <a:pt x="6597" y="48"/>
                    <a:pt x="6585" y="84"/>
                  </a:cubicBezTo>
                  <a:cubicBezTo>
                    <a:pt x="6561" y="262"/>
                    <a:pt x="6501" y="453"/>
                    <a:pt x="6478" y="632"/>
                  </a:cubicBezTo>
                  <a:cubicBezTo>
                    <a:pt x="6430" y="822"/>
                    <a:pt x="6382" y="1013"/>
                    <a:pt x="6323" y="1191"/>
                  </a:cubicBezTo>
                  <a:cubicBezTo>
                    <a:pt x="6204" y="1584"/>
                    <a:pt x="6061" y="1965"/>
                    <a:pt x="5894" y="2358"/>
                  </a:cubicBezTo>
                  <a:cubicBezTo>
                    <a:pt x="5716" y="2739"/>
                    <a:pt x="5525" y="3120"/>
                    <a:pt x="5311" y="3489"/>
                  </a:cubicBezTo>
                  <a:cubicBezTo>
                    <a:pt x="5108" y="3858"/>
                    <a:pt x="4882" y="4203"/>
                    <a:pt x="4656" y="4549"/>
                  </a:cubicBezTo>
                  <a:cubicBezTo>
                    <a:pt x="4442" y="4882"/>
                    <a:pt x="4203" y="5215"/>
                    <a:pt x="3965" y="5525"/>
                  </a:cubicBezTo>
                  <a:cubicBezTo>
                    <a:pt x="3501" y="6156"/>
                    <a:pt x="3037" y="6704"/>
                    <a:pt x="2632" y="7180"/>
                  </a:cubicBezTo>
                  <a:cubicBezTo>
                    <a:pt x="2394" y="7478"/>
                    <a:pt x="2179" y="7728"/>
                    <a:pt x="1965" y="7954"/>
                  </a:cubicBezTo>
                  <a:cubicBezTo>
                    <a:pt x="1204" y="9250"/>
                    <a:pt x="241" y="10452"/>
                    <a:pt x="1" y="12044"/>
                  </a:cubicBezTo>
                  <a:lnTo>
                    <a:pt x="1" y="12044"/>
                  </a:lnTo>
                  <a:cubicBezTo>
                    <a:pt x="14" y="11964"/>
                    <a:pt x="48" y="11905"/>
                    <a:pt x="60" y="11835"/>
                  </a:cubicBezTo>
                  <a:cubicBezTo>
                    <a:pt x="251" y="11228"/>
                    <a:pt x="489" y="10716"/>
                    <a:pt x="751" y="10276"/>
                  </a:cubicBezTo>
                  <a:cubicBezTo>
                    <a:pt x="977" y="9871"/>
                    <a:pt x="1227" y="9514"/>
                    <a:pt x="1453" y="9228"/>
                  </a:cubicBezTo>
                  <a:cubicBezTo>
                    <a:pt x="1667" y="8954"/>
                    <a:pt x="1846" y="8740"/>
                    <a:pt x="1989" y="8609"/>
                  </a:cubicBezTo>
                  <a:lnTo>
                    <a:pt x="2191" y="8394"/>
                  </a:lnTo>
                  <a:lnTo>
                    <a:pt x="2191" y="8394"/>
                  </a:lnTo>
                  <a:cubicBezTo>
                    <a:pt x="2191" y="8394"/>
                    <a:pt x="2144" y="8490"/>
                    <a:pt x="2060" y="8656"/>
                  </a:cubicBezTo>
                  <a:cubicBezTo>
                    <a:pt x="2013" y="8740"/>
                    <a:pt x="1953" y="8835"/>
                    <a:pt x="1906" y="8966"/>
                  </a:cubicBezTo>
                  <a:cubicBezTo>
                    <a:pt x="1846" y="9085"/>
                    <a:pt x="1787" y="9228"/>
                    <a:pt x="1715" y="9383"/>
                  </a:cubicBezTo>
                  <a:cubicBezTo>
                    <a:pt x="1584" y="9692"/>
                    <a:pt x="1429" y="10085"/>
                    <a:pt x="1286" y="10526"/>
                  </a:cubicBezTo>
                  <a:cubicBezTo>
                    <a:pt x="1132" y="10978"/>
                    <a:pt x="1013" y="11490"/>
                    <a:pt x="929" y="12050"/>
                  </a:cubicBezTo>
                  <a:cubicBezTo>
                    <a:pt x="858" y="12597"/>
                    <a:pt x="822" y="13205"/>
                    <a:pt x="941" y="13776"/>
                  </a:cubicBezTo>
                  <a:cubicBezTo>
                    <a:pt x="989" y="13907"/>
                    <a:pt x="1013" y="14038"/>
                    <a:pt x="1060" y="14157"/>
                  </a:cubicBezTo>
                  <a:cubicBezTo>
                    <a:pt x="1072" y="14193"/>
                    <a:pt x="1096" y="14217"/>
                    <a:pt x="1096" y="14252"/>
                  </a:cubicBezTo>
                  <a:cubicBezTo>
                    <a:pt x="1108" y="14264"/>
                    <a:pt x="1120" y="14276"/>
                    <a:pt x="1120" y="14312"/>
                  </a:cubicBezTo>
                  <a:cubicBezTo>
                    <a:pt x="1132" y="14324"/>
                    <a:pt x="1132" y="14348"/>
                    <a:pt x="1155" y="14371"/>
                  </a:cubicBezTo>
                  <a:cubicBezTo>
                    <a:pt x="1167" y="14395"/>
                    <a:pt x="1215" y="14443"/>
                    <a:pt x="1227" y="14467"/>
                  </a:cubicBezTo>
                  <a:lnTo>
                    <a:pt x="1310" y="14574"/>
                  </a:lnTo>
                  <a:lnTo>
                    <a:pt x="1331" y="14584"/>
                  </a:lnTo>
                  <a:lnTo>
                    <a:pt x="1331" y="14584"/>
                  </a:lnTo>
                  <a:cubicBezTo>
                    <a:pt x="1324" y="14576"/>
                    <a:pt x="1313" y="14561"/>
                    <a:pt x="1305" y="14550"/>
                  </a:cubicBezTo>
                  <a:lnTo>
                    <a:pt x="1310" y="14550"/>
                  </a:lnTo>
                  <a:lnTo>
                    <a:pt x="1334" y="14562"/>
                  </a:lnTo>
                  <a:cubicBezTo>
                    <a:pt x="1358" y="14574"/>
                    <a:pt x="1394" y="14609"/>
                    <a:pt x="1453" y="14621"/>
                  </a:cubicBezTo>
                  <a:cubicBezTo>
                    <a:pt x="1548" y="14669"/>
                    <a:pt x="1667" y="14705"/>
                    <a:pt x="1822" y="14740"/>
                  </a:cubicBezTo>
                  <a:cubicBezTo>
                    <a:pt x="2228" y="14831"/>
                    <a:pt x="2708" y="14865"/>
                    <a:pt x="3207" y="14865"/>
                  </a:cubicBezTo>
                  <a:cubicBezTo>
                    <a:pt x="3426" y="14865"/>
                    <a:pt x="3648" y="14858"/>
                    <a:pt x="3870" y="14848"/>
                  </a:cubicBezTo>
                  <a:cubicBezTo>
                    <a:pt x="4251" y="14824"/>
                    <a:pt x="4608" y="14764"/>
                    <a:pt x="4977" y="14729"/>
                  </a:cubicBezTo>
                  <a:cubicBezTo>
                    <a:pt x="5335" y="14669"/>
                    <a:pt x="5704" y="14586"/>
                    <a:pt x="5989" y="14490"/>
                  </a:cubicBezTo>
                  <a:cubicBezTo>
                    <a:pt x="6061" y="14455"/>
                    <a:pt x="6120" y="14443"/>
                    <a:pt x="6168" y="14407"/>
                  </a:cubicBezTo>
                  <a:lnTo>
                    <a:pt x="6180" y="14395"/>
                  </a:lnTo>
                  <a:cubicBezTo>
                    <a:pt x="6239" y="14312"/>
                    <a:pt x="6311" y="14205"/>
                    <a:pt x="6394" y="14086"/>
                  </a:cubicBezTo>
                  <a:cubicBezTo>
                    <a:pt x="6537" y="13800"/>
                    <a:pt x="6668" y="13478"/>
                    <a:pt x="6775" y="13133"/>
                  </a:cubicBezTo>
                  <a:cubicBezTo>
                    <a:pt x="6990" y="12443"/>
                    <a:pt x="7109" y="11764"/>
                    <a:pt x="7168" y="11049"/>
                  </a:cubicBezTo>
                  <a:cubicBezTo>
                    <a:pt x="7180" y="10752"/>
                    <a:pt x="7168" y="10407"/>
                    <a:pt x="7144" y="10061"/>
                  </a:cubicBezTo>
                  <a:cubicBezTo>
                    <a:pt x="7121" y="9728"/>
                    <a:pt x="7073" y="9383"/>
                    <a:pt x="7049" y="9049"/>
                  </a:cubicBezTo>
                  <a:cubicBezTo>
                    <a:pt x="6966" y="8382"/>
                    <a:pt x="6882" y="7740"/>
                    <a:pt x="6787" y="7168"/>
                  </a:cubicBezTo>
                  <a:cubicBezTo>
                    <a:pt x="6704" y="6585"/>
                    <a:pt x="6632" y="6037"/>
                    <a:pt x="6573" y="5561"/>
                  </a:cubicBezTo>
                  <a:cubicBezTo>
                    <a:pt x="6489" y="5084"/>
                    <a:pt x="6454" y="4644"/>
                    <a:pt x="6406" y="4311"/>
                  </a:cubicBezTo>
                  <a:cubicBezTo>
                    <a:pt x="6359" y="3965"/>
                    <a:pt x="6335" y="3680"/>
                    <a:pt x="6311" y="3501"/>
                  </a:cubicBezTo>
                  <a:cubicBezTo>
                    <a:pt x="6299" y="3311"/>
                    <a:pt x="6287" y="3215"/>
                    <a:pt x="6287" y="3215"/>
                  </a:cubicBezTo>
                  <a:lnTo>
                    <a:pt x="6287" y="3215"/>
                  </a:lnTo>
                  <a:cubicBezTo>
                    <a:pt x="6287" y="3215"/>
                    <a:pt x="6335" y="3311"/>
                    <a:pt x="6406" y="3489"/>
                  </a:cubicBezTo>
                  <a:cubicBezTo>
                    <a:pt x="6478" y="3668"/>
                    <a:pt x="6585" y="3918"/>
                    <a:pt x="6716" y="4251"/>
                  </a:cubicBezTo>
                  <a:cubicBezTo>
                    <a:pt x="6966" y="4906"/>
                    <a:pt x="7323" y="5835"/>
                    <a:pt x="7680" y="6989"/>
                  </a:cubicBezTo>
                  <a:cubicBezTo>
                    <a:pt x="7775" y="7263"/>
                    <a:pt x="7859" y="7561"/>
                    <a:pt x="7954" y="7859"/>
                  </a:cubicBezTo>
                  <a:lnTo>
                    <a:pt x="65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30"/>
            <p:cNvSpPr/>
            <p:nvPr/>
          </p:nvSpPr>
          <p:spPr>
            <a:xfrm>
              <a:off x="3493275" y="2717725"/>
              <a:ext cx="813225" cy="1790125"/>
            </a:xfrm>
            <a:custGeom>
              <a:avLst/>
              <a:gdLst/>
              <a:ahLst/>
              <a:cxnLst/>
              <a:rect l="l" t="t" r="r" b="b"/>
              <a:pathLst>
                <a:path w="32529" h="71605" extrusionOk="0">
                  <a:moveTo>
                    <a:pt x="25480" y="1548"/>
                  </a:moveTo>
                  <a:cubicBezTo>
                    <a:pt x="26814" y="2310"/>
                    <a:pt x="27921" y="3691"/>
                    <a:pt x="28623" y="5037"/>
                  </a:cubicBezTo>
                  <a:cubicBezTo>
                    <a:pt x="28778" y="6549"/>
                    <a:pt x="27719" y="8811"/>
                    <a:pt x="27528" y="10299"/>
                  </a:cubicBezTo>
                  <a:cubicBezTo>
                    <a:pt x="27421" y="11038"/>
                    <a:pt x="27385" y="11609"/>
                    <a:pt x="27385" y="12062"/>
                  </a:cubicBezTo>
                  <a:cubicBezTo>
                    <a:pt x="27302" y="11931"/>
                    <a:pt x="27230" y="11788"/>
                    <a:pt x="27135" y="11645"/>
                  </a:cubicBezTo>
                  <a:cubicBezTo>
                    <a:pt x="26945" y="11300"/>
                    <a:pt x="26718" y="10954"/>
                    <a:pt x="26528" y="10597"/>
                  </a:cubicBezTo>
                  <a:cubicBezTo>
                    <a:pt x="26314" y="10264"/>
                    <a:pt x="26135" y="9907"/>
                    <a:pt x="25956" y="9561"/>
                  </a:cubicBezTo>
                  <a:cubicBezTo>
                    <a:pt x="25885" y="9383"/>
                    <a:pt x="25802" y="9204"/>
                    <a:pt x="25706" y="9037"/>
                  </a:cubicBezTo>
                  <a:cubicBezTo>
                    <a:pt x="25647" y="8906"/>
                    <a:pt x="25587" y="8752"/>
                    <a:pt x="25528" y="8621"/>
                  </a:cubicBezTo>
                  <a:lnTo>
                    <a:pt x="25933" y="2858"/>
                  </a:lnTo>
                  <a:lnTo>
                    <a:pt x="24944" y="7001"/>
                  </a:lnTo>
                  <a:cubicBezTo>
                    <a:pt x="24909" y="6870"/>
                    <a:pt x="24873" y="6728"/>
                    <a:pt x="24849" y="6597"/>
                  </a:cubicBezTo>
                  <a:cubicBezTo>
                    <a:pt x="24778" y="6406"/>
                    <a:pt x="24754" y="6204"/>
                    <a:pt x="24706" y="6049"/>
                  </a:cubicBezTo>
                  <a:lnTo>
                    <a:pt x="25480" y="1548"/>
                  </a:lnTo>
                  <a:close/>
                  <a:moveTo>
                    <a:pt x="7061" y="1536"/>
                  </a:moveTo>
                  <a:lnTo>
                    <a:pt x="7787" y="5787"/>
                  </a:lnTo>
                  <a:cubicBezTo>
                    <a:pt x="7740" y="6037"/>
                    <a:pt x="7680" y="6299"/>
                    <a:pt x="7597" y="6597"/>
                  </a:cubicBezTo>
                  <a:cubicBezTo>
                    <a:pt x="7561" y="6704"/>
                    <a:pt x="7537" y="6799"/>
                    <a:pt x="7502" y="6930"/>
                  </a:cubicBezTo>
                  <a:lnTo>
                    <a:pt x="6537" y="2858"/>
                  </a:lnTo>
                  <a:lnTo>
                    <a:pt x="6942" y="8549"/>
                  </a:lnTo>
                  <a:cubicBezTo>
                    <a:pt x="6871" y="8716"/>
                    <a:pt x="6811" y="8894"/>
                    <a:pt x="6716" y="9049"/>
                  </a:cubicBezTo>
                  <a:cubicBezTo>
                    <a:pt x="6633" y="9216"/>
                    <a:pt x="6549" y="9395"/>
                    <a:pt x="6466" y="9573"/>
                  </a:cubicBezTo>
                  <a:cubicBezTo>
                    <a:pt x="6287" y="9918"/>
                    <a:pt x="6109" y="10276"/>
                    <a:pt x="5894" y="10621"/>
                  </a:cubicBezTo>
                  <a:cubicBezTo>
                    <a:pt x="5704" y="10978"/>
                    <a:pt x="5501" y="11311"/>
                    <a:pt x="5287" y="11657"/>
                  </a:cubicBezTo>
                  <a:cubicBezTo>
                    <a:pt x="5085" y="12002"/>
                    <a:pt x="4870" y="12347"/>
                    <a:pt x="4680" y="12669"/>
                  </a:cubicBezTo>
                  <a:lnTo>
                    <a:pt x="4370" y="13205"/>
                  </a:lnTo>
                  <a:cubicBezTo>
                    <a:pt x="4382" y="13038"/>
                    <a:pt x="4394" y="12883"/>
                    <a:pt x="4394" y="12716"/>
                  </a:cubicBezTo>
                  <a:cubicBezTo>
                    <a:pt x="4430" y="9752"/>
                    <a:pt x="3204" y="9645"/>
                    <a:pt x="3096" y="7740"/>
                  </a:cubicBezTo>
                  <a:cubicBezTo>
                    <a:pt x="3013" y="6251"/>
                    <a:pt x="4680" y="2894"/>
                    <a:pt x="7061" y="1536"/>
                  </a:cubicBezTo>
                  <a:close/>
                  <a:moveTo>
                    <a:pt x="23385" y="977"/>
                  </a:moveTo>
                  <a:cubicBezTo>
                    <a:pt x="23897" y="977"/>
                    <a:pt x="24373" y="1072"/>
                    <a:pt x="24825" y="1274"/>
                  </a:cubicBezTo>
                  <a:lnTo>
                    <a:pt x="22980" y="11931"/>
                  </a:lnTo>
                  <a:cubicBezTo>
                    <a:pt x="22194" y="13824"/>
                    <a:pt x="20503" y="16800"/>
                    <a:pt x="17372" y="17443"/>
                  </a:cubicBezTo>
                  <a:lnTo>
                    <a:pt x="16169" y="2287"/>
                  </a:lnTo>
                  <a:lnTo>
                    <a:pt x="14967" y="17467"/>
                  </a:lnTo>
                  <a:cubicBezTo>
                    <a:pt x="11407" y="16764"/>
                    <a:pt x="9847" y="12955"/>
                    <a:pt x="9311" y="11192"/>
                  </a:cubicBezTo>
                  <a:lnTo>
                    <a:pt x="7597" y="1274"/>
                  </a:lnTo>
                  <a:cubicBezTo>
                    <a:pt x="8121" y="1072"/>
                    <a:pt x="8597" y="977"/>
                    <a:pt x="9097" y="977"/>
                  </a:cubicBezTo>
                  <a:lnTo>
                    <a:pt x="11955" y="977"/>
                  </a:lnTo>
                  <a:lnTo>
                    <a:pt x="13776" y="13502"/>
                  </a:lnTo>
                  <a:lnTo>
                    <a:pt x="12883" y="977"/>
                  </a:lnTo>
                  <a:lnTo>
                    <a:pt x="19610" y="977"/>
                  </a:lnTo>
                  <a:lnTo>
                    <a:pt x="18717" y="13502"/>
                  </a:lnTo>
                  <a:lnTo>
                    <a:pt x="20527" y="977"/>
                  </a:lnTo>
                  <a:close/>
                  <a:moveTo>
                    <a:pt x="7728" y="22039"/>
                  </a:moveTo>
                  <a:cubicBezTo>
                    <a:pt x="7728" y="22039"/>
                    <a:pt x="7728" y="22063"/>
                    <a:pt x="7716" y="22063"/>
                  </a:cubicBezTo>
                  <a:lnTo>
                    <a:pt x="7697" y="22075"/>
                  </a:lnTo>
                  <a:lnTo>
                    <a:pt x="7697" y="22075"/>
                  </a:lnTo>
                  <a:cubicBezTo>
                    <a:pt x="7705" y="22068"/>
                    <a:pt x="7708" y="22063"/>
                    <a:pt x="7716" y="22063"/>
                  </a:cubicBezTo>
                  <a:lnTo>
                    <a:pt x="7728" y="22039"/>
                  </a:lnTo>
                  <a:close/>
                  <a:moveTo>
                    <a:pt x="24813" y="22051"/>
                  </a:moveTo>
                  <a:lnTo>
                    <a:pt x="24813" y="22051"/>
                  </a:lnTo>
                  <a:cubicBezTo>
                    <a:pt x="24825" y="22063"/>
                    <a:pt x="24849" y="22063"/>
                    <a:pt x="24849" y="22075"/>
                  </a:cubicBezTo>
                  <a:lnTo>
                    <a:pt x="24849" y="22087"/>
                  </a:lnTo>
                  <a:lnTo>
                    <a:pt x="24825" y="22075"/>
                  </a:lnTo>
                  <a:lnTo>
                    <a:pt x="24813" y="22051"/>
                  </a:lnTo>
                  <a:close/>
                  <a:moveTo>
                    <a:pt x="29688" y="22138"/>
                  </a:moveTo>
                  <a:cubicBezTo>
                    <a:pt x="29688" y="22138"/>
                    <a:pt x="29685" y="22141"/>
                    <a:pt x="29681" y="22146"/>
                  </a:cubicBezTo>
                  <a:lnTo>
                    <a:pt x="29683" y="22146"/>
                  </a:lnTo>
                  <a:cubicBezTo>
                    <a:pt x="29687" y="22140"/>
                    <a:pt x="29688" y="22138"/>
                    <a:pt x="29688" y="22138"/>
                  </a:cubicBezTo>
                  <a:close/>
                  <a:moveTo>
                    <a:pt x="2838" y="22224"/>
                  </a:moveTo>
                  <a:cubicBezTo>
                    <a:pt x="2844" y="22234"/>
                    <a:pt x="2849" y="22242"/>
                    <a:pt x="2848" y="22242"/>
                  </a:cubicBezTo>
                  <a:cubicBezTo>
                    <a:pt x="2847" y="22242"/>
                    <a:pt x="2847" y="22242"/>
                    <a:pt x="2846" y="22241"/>
                  </a:cubicBezTo>
                  <a:lnTo>
                    <a:pt x="2838" y="22224"/>
                  </a:lnTo>
                  <a:close/>
                  <a:moveTo>
                    <a:pt x="24337" y="7894"/>
                  </a:moveTo>
                  <a:cubicBezTo>
                    <a:pt x="24373" y="8013"/>
                    <a:pt x="24385" y="8121"/>
                    <a:pt x="24409" y="8240"/>
                  </a:cubicBezTo>
                  <a:cubicBezTo>
                    <a:pt x="24456" y="8430"/>
                    <a:pt x="24504" y="8621"/>
                    <a:pt x="24563" y="8799"/>
                  </a:cubicBezTo>
                  <a:cubicBezTo>
                    <a:pt x="24682" y="9192"/>
                    <a:pt x="24825" y="9573"/>
                    <a:pt x="24992" y="9966"/>
                  </a:cubicBezTo>
                  <a:cubicBezTo>
                    <a:pt x="25171" y="10347"/>
                    <a:pt x="25361" y="10716"/>
                    <a:pt x="25575" y="11097"/>
                  </a:cubicBezTo>
                  <a:cubicBezTo>
                    <a:pt x="25778" y="11466"/>
                    <a:pt x="26004" y="11812"/>
                    <a:pt x="26230" y="12145"/>
                  </a:cubicBezTo>
                  <a:cubicBezTo>
                    <a:pt x="26456" y="12490"/>
                    <a:pt x="26695" y="12824"/>
                    <a:pt x="26933" y="13133"/>
                  </a:cubicBezTo>
                  <a:cubicBezTo>
                    <a:pt x="27385" y="13752"/>
                    <a:pt x="27849" y="14312"/>
                    <a:pt x="28254" y="14788"/>
                  </a:cubicBezTo>
                  <a:cubicBezTo>
                    <a:pt x="28659" y="15276"/>
                    <a:pt x="28992" y="15645"/>
                    <a:pt x="29231" y="15907"/>
                  </a:cubicBezTo>
                  <a:cubicBezTo>
                    <a:pt x="29945" y="17085"/>
                    <a:pt x="30777" y="18216"/>
                    <a:pt x="30992" y="19679"/>
                  </a:cubicBezTo>
                  <a:lnTo>
                    <a:pt x="30992" y="19679"/>
                  </a:lnTo>
                  <a:cubicBezTo>
                    <a:pt x="30980" y="19597"/>
                    <a:pt x="30945" y="19538"/>
                    <a:pt x="30933" y="19467"/>
                  </a:cubicBezTo>
                  <a:cubicBezTo>
                    <a:pt x="30731" y="18860"/>
                    <a:pt x="30493" y="18348"/>
                    <a:pt x="30243" y="17907"/>
                  </a:cubicBezTo>
                  <a:cubicBezTo>
                    <a:pt x="29993" y="17479"/>
                    <a:pt x="29743" y="17122"/>
                    <a:pt x="29528" y="16836"/>
                  </a:cubicBezTo>
                  <a:cubicBezTo>
                    <a:pt x="29314" y="16550"/>
                    <a:pt x="29123" y="16348"/>
                    <a:pt x="28992" y="16205"/>
                  </a:cubicBezTo>
                  <a:lnTo>
                    <a:pt x="28790" y="16002"/>
                  </a:lnTo>
                  <a:lnTo>
                    <a:pt x="28790" y="16002"/>
                  </a:lnTo>
                  <a:cubicBezTo>
                    <a:pt x="28790" y="16003"/>
                    <a:pt x="28826" y="16086"/>
                    <a:pt x="28921" y="16253"/>
                  </a:cubicBezTo>
                  <a:cubicBezTo>
                    <a:pt x="28969" y="16348"/>
                    <a:pt x="29028" y="16431"/>
                    <a:pt x="29076" y="16562"/>
                  </a:cubicBezTo>
                  <a:cubicBezTo>
                    <a:pt x="29135" y="16681"/>
                    <a:pt x="29195" y="16836"/>
                    <a:pt x="29266" y="16979"/>
                  </a:cubicBezTo>
                  <a:cubicBezTo>
                    <a:pt x="29397" y="17300"/>
                    <a:pt x="29552" y="17681"/>
                    <a:pt x="29695" y="18134"/>
                  </a:cubicBezTo>
                  <a:cubicBezTo>
                    <a:pt x="29850" y="18574"/>
                    <a:pt x="29969" y="19098"/>
                    <a:pt x="30052" y="19646"/>
                  </a:cubicBezTo>
                  <a:cubicBezTo>
                    <a:pt x="30124" y="20205"/>
                    <a:pt x="30159" y="20813"/>
                    <a:pt x="30040" y="21372"/>
                  </a:cubicBezTo>
                  <a:cubicBezTo>
                    <a:pt x="29993" y="21515"/>
                    <a:pt x="29969" y="21646"/>
                    <a:pt x="29921" y="21765"/>
                  </a:cubicBezTo>
                  <a:cubicBezTo>
                    <a:pt x="29909" y="21789"/>
                    <a:pt x="29885" y="21825"/>
                    <a:pt x="29885" y="21848"/>
                  </a:cubicBezTo>
                  <a:cubicBezTo>
                    <a:pt x="29874" y="21872"/>
                    <a:pt x="29862" y="21884"/>
                    <a:pt x="29862" y="21908"/>
                  </a:cubicBezTo>
                  <a:cubicBezTo>
                    <a:pt x="29850" y="21932"/>
                    <a:pt x="29850" y="21956"/>
                    <a:pt x="29826" y="21968"/>
                  </a:cubicBezTo>
                  <a:cubicBezTo>
                    <a:pt x="29814" y="22003"/>
                    <a:pt x="29766" y="22051"/>
                    <a:pt x="29754" y="22075"/>
                  </a:cubicBezTo>
                  <a:lnTo>
                    <a:pt x="29671" y="22182"/>
                  </a:lnTo>
                  <a:lnTo>
                    <a:pt x="29647" y="22194"/>
                  </a:lnTo>
                  <a:cubicBezTo>
                    <a:pt x="29647" y="22194"/>
                    <a:pt x="29646" y="22195"/>
                    <a:pt x="29646" y="22195"/>
                  </a:cubicBezTo>
                  <a:cubicBezTo>
                    <a:pt x="29644" y="22195"/>
                    <a:pt x="29669" y="22162"/>
                    <a:pt x="29681" y="22146"/>
                  </a:cubicBezTo>
                  <a:lnTo>
                    <a:pt x="29671" y="22146"/>
                  </a:lnTo>
                  <a:lnTo>
                    <a:pt x="29647" y="22170"/>
                  </a:lnTo>
                  <a:cubicBezTo>
                    <a:pt x="29624" y="22182"/>
                    <a:pt x="29588" y="22206"/>
                    <a:pt x="29528" y="22229"/>
                  </a:cubicBezTo>
                  <a:cubicBezTo>
                    <a:pt x="29433" y="22265"/>
                    <a:pt x="29314" y="22313"/>
                    <a:pt x="29159" y="22349"/>
                  </a:cubicBezTo>
                  <a:cubicBezTo>
                    <a:pt x="28775" y="22435"/>
                    <a:pt x="28324" y="22469"/>
                    <a:pt x="27853" y="22469"/>
                  </a:cubicBezTo>
                  <a:cubicBezTo>
                    <a:pt x="27609" y="22469"/>
                    <a:pt x="27359" y="22460"/>
                    <a:pt x="27111" y="22444"/>
                  </a:cubicBezTo>
                  <a:cubicBezTo>
                    <a:pt x="26730" y="22432"/>
                    <a:pt x="26373" y="22372"/>
                    <a:pt x="26004" y="22325"/>
                  </a:cubicBezTo>
                  <a:cubicBezTo>
                    <a:pt x="25647" y="22265"/>
                    <a:pt x="25278" y="22194"/>
                    <a:pt x="24992" y="22087"/>
                  </a:cubicBezTo>
                  <a:cubicBezTo>
                    <a:pt x="24921" y="22063"/>
                    <a:pt x="24861" y="22051"/>
                    <a:pt x="24813" y="22015"/>
                  </a:cubicBezTo>
                  <a:lnTo>
                    <a:pt x="24801" y="22003"/>
                  </a:lnTo>
                  <a:cubicBezTo>
                    <a:pt x="24742" y="21908"/>
                    <a:pt x="24671" y="21813"/>
                    <a:pt x="24587" y="21694"/>
                  </a:cubicBezTo>
                  <a:cubicBezTo>
                    <a:pt x="24444" y="21408"/>
                    <a:pt x="24313" y="21075"/>
                    <a:pt x="24206" y="20741"/>
                  </a:cubicBezTo>
                  <a:cubicBezTo>
                    <a:pt x="23992" y="20051"/>
                    <a:pt x="23873" y="19372"/>
                    <a:pt x="23813" y="18658"/>
                  </a:cubicBezTo>
                  <a:cubicBezTo>
                    <a:pt x="23801" y="18360"/>
                    <a:pt x="23813" y="18015"/>
                    <a:pt x="23837" y="17669"/>
                  </a:cubicBezTo>
                  <a:cubicBezTo>
                    <a:pt x="23861" y="17324"/>
                    <a:pt x="23909" y="16991"/>
                    <a:pt x="23932" y="16657"/>
                  </a:cubicBezTo>
                  <a:cubicBezTo>
                    <a:pt x="24016" y="15991"/>
                    <a:pt x="24099" y="15348"/>
                    <a:pt x="24194" y="14764"/>
                  </a:cubicBezTo>
                  <a:cubicBezTo>
                    <a:pt x="24278" y="14193"/>
                    <a:pt x="24349" y="13633"/>
                    <a:pt x="24409" y="13157"/>
                  </a:cubicBezTo>
                  <a:cubicBezTo>
                    <a:pt x="24492" y="12681"/>
                    <a:pt x="24528" y="12252"/>
                    <a:pt x="24575" y="11907"/>
                  </a:cubicBezTo>
                  <a:cubicBezTo>
                    <a:pt x="24623" y="11573"/>
                    <a:pt x="24647" y="11288"/>
                    <a:pt x="24671" y="11109"/>
                  </a:cubicBezTo>
                  <a:cubicBezTo>
                    <a:pt x="24682" y="10919"/>
                    <a:pt x="24694" y="10823"/>
                    <a:pt x="24694" y="10823"/>
                  </a:cubicBezTo>
                  <a:lnTo>
                    <a:pt x="24694" y="10823"/>
                  </a:lnTo>
                  <a:cubicBezTo>
                    <a:pt x="24694" y="10823"/>
                    <a:pt x="24647" y="10919"/>
                    <a:pt x="24575" y="11097"/>
                  </a:cubicBezTo>
                  <a:cubicBezTo>
                    <a:pt x="24504" y="11276"/>
                    <a:pt x="24397" y="11526"/>
                    <a:pt x="24266" y="11847"/>
                  </a:cubicBezTo>
                  <a:cubicBezTo>
                    <a:pt x="24016" y="12502"/>
                    <a:pt x="23658" y="13443"/>
                    <a:pt x="23301" y="14586"/>
                  </a:cubicBezTo>
                  <a:cubicBezTo>
                    <a:pt x="23206" y="14871"/>
                    <a:pt x="23123" y="15169"/>
                    <a:pt x="23027" y="15467"/>
                  </a:cubicBezTo>
                  <a:lnTo>
                    <a:pt x="24337" y="7894"/>
                  </a:lnTo>
                  <a:close/>
                  <a:moveTo>
                    <a:pt x="8121" y="7656"/>
                  </a:moveTo>
                  <a:lnTo>
                    <a:pt x="9466" y="15514"/>
                  </a:lnTo>
                  <a:cubicBezTo>
                    <a:pt x="9383" y="15193"/>
                    <a:pt x="9288" y="14919"/>
                    <a:pt x="9204" y="14633"/>
                  </a:cubicBezTo>
                  <a:cubicBezTo>
                    <a:pt x="8847" y="13490"/>
                    <a:pt x="8490" y="12550"/>
                    <a:pt x="8240" y="11895"/>
                  </a:cubicBezTo>
                  <a:cubicBezTo>
                    <a:pt x="8121" y="11561"/>
                    <a:pt x="8002" y="11311"/>
                    <a:pt x="7918" y="11133"/>
                  </a:cubicBezTo>
                  <a:cubicBezTo>
                    <a:pt x="7847" y="10954"/>
                    <a:pt x="7799" y="10871"/>
                    <a:pt x="7799" y="10871"/>
                  </a:cubicBezTo>
                  <a:lnTo>
                    <a:pt x="7799" y="10871"/>
                  </a:lnTo>
                  <a:cubicBezTo>
                    <a:pt x="7799" y="10871"/>
                    <a:pt x="7799" y="10954"/>
                    <a:pt x="7835" y="11145"/>
                  </a:cubicBezTo>
                  <a:cubicBezTo>
                    <a:pt x="7859" y="11347"/>
                    <a:pt x="7883" y="11609"/>
                    <a:pt x="7918" y="11954"/>
                  </a:cubicBezTo>
                  <a:cubicBezTo>
                    <a:pt x="7966" y="12300"/>
                    <a:pt x="8014" y="12728"/>
                    <a:pt x="8085" y="13205"/>
                  </a:cubicBezTo>
                  <a:cubicBezTo>
                    <a:pt x="8145" y="13681"/>
                    <a:pt x="8216" y="14228"/>
                    <a:pt x="8311" y="14812"/>
                  </a:cubicBezTo>
                  <a:cubicBezTo>
                    <a:pt x="8383" y="15407"/>
                    <a:pt x="8478" y="16026"/>
                    <a:pt x="8561" y="16705"/>
                  </a:cubicBezTo>
                  <a:cubicBezTo>
                    <a:pt x="8597" y="17026"/>
                    <a:pt x="8633" y="17372"/>
                    <a:pt x="8669" y="17717"/>
                  </a:cubicBezTo>
                  <a:cubicBezTo>
                    <a:pt x="8692" y="18050"/>
                    <a:pt x="8716" y="18396"/>
                    <a:pt x="8680" y="18693"/>
                  </a:cubicBezTo>
                  <a:cubicBezTo>
                    <a:pt x="8621" y="19408"/>
                    <a:pt x="8502" y="20098"/>
                    <a:pt x="8299" y="20777"/>
                  </a:cubicBezTo>
                  <a:cubicBezTo>
                    <a:pt x="8192" y="21122"/>
                    <a:pt x="8061" y="21444"/>
                    <a:pt x="7907" y="21729"/>
                  </a:cubicBezTo>
                  <a:cubicBezTo>
                    <a:pt x="7847" y="21848"/>
                    <a:pt x="7776" y="21968"/>
                    <a:pt x="7704" y="22039"/>
                  </a:cubicBezTo>
                  <a:cubicBezTo>
                    <a:pt x="7680" y="22039"/>
                    <a:pt x="7680" y="22063"/>
                    <a:pt x="7680" y="22063"/>
                  </a:cubicBezTo>
                  <a:cubicBezTo>
                    <a:pt x="7645" y="22075"/>
                    <a:pt x="7585" y="22098"/>
                    <a:pt x="7502" y="22134"/>
                  </a:cubicBezTo>
                  <a:cubicBezTo>
                    <a:pt x="7204" y="22241"/>
                    <a:pt x="6847" y="22313"/>
                    <a:pt x="6490" y="22372"/>
                  </a:cubicBezTo>
                  <a:cubicBezTo>
                    <a:pt x="6132" y="22432"/>
                    <a:pt x="5763" y="22479"/>
                    <a:pt x="5394" y="22491"/>
                  </a:cubicBezTo>
                  <a:cubicBezTo>
                    <a:pt x="5170" y="22506"/>
                    <a:pt x="4944" y="22514"/>
                    <a:pt x="4721" y="22514"/>
                  </a:cubicBezTo>
                  <a:cubicBezTo>
                    <a:pt x="4225" y="22514"/>
                    <a:pt x="3746" y="22475"/>
                    <a:pt x="3335" y="22384"/>
                  </a:cubicBezTo>
                  <a:cubicBezTo>
                    <a:pt x="3192" y="22360"/>
                    <a:pt x="3073" y="22313"/>
                    <a:pt x="2965" y="22265"/>
                  </a:cubicBezTo>
                  <a:cubicBezTo>
                    <a:pt x="2918" y="22241"/>
                    <a:pt x="2882" y="22218"/>
                    <a:pt x="2846" y="22206"/>
                  </a:cubicBezTo>
                  <a:lnTo>
                    <a:pt x="2834" y="22194"/>
                  </a:lnTo>
                  <a:lnTo>
                    <a:pt x="2823" y="22194"/>
                  </a:lnTo>
                  <a:cubicBezTo>
                    <a:pt x="2816" y="22185"/>
                    <a:pt x="2813" y="22181"/>
                    <a:pt x="2813" y="22181"/>
                  </a:cubicBezTo>
                  <a:lnTo>
                    <a:pt x="2813" y="22181"/>
                  </a:lnTo>
                  <a:cubicBezTo>
                    <a:pt x="2811" y="22181"/>
                    <a:pt x="2823" y="22199"/>
                    <a:pt x="2833" y="22216"/>
                  </a:cubicBezTo>
                  <a:lnTo>
                    <a:pt x="2833" y="22216"/>
                  </a:lnTo>
                  <a:lnTo>
                    <a:pt x="2739" y="22122"/>
                  </a:lnTo>
                  <a:cubicBezTo>
                    <a:pt x="2715" y="22087"/>
                    <a:pt x="2680" y="22039"/>
                    <a:pt x="2668" y="22015"/>
                  </a:cubicBezTo>
                  <a:cubicBezTo>
                    <a:pt x="2656" y="22003"/>
                    <a:pt x="2656" y="21968"/>
                    <a:pt x="2644" y="21956"/>
                  </a:cubicBezTo>
                  <a:cubicBezTo>
                    <a:pt x="2620" y="21944"/>
                    <a:pt x="2620" y="21920"/>
                    <a:pt x="2608" y="21896"/>
                  </a:cubicBezTo>
                  <a:cubicBezTo>
                    <a:pt x="2596" y="21884"/>
                    <a:pt x="2584" y="21837"/>
                    <a:pt x="2584" y="21801"/>
                  </a:cubicBezTo>
                  <a:cubicBezTo>
                    <a:pt x="2525" y="21682"/>
                    <a:pt x="2489" y="21551"/>
                    <a:pt x="2465" y="21420"/>
                  </a:cubicBezTo>
                  <a:cubicBezTo>
                    <a:pt x="2346" y="20872"/>
                    <a:pt x="2370" y="20241"/>
                    <a:pt x="2442" y="19693"/>
                  </a:cubicBezTo>
                  <a:cubicBezTo>
                    <a:pt x="2537" y="19146"/>
                    <a:pt x="2656" y="18622"/>
                    <a:pt x="2799" y="18169"/>
                  </a:cubicBezTo>
                  <a:cubicBezTo>
                    <a:pt x="2954" y="17729"/>
                    <a:pt x="3096" y="17336"/>
                    <a:pt x="3239" y="17026"/>
                  </a:cubicBezTo>
                  <a:cubicBezTo>
                    <a:pt x="3311" y="16884"/>
                    <a:pt x="3370" y="16729"/>
                    <a:pt x="3430" y="16610"/>
                  </a:cubicBezTo>
                  <a:cubicBezTo>
                    <a:pt x="3489" y="16491"/>
                    <a:pt x="3549" y="16383"/>
                    <a:pt x="3573" y="16300"/>
                  </a:cubicBezTo>
                  <a:cubicBezTo>
                    <a:pt x="3668" y="16134"/>
                    <a:pt x="3715" y="16050"/>
                    <a:pt x="3716" y="16050"/>
                  </a:cubicBezTo>
                  <a:lnTo>
                    <a:pt x="3716" y="16050"/>
                  </a:lnTo>
                  <a:lnTo>
                    <a:pt x="3501" y="16253"/>
                  </a:lnTo>
                  <a:cubicBezTo>
                    <a:pt x="3370" y="16383"/>
                    <a:pt x="3180" y="16598"/>
                    <a:pt x="2965" y="16884"/>
                  </a:cubicBezTo>
                  <a:cubicBezTo>
                    <a:pt x="2739" y="17157"/>
                    <a:pt x="2489" y="17503"/>
                    <a:pt x="2251" y="17955"/>
                  </a:cubicBezTo>
                  <a:cubicBezTo>
                    <a:pt x="2025" y="18360"/>
                    <a:pt x="1775" y="18872"/>
                    <a:pt x="1584" y="19479"/>
                  </a:cubicBezTo>
                  <a:cubicBezTo>
                    <a:pt x="1572" y="19539"/>
                    <a:pt x="1537" y="19622"/>
                    <a:pt x="1525" y="19693"/>
                  </a:cubicBezTo>
                  <a:cubicBezTo>
                    <a:pt x="1751" y="18098"/>
                    <a:pt x="2727" y="16895"/>
                    <a:pt x="3489" y="15598"/>
                  </a:cubicBezTo>
                  <a:cubicBezTo>
                    <a:pt x="3680" y="15371"/>
                    <a:pt x="3906" y="15121"/>
                    <a:pt x="4156" y="14824"/>
                  </a:cubicBezTo>
                  <a:cubicBezTo>
                    <a:pt x="4561" y="14348"/>
                    <a:pt x="5001" y="13800"/>
                    <a:pt x="5478" y="13169"/>
                  </a:cubicBezTo>
                  <a:cubicBezTo>
                    <a:pt x="5716" y="12859"/>
                    <a:pt x="5942" y="12538"/>
                    <a:pt x="6180" y="12193"/>
                  </a:cubicBezTo>
                  <a:cubicBezTo>
                    <a:pt x="6406" y="11847"/>
                    <a:pt x="6644" y="11490"/>
                    <a:pt x="6835" y="11133"/>
                  </a:cubicBezTo>
                  <a:cubicBezTo>
                    <a:pt x="7049" y="10764"/>
                    <a:pt x="7240" y="10395"/>
                    <a:pt x="7418" y="10002"/>
                  </a:cubicBezTo>
                  <a:cubicBezTo>
                    <a:pt x="7585" y="9621"/>
                    <a:pt x="7728" y="9228"/>
                    <a:pt x="7847" y="8847"/>
                  </a:cubicBezTo>
                  <a:cubicBezTo>
                    <a:pt x="7907" y="8644"/>
                    <a:pt x="7954" y="8454"/>
                    <a:pt x="8002" y="8275"/>
                  </a:cubicBezTo>
                  <a:cubicBezTo>
                    <a:pt x="8037" y="8085"/>
                    <a:pt x="8085" y="7906"/>
                    <a:pt x="8097" y="7728"/>
                  </a:cubicBezTo>
                  <a:cubicBezTo>
                    <a:pt x="8097" y="7692"/>
                    <a:pt x="8097" y="7680"/>
                    <a:pt x="8121" y="7656"/>
                  </a:cubicBezTo>
                  <a:close/>
                  <a:moveTo>
                    <a:pt x="15979" y="18931"/>
                  </a:moveTo>
                  <a:lnTo>
                    <a:pt x="15979" y="23241"/>
                  </a:lnTo>
                  <a:cubicBezTo>
                    <a:pt x="15717" y="23253"/>
                    <a:pt x="15479" y="23253"/>
                    <a:pt x="15241" y="23265"/>
                  </a:cubicBezTo>
                  <a:lnTo>
                    <a:pt x="15538" y="18931"/>
                  </a:lnTo>
                  <a:close/>
                  <a:moveTo>
                    <a:pt x="16991" y="18955"/>
                  </a:moveTo>
                  <a:lnTo>
                    <a:pt x="17289" y="23277"/>
                  </a:lnTo>
                  <a:cubicBezTo>
                    <a:pt x="17062" y="23253"/>
                    <a:pt x="16812" y="23253"/>
                    <a:pt x="16550" y="23253"/>
                  </a:cubicBezTo>
                  <a:lnTo>
                    <a:pt x="16550" y="18955"/>
                  </a:lnTo>
                  <a:close/>
                  <a:moveTo>
                    <a:pt x="14943" y="18955"/>
                  </a:moveTo>
                  <a:lnTo>
                    <a:pt x="14645" y="23313"/>
                  </a:lnTo>
                  <a:cubicBezTo>
                    <a:pt x="14407" y="23325"/>
                    <a:pt x="14193" y="23361"/>
                    <a:pt x="13967" y="23384"/>
                  </a:cubicBezTo>
                  <a:lnTo>
                    <a:pt x="14514" y="18955"/>
                  </a:lnTo>
                  <a:close/>
                  <a:moveTo>
                    <a:pt x="18015" y="18955"/>
                  </a:moveTo>
                  <a:lnTo>
                    <a:pt x="18563" y="23384"/>
                  </a:lnTo>
                  <a:cubicBezTo>
                    <a:pt x="18336" y="23361"/>
                    <a:pt x="18122" y="23325"/>
                    <a:pt x="17884" y="23313"/>
                  </a:cubicBezTo>
                  <a:lnTo>
                    <a:pt x="17586" y="18955"/>
                  </a:lnTo>
                  <a:close/>
                  <a:moveTo>
                    <a:pt x="19051" y="18931"/>
                  </a:moveTo>
                  <a:lnTo>
                    <a:pt x="19825" y="23622"/>
                  </a:lnTo>
                  <a:cubicBezTo>
                    <a:pt x="19622" y="23563"/>
                    <a:pt x="19396" y="23515"/>
                    <a:pt x="19170" y="23480"/>
                  </a:cubicBezTo>
                  <a:lnTo>
                    <a:pt x="18622" y="18931"/>
                  </a:lnTo>
                  <a:close/>
                  <a:moveTo>
                    <a:pt x="13919" y="18955"/>
                  </a:moveTo>
                  <a:lnTo>
                    <a:pt x="13371" y="23492"/>
                  </a:lnTo>
                  <a:cubicBezTo>
                    <a:pt x="13145" y="23539"/>
                    <a:pt x="12919" y="23575"/>
                    <a:pt x="12717" y="23634"/>
                  </a:cubicBezTo>
                  <a:lnTo>
                    <a:pt x="13491" y="18955"/>
                  </a:lnTo>
                  <a:close/>
                  <a:moveTo>
                    <a:pt x="12895" y="18931"/>
                  </a:moveTo>
                  <a:lnTo>
                    <a:pt x="12074" y="23801"/>
                  </a:lnTo>
                  <a:cubicBezTo>
                    <a:pt x="11836" y="23873"/>
                    <a:pt x="11609" y="23968"/>
                    <a:pt x="11407" y="24039"/>
                  </a:cubicBezTo>
                  <a:lnTo>
                    <a:pt x="12467" y="18931"/>
                  </a:lnTo>
                  <a:close/>
                  <a:moveTo>
                    <a:pt x="20063" y="18943"/>
                  </a:moveTo>
                  <a:lnTo>
                    <a:pt x="21122" y="24051"/>
                  </a:lnTo>
                  <a:cubicBezTo>
                    <a:pt x="20920" y="23968"/>
                    <a:pt x="20694" y="23896"/>
                    <a:pt x="20456" y="23813"/>
                  </a:cubicBezTo>
                  <a:lnTo>
                    <a:pt x="19634" y="18943"/>
                  </a:lnTo>
                  <a:close/>
                  <a:moveTo>
                    <a:pt x="21087" y="18931"/>
                  </a:moveTo>
                  <a:lnTo>
                    <a:pt x="22492" y="24789"/>
                  </a:lnTo>
                  <a:cubicBezTo>
                    <a:pt x="22277" y="24635"/>
                    <a:pt x="22051" y="24492"/>
                    <a:pt x="21789" y="24349"/>
                  </a:cubicBezTo>
                  <a:lnTo>
                    <a:pt x="20682" y="18931"/>
                  </a:lnTo>
                  <a:close/>
                  <a:moveTo>
                    <a:pt x="11847" y="18955"/>
                  </a:moveTo>
                  <a:lnTo>
                    <a:pt x="10740" y="24373"/>
                  </a:lnTo>
                  <a:cubicBezTo>
                    <a:pt x="10478" y="24504"/>
                    <a:pt x="10240" y="24646"/>
                    <a:pt x="10038" y="24801"/>
                  </a:cubicBezTo>
                  <a:lnTo>
                    <a:pt x="11431" y="18955"/>
                  </a:lnTo>
                  <a:close/>
                  <a:moveTo>
                    <a:pt x="10097" y="20074"/>
                  </a:moveTo>
                  <a:lnTo>
                    <a:pt x="9788" y="22182"/>
                  </a:lnTo>
                  <a:lnTo>
                    <a:pt x="10502" y="20301"/>
                  </a:lnTo>
                  <a:lnTo>
                    <a:pt x="9276" y="25397"/>
                  </a:lnTo>
                  <a:lnTo>
                    <a:pt x="9145" y="25527"/>
                  </a:lnTo>
                  <a:cubicBezTo>
                    <a:pt x="9169" y="24075"/>
                    <a:pt x="9371" y="22777"/>
                    <a:pt x="9621" y="21717"/>
                  </a:cubicBezTo>
                  <a:cubicBezTo>
                    <a:pt x="9681" y="21539"/>
                    <a:pt x="9740" y="21360"/>
                    <a:pt x="9788" y="21182"/>
                  </a:cubicBezTo>
                  <a:cubicBezTo>
                    <a:pt x="9823" y="21003"/>
                    <a:pt x="9871" y="20813"/>
                    <a:pt x="9919" y="20634"/>
                  </a:cubicBezTo>
                  <a:cubicBezTo>
                    <a:pt x="9978" y="20432"/>
                    <a:pt x="10038" y="20253"/>
                    <a:pt x="10097" y="20074"/>
                  </a:cubicBezTo>
                  <a:close/>
                  <a:moveTo>
                    <a:pt x="22444" y="20098"/>
                  </a:moveTo>
                  <a:lnTo>
                    <a:pt x="22444" y="20098"/>
                  </a:lnTo>
                  <a:cubicBezTo>
                    <a:pt x="22504" y="20265"/>
                    <a:pt x="22563" y="20455"/>
                    <a:pt x="22623" y="20646"/>
                  </a:cubicBezTo>
                  <a:cubicBezTo>
                    <a:pt x="22658" y="20825"/>
                    <a:pt x="22706" y="21015"/>
                    <a:pt x="22766" y="21194"/>
                  </a:cubicBezTo>
                  <a:cubicBezTo>
                    <a:pt x="22801" y="21372"/>
                    <a:pt x="22861" y="21551"/>
                    <a:pt x="22920" y="21729"/>
                  </a:cubicBezTo>
                  <a:cubicBezTo>
                    <a:pt x="23182" y="22789"/>
                    <a:pt x="23373" y="24087"/>
                    <a:pt x="23397" y="25539"/>
                  </a:cubicBezTo>
                  <a:lnTo>
                    <a:pt x="23266" y="25408"/>
                  </a:lnTo>
                  <a:lnTo>
                    <a:pt x="22051" y="20324"/>
                  </a:lnTo>
                  <a:lnTo>
                    <a:pt x="22777" y="22206"/>
                  </a:lnTo>
                  <a:lnTo>
                    <a:pt x="22444" y="20098"/>
                  </a:lnTo>
                  <a:close/>
                  <a:moveTo>
                    <a:pt x="24563" y="23634"/>
                  </a:moveTo>
                  <a:lnTo>
                    <a:pt x="24563" y="23634"/>
                  </a:lnTo>
                  <a:cubicBezTo>
                    <a:pt x="24992" y="23777"/>
                    <a:pt x="25397" y="23849"/>
                    <a:pt x="25814" y="23908"/>
                  </a:cubicBezTo>
                  <a:lnTo>
                    <a:pt x="25837" y="23908"/>
                  </a:lnTo>
                  <a:lnTo>
                    <a:pt x="26171" y="26111"/>
                  </a:lnTo>
                  <a:lnTo>
                    <a:pt x="26480" y="23992"/>
                  </a:lnTo>
                  <a:cubicBezTo>
                    <a:pt x="26647" y="24027"/>
                    <a:pt x="26826" y="24039"/>
                    <a:pt x="27004" y="24051"/>
                  </a:cubicBezTo>
                  <a:lnTo>
                    <a:pt x="27421" y="28302"/>
                  </a:lnTo>
                  <a:lnTo>
                    <a:pt x="27826" y="24111"/>
                  </a:lnTo>
                  <a:cubicBezTo>
                    <a:pt x="27969" y="24111"/>
                    <a:pt x="28123" y="24134"/>
                    <a:pt x="28278" y="24134"/>
                  </a:cubicBezTo>
                  <a:lnTo>
                    <a:pt x="28338" y="24134"/>
                  </a:lnTo>
                  <a:lnTo>
                    <a:pt x="28778" y="29171"/>
                  </a:lnTo>
                  <a:lnTo>
                    <a:pt x="29040" y="25980"/>
                  </a:lnTo>
                  <a:lnTo>
                    <a:pt x="29147" y="32564"/>
                  </a:lnTo>
                  <a:lnTo>
                    <a:pt x="24206" y="33802"/>
                  </a:lnTo>
                  <a:lnTo>
                    <a:pt x="29266" y="33350"/>
                  </a:lnTo>
                  <a:cubicBezTo>
                    <a:pt x="29445" y="34219"/>
                    <a:pt x="29754" y="35898"/>
                    <a:pt x="29766" y="37029"/>
                  </a:cubicBezTo>
                  <a:cubicBezTo>
                    <a:pt x="29135" y="37121"/>
                    <a:pt x="28066" y="37229"/>
                    <a:pt x="26492" y="37229"/>
                  </a:cubicBezTo>
                  <a:cubicBezTo>
                    <a:pt x="25631" y="37229"/>
                    <a:pt x="24619" y="37196"/>
                    <a:pt x="23444" y="37112"/>
                  </a:cubicBezTo>
                  <a:cubicBezTo>
                    <a:pt x="23849" y="35588"/>
                    <a:pt x="24290" y="30933"/>
                    <a:pt x="24385" y="27790"/>
                  </a:cubicBezTo>
                  <a:cubicBezTo>
                    <a:pt x="24385" y="27825"/>
                    <a:pt x="24397" y="27849"/>
                    <a:pt x="24397" y="27885"/>
                  </a:cubicBezTo>
                  <a:cubicBezTo>
                    <a:pt x="24468" y="28314"/>
                    <a:pt x="24528" y="28730"/>
                    <a:pt x="24563" y="29087"/>
                  </a:cubicBezTo>
                  <a:cubicBezTo>
                    <a:pt x="24599" y="29445"/>
                    <a:pt x="24635" y="29742"/>
                    <a:pt x="24647" y="29945"/>
                  </a:cubicBezTo>
                  <a:cubicBezTo>
                    <a:pt x="24659" y="30159"/>
                    <a:pt x="24682" y="30278"/>
                    <a:pt x="24682" y="30278"/>
                  </a:cubicBezTo>
                  <a:cubicBezTo>
                    <a:pt x="24682" y="30278"/>
                    <a:pt x="24694" y="30159"/>
                    <a:pt x="24706" y="29945"/>
                  </a:cubicBezTo>
                  <a:cubicBezTo>
                    <a:pt x="24718" y="29742"/>
                    <a:pt x="24754" y="29445"/>
                    <a:pt x="24766" y="29087"/>
                  </a:cubicBezTo>
                  <a:cubicBezTo>
                    <a:pt x="24778" y="28730"/>
                    <a:pt x="24801" y="28314"/>
                    <a:pt x="24801" y="27849"/>
                  </a:cubicBezTo>
                  <a:cubicBezTo>
                    <a:pt x="24801" y="27409"/>
                    <a:pt x="24801" y="26909"/>
                    <a:pt x="24766" y="26432"/>
                  </a:cubicBezTo>
                  <a:cubicBezTo>
                    <a:pt x="24742" y="25468"/>
                    <a:pt x="24647" y="24515"/>
                    <a:pt x="24575" y="23789"/>
                  </a:cubicBezTo>
                  <a:cubicBezTo>
                    <a:pt x="24575" y="23730"/>
                    <a:pt x="24563" y="23682"/>
                    <a:pt x="24563" y="23634"/>
                  </a:cubicBezTo>
                  <a:close/>
                  <a:moveTo>
                    <a:pt x="7966" y="23670"/>
                  </a:moveTo>
                  <a:cubicBezTo>
                    <a:pt x="7966" y="23718"/>
                    <a:pt x="7954" y="23777"/>
                    <a:pt x="7954" y="23813"/>
                  </a:cubicBezTo>
                  <a:cubicBezTo>
                    <a:pt x="7859" y="24551"/>
                    <a:pt x="7787" y="25504"/>
                    <a:pt x="7764" y="26468"/>
                  </a:cubicBezTo>
                  <a:cubicBezTo>
                    <a:pt x="7740" y="26944"/>
                    <a:pt x="7728" y="27432"/>
                    <a:pt x="7728" y="27885"/>
                  </a:cubicBezTo>
                  <a:cubicBezTo>
                    <a:pt x="7728" y="28325"/>
                    <a:pt x="7740" y="28742"/>
                    <a:pt x="7764" y="29111"/>
                  </a:cubicBezTo>
                  <a:cubicBezTo>
                    <a:pt x="7776" y="29468"/>
                    <a:pt x="7787" y="29766"/>
                    <a:pt x="7823" y="29980"/>
                  </a:cubicBezTo>
                  <a:cubicBezTo>
                    <a:pt x="7835" y="30183"/>
                    <a:pt x="7847" y="30302"/>
                    <a:pt x="7847" y="30302"/>
                  </a:cubicBezTo>
                  <a:cubicBezTo>
                    <a:pt x="7847" y="30302"/>
                    <a:pt x="7859" y="30183"/>
                    <a:pt x="7883" y="29980"/>
                  </a:cubicBezTo>
                  <a:cubicBezTo>
                    <a:pt x="7895" y="29766"/>
                    <a:pt x="7918" y="29468"/>
                    <a:pt x="7966" y="29111"/>
                  </a:cubicBezTo>
                  <a:cubicBezTo>
                    <a:pt x="8014" y="28754"/>
                    <a:pt x="8073" y="28361"/>
                    <a:pt x="8133" y="27909"/>
                  </a:cubicBezTo>
                  <a:cubicBezTo>
                    <a:pt x="8204" y="27468"/>
                    <a:pt x="8276" y="27004"/>
                    <a:pt x="8383" y="26540"/>
                  </a:cubicBezTo>
                  <a:cubicBezTo>
                    <a:pt x="8430" y="26361"/>
                    <a:pt x="8454" y="26170"/>
                    <a:pt x="8502" y="25992"/>
                  </a:cubicBezTo>
                  <a:cubicBezTo>
                    <a:pt x="8502" y="29111"/>
                    <a:pt x="8716" y="35029"/>
                    <a:pt x="9431" y="37112"/>
                  </a:cubicBezTo>
                  <a:cubicBezTo>
                    <a:pt x="8094" y="37218"/>
                    <a:pt x="6953" y="37258"/>
                    <a:pt x="5994" y="37258"/>
                  </a:cubicBezTo>
                  <a:cubicBezTo>
                    <a:pt x="3938" y="37258"/>
                    <a:pt x="2723" y="37075"/>
                    <a:pt x="2227" y="36969"/>
                  </a:cubicBezTo>
                  <a:cubicBezTo>
                    <a:pt x="2263" y="35410"/>
                    <a:pt x="2561" y="34052"/>
                    <a:pt x="2775" y="33314"/>
                  </a:cubicBezTo>
                  <a:lnTo>
                    <a:pt x="8502" y="33814"/>
                  </a:lnTo>
                  <a:lnTo>
                    <a:pt x="2954" y="32409"/>
                  </a:lnTo>
                  <a:lnTo>
                    <a:pt x="2954" y="24051"/>
                  </a:lnTo>
                  <a:cubicBezTo>
                    <a:pt x="3084" y="24075"/>
                    <a:pt x="3215" y="24087"/>
                    <a:pt x="3335" y="24087"/>
                  </a:cubicBezTo>
                  <a:lnTo>
                    <a:pt x="3775" y="29171"/>
                  </a:lnTo>
                  <a:lnTo>
                    <a:pt x="4204" y="24134"/>
                  </a:lnTo>
                  <a:lnTo>
                    <a:pt x="4728" y="24134"/>
                  </a:lnTo>
                  <a:lnTo>
                    <a:pt x="5120" y="28314"/>
                  </a:lnTo>
                  <a:lnTo>
                    <a:pt x="5525" y="24099"/>
                  </a:lnTo>
                  <a:cubicBezTo>
                    <a:pt x="5704" y="24087"/>
                    <a:pt x="5882" y="24075"/>
                    <a:pt x="6049" y="24039"/>
                  </a:cubicBezTo>
                  <a:lnTo>
                    <a:pt x="6359" y="26135"/>
                  </a:lnTo>
                  <a:lnTo>
                    <a:pt x="6692" y="23956"/>
                  </a:lnTo>
                  <a:cubicBezTo>
                    <a:pt x="6787" y="23932"/>
                    <a:pt x="6894" y="23908"/>
                    <a:pt x="7002" y="23896"/>
                  </a:cubicBezTo>
                  <a:cubicBezTo>
                    <a:pt x="7311" y="23837"/>
                    <a:pt x="7621" y="23777"/>
                    <a:pt x="7966" y="23670"/>
                  </a:cubicBezTo>
                  <a:close/>
                  <a:moveTo>
                    <a:pt x="20122" y="24349"/>
                  </a:moveTo>
                  <a:lnTo>
                    <a:pt x="20122" y="24349"/>
                  </a:lnTo>
                  <a:cubicBezTo>
                    <a:pt x="21813" y="24861"/>
                    <a:pt x="22766" y="25694"/>
                    <a:pt x="23420" y="26468"/>
                  </a:cubicBezTo>
                  <a:cubicBezTo>
                    <a:pt x="23420" y="27135"/>
                    <a:pt x="23397" y="27825"/>
                    <a:pt x="23385" y="28504"/>
                  </a:cubicBezTo>
                  <a:cubicBezTo>
                    <a:pt x="23313" y="29290"/>
                    <a:pt x="23206" y="30219"/>
                    <a:pt x="23075" y="31171"/>
                  </a:cubicBezTo>
                  <a:cubicBezTo>
                    <a:pt x="22544" y="31575"/>
                    <a:pt x="20818" y="31755"/>
                    <a:pt x="19617" y="31755"/>
                  </a:cubicBezTo>
                  <a:cubicBezTo>
                    <a:pt x="19579" y="31755"/>
                    <a:pt x="19541" y="31755"/>
                    <a:pt x="19503" y="31754"/>
                  </a:cubicBezTo>
                  <a:lnTo>
                    <a:pt x="19503" y="32350"/>
                  </a:lnTo>
                  <a:lnTo>
                    <a:pt x="19634" y="32350"/>
                  </a:lnTo>
                  <a:cubicBezTo>
                    <a:pt x="20241" y="32350"/>
                    <a:pt x="21944" y="32302"/>
                    <a:pt x="22980" y="31885"/>
                  </a:cubicBezTo>
                  <a:lnTo>
                    <a:pt x="22980" y="31885"/>
                  </a:lnTo>
                  <a:cubicBezTo>
                    <a:pt x="22920" y="32231"/>
                    <a:pt x="22885" y="32564"/>
                    <a:pt x="22825" y="32897"/>
                  </a:cubicBezTo>
                  <a:cubicBezTo>
                    <a:pt x="22106" y="33194"/>
                    <a:pt x="20698" y="33327"/>
                    <a:pt x="19660" y="33327"/>
                  </a:cubicBezTo>
                  <a:cubicBezTo>
                    <a:pt x="19615" y="33327"/>
                    <a:pt x="19570" y="33327"/>
                    <a:pt x="19527" y="33326"/>
                  </a:cubicBezTo>
                  <a:lnTo>
                    <a:pt x="19527" y="33921"/>
                  </a:lnTo>
                  <a:lnTo>
                    <a:pt x="19670" y="33921"/>
                  </a:lnTo>
                  <a:cubicBezTo>
                    <a:pt x="20229" y="33921"/>
                    <a:pt x="21670" y="33886"/>
                    <a:pt x="22718" y="33564"/>
                  </a:cubicBezTo>
                  <a:lnTo>
                    <a:pt x="22718" y="33564"/>
                  </a:lnTo>
                  <a:cubicBezTo>
                    <a:pt x="22480" y="34731"/>
                    <a:pt x="22194" y="35779"/>
                    <a:pt x="21849" y="36529"/>
                  </a:cubicBezTo>
                  <a:cubicBezTo>
                    <a:pt x="20741" y="38896"/>
                    <a:pt x="18354" y="39733"/>
                    <a:pt x="15729" y="39733"/>
                  </a:cubicBezTo>
                  <a:cubicBezTo>
                    <a:pt x="15673" y="39733"/>
                    <a:pt x="15618" y="39732"/>
                    <a:pt x="15562" y="39732"/>
                  </a:cubicBezTo>
                  <a:lnTo>
                    <a:pt x="15527" y="39732"/>
                  </a:lnTo>
                  <a:cubicBezTo>
                    <a:pt x="14491" y="39636"/>
                    <a:pt x="13479" y="39327"/>
                    <a:pt x="12681" y="38755"/>
                  </a:cubicBezTo>
                  <a:cubicBezTo>
                    <a:pt x="12288" y="38481"/>
                    <a:pt x="11943" y="38160"/>
                    <a:pt x="11657" y="37803"/>
                  </a:cubicBezTo>
                  <a:cubicBezTo>
                    <a:pt x="11371" y="37469"/>
                    <a:pt x="11133" y="37088"/>
                    <a:pt x="10943" y="36755"/>
                  </a:cubicBezTo>
                  <a:cubicBezTo>
                    <a:pt x="10562" y="36053"/>
                    <a:pt x="10335" y="35410"/>
                    <a:pt x="10169" y="34945"/>
                  </a:cubicBezTo>
                  <a:cubicBezTo>
                    <a:pt x="10026" y="34505"/>
                    <a:pt x="9943" y="34231"/>
                    <a:pt x="9942" y="34231"/>
                  </a:cubicBezTo>
                  <a:lnTo>
                    <a:pt x="9942" y="34231"/>
                  </a:lnTo>
                  <a:cubicBezTo>
                    <a:pt x="9943" y="34231"/>
                    <a:pt x="9966" y="34314"/>
                    <a:pt x="9978" y="34433"/>
                  </a:cubicBezTo>
                  <a:cubicBezTo>
                    <a:pt x="9990" y="34564"/>
                    <a:pt x="10002" y="34743"/>
                    <a:pt x="10062" y="34981"/>
                  </a:cubicBezTo>
                  <a:cubicBezTo>
                    <a:pt x="10157" y="35457"/>
                    <a:pt x="10300" y="36124"/>
                    <a:pt x="10633" y="36898"/>
                  </a:cubicBezTo>
                  <a:cubicBezTo>
                    <a:pt x="10919" y="37565"/>
                    <a:pt x="11371" y="38327"/>
                    <a:pt x="12062" y="38934"/>
                  </a:cubicBezTo>
                  <a:cubicBezTo>
                    <a:pt x="11121" y="38446"/>
                    <a:pt x="10597" y="37791"/>
                    <a:pt x="10228" y="37148"/>
                  </a:cubicBezTo>
                  <a:cubicBezTo>
                    <a:pt x="9931" y="36636"/>
                    <a:pt x="9692" y="35207"/>
                    <a:pt x="9514" y="33374"/>
                  </a:cubicBezTo>
                  <a:lnTo>
                    <a:pt x="9514" y="33374"/>
                  </a:lnTo>
                  <a:cubicBezTo>
                    <a:pt x="10538" y="33850"/>
                    <a:pt x="12359" y="33909"/>
                    <a:pt x="13002" y="33909"/>
                  </a:cubicBezTo>
                  <a:lnTo>
                    <a:pt x="13133" y="33909"/>
                  </a:lnTo>
                  <a:lnTo>
                    <a:pt x="13133" y="33314"/>
                  </a:lnTo>
                  <a:cubicBezTo>
                    <a:pt x="13097" y="33314"/>
                    <a:pt x="13060" y="33315"/>
                    <a:pt x="13023" y="33315"/>
                  </a:cubicBezTo>
                  <a:cubicBezTo>
                    <a:pt x="11714" y="33315"/>
                    <a:pt x="9813" y="33110"/>
                    <a:pt x="9454" y="32624"/>
                  </a:cubicBezTo>
                  <a:cubicBezTo>
                    <a:pt x="9442" y="32362"/>
                    <a:pt x="9407" y="32076"/>
                    <a:pt x="9395" y="31778"/>
                  </a:cubicBezTo>
                  <a:lnTo>
                    <a:pt x="9395" y="31778"/>
                  </a:lnTo>
                  <a:cubicBezTo>
                    <a:pt x="10443" y="32266"/>
                    <a:pt x="12324" y="32314"/>
                    <a:pt x="13014" y="32314"/>
                  </a:cubicBezTo>
                  <a:lnTo>
                    <a:pt x="13145" y="32314"/>
                  </a:lnTo>
                  <a:lnTo>
                    <a:pt x="13145" y="31719"/>
                  </a:lnTo>
                  <a:cubicBezTo>
                    <a:pt x="13109" y="31719"/>
                    <a:pt x="13072" y="31719"/>
                    <a:pt x="13036" y="31719"/>
                  </a:cubicBezTo>
                  <a:cubicBezTo>
                    <a:pt x="11468" y="31719"/>
                    <a:pt x="9720" y="31471"/>
                    <a:pt x="9371" y="31040"/>
                  </a:cubicBezTo>
                  <a:cubicBezTo>
                    <a:pt x="9276" y="29552"/>
                    <a:pt x="9228" y="27956"/>
                    <a:pt x="9228" y="26420"/>
                  </a:cubicBezTo>
                  <a:cubicBezTo>
                    <a:pt x="9740" y="25754"/>
                    <a:pt x="10597" y="24980"/>
                    <a:pt x="12074" y="24468"/>
                  </a:cubicBezTo>
                  <a:lnTo>
                    <a:pt x="12074" y="24468"/>
                  </a:lnTo>
                  <a:cubicBezTo>
                    <a:pt x="11788" y="24623"/>
                    <a:pt x="11538" y="24765"/>
                    <a:pt x="11300" y="24920"/>
                  </a:cubicBezTo>
                  <a:cubicBezTo>
                    <a:pt x="10704" y="25289"/>
                    <a:pt x="10276" y="25658"/>
                    <a:pt x="9990" y="25944"/>
                  </a:cubicBezTo>
                  <a:cubicBezTo>
                    <a:pt x="9704" y="26230"/>
                    <a:pt x="9561" y="26409"/>
                    <a:pt x="9561" y="26409"/>
                  </a:cubicBezTo>
                  <a:cubicBezTo>
                    <a:pt x="9561" y="26409"/>
                    <a:pt x="9764" y="26301"/>
                    <a:pt x="10121" y="26135"/>
                  </a:cubicBezTo>
                  <a:cubicBezTo>
                    <a:pt x="10478" y="25980"/>
                    <a:pt x="11002" y="25766"/>
                    <a:pt x="11609" y="25539"/>
                  </a:cubicBezTo>
                  <a:cubicBezTo>
                    <a:pt x="12240" y="25337"/>
                    <a:pt x="12955" y="25111"/>
                    <a:pt x="13741" y="24968"/>
                  </a:cubicBezTo>
                  <a:cubicBezTo>
                    <a:pt x="14133" y="24885"/>
                    <a:pt x="14526" y="24825"/>
                    <a:pt x="14943" y="24789"/>
                  </a:cubicBezTo>
                  <a:cubicBezTo>
                    <a:pt x="15360" y="24742"/>
                    <a:pt x="15777" y="24706"/>
                    <a:pt x="16193" y="24706"/>
                  </a:cubicBezTo>
                  <a:cubicBezTo>
                    <a:pt x="16408" y="24706"/>
                    <a:pt x="16610" y="24706"/>
                    <a:pt x="16824" y="24730"/>
                  </a:cubicBezTo>
                  <a:lnTo>
                    <a:pt x="17443" y="24765"/>
                  </a:lnTo>
                  <a:cubicBezTo>
                    <a:pt x="17860" y="24813"/>
                    <a:pt x="18265" y="24873"/>
                    <a:pt x="18658" y="24944"/>
                  </a:cubicBezTo>
                  <a:cubicBezTo>
                    <a:pt x="19039" y="25027"/>
                    <a:pt x="19408" y="25111"/>
                    <a:pt x="19765" y="25230"/>
                  </a:cubicBezTo>
                  <a:cubicBezTo>
                    <a:pt x="19944" y="25277"/>
                    <a:pt x="20122" y="25337"/>
                    <a:pt x="20289" y="25397"/>
                  </a:cubicBezTo>
                  <a:cubicBezTo>
                    <a:pt x="20456" y="25456"/>
                    <a:pt x="20622" y="25504"/>
                    <a:pt x="20765" y="25563"/>
                  </a:cubicBezTo>
                  <a:cubicBezTo>
                    <a:pt x="21063" y="25682"/>
                    <a:pt x="21361" y="25766"/>
                    <a:pt x="21599" y="25885"/>
                  </a:cubicBezTo>
                  <a:cubicBezTo>
                    <a:pt x="21849" y="25992"/>
                    <a:pt x="22075" y="26075"/>
                    <a:pt x="22254" y="26159"/>
                  </a:cubicBezTo>
                  <a:cubicBezTo>
                    <a:pt x="22611" y="26313"/>
                    <a:pt x="22837" y="26409"/>
                    <a:pt x="22837" y="26409"/>
                  </a:cubicBezTo>
                  <a:cubicBezTo>
                    <a:pt x="22837" y="26409"/>
                    <a:pt x="22682" y="26242"/>
                    <a:pt x="22408" y="25944"/>
                  </a:cubicBezTo>
                  <a:cubicBezTo>
                    <a:pt x="22265" y="25801"/>
                    <a:pt x="22075" y="25647"/>
                    <a:pt x="21873" y="25468"/>
                  </a:cubicBezTo>
                  <a:cubicBezTo>
                    <a:pt x="21658" y="25277"/>
                    <a:pt x="21396" y="25111"/>
                    <a:pt x="21111" y="24908"/>
                  </a:cubicBezTo>
                  <a:cubicBezTo>
                    <a:pt x="20813" y="24730"/>
                    <a:pt x="20503" y="24515"/>
                    <a:pt x="20122" y="24349"/>
                  </a:cubicBezTo>
                  <a:close/>
                  <a:moveTo>
                    <a:pt x="9978" y="38339"/>
                  </a:moveTo>
                  <a:cubicBezTo>
                    <a:pt x="10276" y="38684"/>
                    <a:pt x="10597" y="38970"/>
                    <a:pt x="10943" y="39208"/>
                  </a:cubicBezTo>
                  <a:cubicBezTo>
                    <a:pt x="11836" y="40172"/>
                    <a:pt x="13491" y="41363"/>
                    <a:pt x="16229" y="41363"/>
                  </a:cubicBezTo>
                  <a:cubicBezTo>
                    <a:pt x="19848" y="41363"/>
                    <a:pt x="22146" y="40184"/>
                    <a:pt x="23004" y="39672"/>
                  </a:cubicBezTo>
                  <a:cubicBezTo>
                    <a:pt x="23123" y="40125"/>
                    <a:pt x="23242" y="40648"/>
                    <a:pt x="23337" y="41244"/>
                  </a:cubicBezTo>
                  <a:cubicBezTo>
                    <a:pt x="22908" y="41577"/>
                    <a:pt x="22015" y="42208"/>
                    <a:pt x="20741" y="42768"/>
                  </a:cubicBezTo>
                  <a:lnTo>
                    <a:pt x="21182" y="42494"/>
                  </a:lnTo>
                  <a:cubicBezTo>
                    <a:pt x="21337" y="42387"/>
                    <a:pt x="21468" y="42303"/>
                    <a:pt x="21599" y="42208"/>
                  </a:cubicBezTo>
                  <a:cubicBezTo>
                    <a:pt x="21730" y="42125"/>
                    <a:pt x="21849" y="42018"/>
                    <a:pt x="21956" y="41946"/>
                  </a:cubicBezTo>
                  <a:cubicBezTo>
                    <a:pt x="22182" y="41768"/>
                    <a:pt x="22361" y="41601"/>
                    <a:pt x="22504" y="41470"/>
                  </a:cubicBezTo>
                  <a:cubicBezTo>
                    <a:pt x="22801" y="41184"/>
                    <a:pt x="22944" y="41006"/>
                    <a:pt x="22944" y="41006"/>
                  </a:cubicBezTo>
                  <a:lnTo>
                    <a:pt x="22944" y="41006"/>
                  </a:lnTo>
                  <a:cubicBezTo>
                    <a:pt x="22944" y="41006"/>
                    <a:pt x="22873" y="41053"/>
                    <a:pt x="22789" y="41113"/>
                  </a:cubicBezTo>
                  <a:cubicBezTo>
                    <a:pt x="22706" y="41172"/>
                    <a:pt x="22551" y="41244"/>
                    <a:pt x="22385" y="41339"/>
                  </a:cubicBezTo>
                  <a:cubicBezTo>
                    <a:pt x="22206" y="41422"/>
                    <a:pt x="22004" y="41541"/>
                    <a:pt x="21753" y="41660"/>
                  </a:cubicBezTo>
                  <a:cubicBezTo>
                    <a:pt x="21492" y="41779"/>
                    <a:pt x="21218" y="41899"/>
                    <a:pt x="20920" y="42030"/>
                  </a:cubicBezTo>
                  <a:cubicBezTo>
                    <a:pt x="20599" y="42149"/>
                    <a:pt x="20265" y="42291"/>
                    <a:pt x="19908" y="42411"/>
                  </a:cubicBezTo>
                  <a:cubicBezTo>
                    <a:pt x="19729" y="42470"/>
                    <a:pt x="19527" y="42530"/>
                    <a:pt x="19337" y="42565"/>
                  </a:cubicBezTo>
                  <a:cubicBezTo>
                    <a:pt x="19146" y="42613"/>
                    <a:pt x="18956" y="42672"/>
                    <a:pt x="18753" y="42720"/>
                  </a:cubicBezTo>
                  <a:cubicBezTo>
                    <a:pt x="18563" y="42768"/>
                    <a:pt x="18360" y="42803"/>
                    <a:pt x="18146" y="42851"/>
                  </a:cubicBezTo>
                  <a:lnTo>
                    <a:pt x="17527" y="42946"/>
                  </a:lnTo>
                  <a:cubicBezTo>
                    <a:pt x="17312" y="42970"/>
                    <a:pt x="17110" y="42982"/>
                    <a:pt x="16896" y="43006"/>
                  </a:cubicBezTo>
                  <a:cubicBezTo>
                    <a:pt x="16693" y="43030"/>
                    <a:pt x="16455" y="43018"/>
                    <a:pt x="16229" y="43030"/>
                  </a:cubicBezTo>
                  <a:lnTo>
                    <a:pt x="16062" y="43042"/>
                  </a:lnTo>
                  <a:lnTo>
                    <a:pt x="15919" y="43042"/>
                  </a:lnTo>
                  <a:lnTo>
                    <a:pt x="15586" y="43030"/>
                  </a:lnTo>
                  <a:cubicBezTo>
                    <a:pt x="15360" y="43030"/>
                    <a:pt x="15157" y="43018"/>
                    <a:pt x="14943" y="42982"/>
                  </a:cubicBezTo>
                  <a:cubicBezTo>
                    <a:pt x="14741" y="42970"/>
                    <a:pt x="14526" y="42946"/>
                    <a:pt x="14324" y="42911"/>
                  </a:cubicBezTo>
                  <a:lnTo>
                    <a:pt x="14003" y="42863"/>
                  </a:lnTo>
                  <a:cubicBezTo>
                    <a:pt x="13907" y="42851"/>
                    <a:pt x="13800" y="42827"/>
                    <a:pt x="13705" y="42803"/>
                  </a:cubicBezTo>
                  <a:cubicBezTo>
                    <a:pt x="13610" y="42792"/>
                    <a:pt x="13514" y="42768"/>
                    <a:pt x="13407" y="42744"/>
                  </a:cubicBezTo>
                  <a:cubicBezTo>
                    <a:pt x="13312" y="42720"/>
                    <a:pt x="13217" y="42684"/>
                    <a:pt x="13133" y="42672"/>
                  </a:cubicBezTo>
                  <a:cubicBezTo>
                    <a:pt x="12943" y="42625"/>
                    <a:pt x="12752" y="42565"/>
                    <a:pt x="12574" y="42506"/>
                  </a:cubicBezTo>
                  <a:cubicBezTo>
                    <a:pt x="12395" y="42446"/>
                    <a:pt x="12217" y="42387"/>
                    <a:pt x="12062" y="42315"/>
                  </a:cubicBezTo>
                  <a:cubicBezTo>
                    <a:pt x="11895" y="42256"/>
                    <a:pt x="11728" y="42184"/>
                    <a:pt x="11586" y="42125"/>
                  </a:cubicBezTo>
                  <a:cubicBezTo>
                    <a:pt x="11288" y="41994"/>
                    <a:pt x="11002" y="41851"/>
                    <a:pt x="10764" y="41720"/>
                  </a:cubicBezTo>
                  <a:cubicBezTo>
                    <a:pt x="10526" y="41589"/>
                    <a:pt x="10312" y="41470"/>
                    <a:pt x="10157" y="41363"/>
                  </a:cubicBezTo>
                  <a:cubicBezTo>
                    <a:pt x="9812" y="41160"/>
                    <a:pt x="9633" y="41006"/>
                    <a:pt x="9633" y="41006"/>
                  </a:cubicBezTo>
                  <a:lnTo>
                    <a:pt x="9633" y="41006"/>
                  </a:lnTo>
                  <a:cubicBezTo>
                    <a:pt x="9633" y="41006"/>
                    <a:pt x="9752" y="41196"/>
                    <a:pt x="10038" y="41494"/>
                  </a:cubicBezTo>
                  <a:cubicBezTo>
                    <a:pt x="10169" y="41649"/>
                    <a:pt x="10347" y="41827"/>
                    <a:pt x="10574" y="42006"/>
                  </a:cubicBezTo>
                  <a:cubicBezTo>
                    <a:pt x="10788" y="42184"/>
                    <a:pt x="11026" y="42387"/>
                    <a:pt x="11324" y="42589"/>
                  </a:cubicBezTo>
                  <a:cubicBezTo>
                    <a:pt x="11538" y="42732"/>
                    <a:pt x="11776" y="42863"/>
                    <a:pt x="12026" y="43006"/>
                  </a:cubicBezTo>
                  <a:cubicBezTo>
                    <a:pt x="10597" y="42422"/>
                    <a:pt x="9645" y="41660"/>
                    <a:pt x="9228" y="41291"/>
                  </a:cubicBezTo>
                  <a:cubicBezTo>
                    <a:pt x="9466" y="39946"/>
                    <a:pt x="9788" y="38922"/>
                    <a:pt x="9978" y="38339"/>
                  </a:cubicBezTo>
                  <a:close/>
                  <a:moveTo>
                    <a:pt x="23516" y="42327"/>
                  </a:moveTo>
                  <a:cubicBezTo>
                    <a:pt x="23635" y="43184"/>
                    <a:pt x="23706" y="44137"/>
                    <a:pt x="23730" y="45149"/>
                  </a:cubicBezTo>
                  <a:cubicBezTo>
                    <a:pt x="23218" y="45518"/>
                    <a:pt x="22349" y="46101"/>
                    <a:pt x="21158" y="46637"/>
                  </a:cubicBezTo>
                  <a:cubicBezTo>
                    <a:pt x="21301" y="46530"/>
                    <a:pt x="21456" y="46435"/>
                    <a:pt x="21587" y="46351"/>
                  </a:cubicBezTo>
                  <a:cubicBezTo>
                    <a:pt x="21718" y="46256"/>
                    <a:pt x="21837" y="46161"/>
                    <a:pt x="21944" y="46078"/>
                  </a:cubicBezTo>
                  <a:cubicBezTo>
                    <a:pt x="22170" y="45899"/>
                    <a:pt x="22349" y="45744"/>
                    <a:pt x="22492" y="45601"/>
                  </a:cubicBezTo>
                  <a:cubicBezTo>
                    <a:pt x="22789" y="45328"/>
                    <a:pt x="22920" y="45149"/>
                    <a:pt x="22920" y="45149"/>
                  </a:cubicBezTo>
                  <a:lnTo>
                    <a:pt x="22920" y="45149"/>
                  </a:lnTo>
                  <a:cubicBezTo>
                    <a:pt x="22920" y="45149"/>
                    <a:pt x="22885" y="45173"/>
                    <a:pt x="22777" y="45232"/>
                  </a:cubicBezTo>
                  <a:cubicBezTo>
                    <a:pt x="22682" y="45292"/>
                    <a:pt x="22539" y="45363"/>
                    <a:pt x="22373" y="45459"/>
                  </a:cubicBezTo>
                  <a:cubicBezTo>
                    <a:pt x="22194" y="45542"/>
                    <a:pt x="21992" y="45661"/>
                    <a:pt x="21730" y="45780"/>
                  </a:cubicBezTo>
                  <a:cubicBezTo>
                    <a:pt x="21480" y="45899"/>
                    <a:pt x="21194" y="46018"/>
                    <a:pt x="20896" y="46161"/>
                  </a:cubicBezTo>
                  <a:cubicBezTo>
                    <a:pt x="20587" y="46280"/>
                    <a:pt x="20241" y="46411"/>
                    <a:pt x="19884" y="46530"/>
                  </a:cubicBezTo>
                  <a:cubicBezTo>
                    <a:pt x="19706" y="46590"/>
                    <a:pt x="19515" y="46649"/>
                    <a:pt x="19325" y="46697"/>
                  </a:cubicBezTo>
                  <a:cubicBezTo>
                    <a:pt x="19134" y="46732"/>
                    <a:pt x="18932" y="46792"/>
                    <a:pt x="18741" y="46840"/>
                  </a:cubicBezTo>
                  <a:cubicBezTo>
                    <a:pt x="18551" y="46887"/>
                    <a:pt x="18336" y="46935"/>
                    <a:pt x="18134" y="46971"/>
                  </a:cubicBezTo>
                  <a:lnTo>
                    <a:pt x="17503" y="47066"/>
                  </a:lnTo>
                  <a:cubicBezTo>
                    <a:pt x="17301" y="47090"/>
                    <a:pt x="17086" y="47113"/>
                    <a:pt x="16884" y="47125"/>
                  </a:cubicBezTo>
                  <a:cubicBezTo>
                    <a:pt x="16670" y="47149"/>
                    <a:pt x="16431" y="47137"/>
                    <a:pt x="16217" y="47149"/>
                  </a:cubicBezTo>
                  <a:lnTo>
                    <a:pt x="16050" y="47173"/>
                  </a:lnTo>
                  <a:lnTo>
                    <a:pt x="15896" y="47173"/>
                  </a:lnTo>
                  <a:lnTo>
                    <a:pt x="15574" y="47149"/>
                  </a:lnTo>
                  <a:cubicBezTo>
                    <a:pt x="15348" y="47149"/>
                    <a:pt x="15146" y="47137"/>
                    <a:pt x="14931" y="47113"/>
                  </a:cubicBezTo>
                  <a:cubicBezTo>
                    <a:pt x="14729" y="47090"/>
                    <a:pt x="14514" y="47066"/>
                    <a:pt x="14312" y="47030"/>
                  </a:cubicBezTo>
                  <a:lnTo>
                    <a:pt x="13991" y="46994"/>
                  </a:lnTo>
                  <a:cubicBezTo>
                    <a:pt x="13895" y="46971"/>
                    <a:pt x="13788" y="46947"/>
                    <a:pt x="13693" y="46935"/>
                  </a:cubicBezTo>
                  <a:cubicBezTo>
                    <a:pt x="13598" y="46911"/>
                    <a:pt x="13502" y="46887"/>
                    <a:pt x="13395" y="46875"/>
                  </a:cubicBezTo>
                  <a:cubicBezTo>
                    <a:pt x="13300" y="46840"/>
                    <a:pt x="13205" y="46816"/>
                    <a:pt x="13121" y="46792"/>
                  </a:cubicBezTo>
                  <a:cubicBezTo>
                    <a:pt x="12919" y="46756"/>
                    <a:pt x="12740" y="46697"/>
                    <a:pt x="12562" y="46637"/>
                  </a:cubicBezTo>
                  <a:cubicBezTo>
                    <a:pt x="12383" y="46578"/>
                    <a:pt x="12205" y="46518"/>
                    <a:pt x="12050" y="46435"/>
                  </a:cubicBezTo>
                  <a:cubicBezTo>
                    <a:pt x="11883" y="46375"/>
                    <a:pt x="11717" y="46304"/>
                    <a:pt x="11562" y="46244"/>
                  </a:cubicBezTo>
                  <a:cubicBezTo>
                    <a:pt x="11264" y="46113"/>
                    <a:pt x="10990" y="45982"/>
                    <a:pt x="10752" y="45839"/>
                  </a:cubicBezTo>
                  <a:cubicBezTo>
                    <a:pt x="10514" y="45709"/>
                    <a:pt x="10300" y="45589"/>
                    <a:pt x="10133" y="45482"/>
                  </a:cubicBezTo>
                  <a:cubicBezTo>
                    <a:pt x="9800" y="45280"/>
                    <a:pt x="9621" y="45125"/>
                    <a:pt x="9621" y="45125"/>
                  </a:cubicBezTo>
                  <a:lnTo>
                    <a:pt x="9621" y="45125"/>
                  </a:lnTo>
                  <a:cubicBezTo>
                    <a:pt x="9621" y="45125"/>
                    <a:pt x="9740" y="45328"/>
                    <a:pt x="10026" y="45625"/>
                  </a:cubicBezTo>
                  <a:cubicBezTo>
                    <a:pt x="10157" y="45768"/>
                    <a:pt x="10335" y="45947"/>
                    <a:pt x="10562" y="46125"/>
                  </a:cubicBezTo>
                  <a:cubicBezTo>
                    <a:pt x="10776" y="46304"/>
                    <a:pt x="11014" y="46518"/>
                    <a:pt x="11312" y="46709"/>
                  </a:cubicBezTo>
                  <a:cubicBezTo>
                    <a:pt x="11395" y="46756"/>
                    <a:pt x="11478" y="46816"/>
                    <a:pt x="11550" y="46852"/>
                  </a:cubicBezTo>
                  <a:cubicBezTo>
                    <a:pt x="10240" y="46292"/>
                    <a:pt x="9335" y="45601"/>
                    <a:pt x="8859" y="45208"/>
                  </a:cubicBezTo>
                  <a:cubicBezTo>
                    <a:pt x="8871" y="44196"/>
                    <a:pt x="8954" y="43256"/>
                    <a:pt x="9050" y="42411"/>
                  </a:cubicBezTo>
                  <a:cubicBezTo>
                    <a:pt x="10181" y="43303"/>
                    <a:pt x="12550" y="44756"/>
                    <a:pt x="16027" y="44756"/>
                  </a:cubicBezTo>
                  <a:cubicBezTo>
                    <a:pt x="19622" y="44756"/>
                    <a:pt x="22277" y="43220"/>
                    <a:pt x="23516" y="42327"/>
                  </a:cubicBezTo>
                  <a:close/>
                  <a:moveTo>
                    <a:pt x="30255" y="38208"/>
                  </a:moveTo>
                  <a:cubicBezTo>
                    <a:pt x="30516" y="38660"/>
                    <a:pt x="30969" y="39672"/>
                    <a:pt x="30993" y="41291"/>
                  </a:cubicBezTo>
                  <a:cubicBezTo>
                    <a:pt x="31005" y="43196"/>
                    <a:pt x="30064" y="46316"/>
                    <a:pt x="29766" y="47233"/>
                  </a:cubicBezTo>
                  <a:cubicBezTo>
                    <a:pt x="28862" y="46601"/>
                    <a:pt x="27445" y="45697"/>
                    <a:pt x="26599" y="45589"/>
                  </a:cubicBezTo>
                  <a:cubicBezTo>
                    <a:pt x="26569" y="45586"/>
                    <a:pt x="26542" y="45585"/>
                    <a:pt x="26518" y="45585"/>
                  </a:cubicBezTo>
                  <a:cubicBezTo>
                    <a:pt x="25672" y="45585"/>
                    <a:pt x="28150" y="47551"/>
                    <a:pt x="29088" y="48268"/>
                  </a:cubicBezTo>
                  <a:lnTo>
                    <a:pt x="28195" y="48840"/>
                  </a:lnTo>
                  <a:cubicBezTo>
                    <a:pt x="27611" y="48423"/>
                    <a:pt x="26409" y="47602"/>
                    <a:pt x="25742" y="47506"/>
                  </a:cubicBezTo>
                  <a:cubicBezTo>
                    <a:pt x="25720" y="47504"/>
                    <a:pt x="25700" y="47503"/>
                    <a:pt x="25683" y="47503"/>
                  </a:cubicBezTo>
                  <a:cubicBezTo>
                    <a:pt x="25104" y="47503"/>
                    <a:pt x="26728" y="48797"/>
                    <a:pt x="27421" y="49328"/>
                  </a:cubicBezTo>
                  <a:lnTo>
                    <a:pt x="25194" y="50721"/>
                  </a:lnTo>
                  <a:lnTo>
                    <a:pt x="24563" y="50840"/>
                  </a:lnTo>
                  <a:cubicBezTo>
                    <a:pt x="24921" y="49804"/>
                    <a:pt x="25885" y="46661"/>
                    <a:pt x="25944" y="43565"/>
                  </a:cubicBezTo>
                  <a:cubicBezTo>
                    <a:pt x="25992" y="41398"/>
                    <a:pt x="25968" y="40041"/>
                    <a:pt x="25956" y="39267"/>
                  </a:cubicBezTo>
                  <a:cubicBezTo>
                    <a:pt x="26314" y="39220"/>
                    <a:pt x="26659" y="39172"/>
                    <a:pt x="26968" y="39112"/>
                  </a:cubicBezTo>
                  <a:lnTo>
                    <a:pt x="26968" y="39112"/>
                  </a:lnTo>
                  <a:cubicBezTo>
                    <a:pt x="26921" y="39255"/>
                    <a:pt x="26897" y="39398"/>
                    <a:pt x="26897" y="39553"/>
                  </a:cubicBezTo>
                  <a:cubicBezTo>
                    <a:pt x="26897" y="40291"/>
                    <a:pt x="27492" y="40887"/>
                    <a:pt x="28230" y="40887"/>
                  </a:cubicBezTo>
                  <a:cubicBezTo>
                    <a:pt x="28981" y="40887"/>
                    <a:pt x="29576" y="40291"/>
                    <a:pt x="29576" y="39553"/>
                  </a:cubicBezTo>
                  <a:cubicBezTo>
                    <a:pt x="29576" y="39172"/>
                    <a:pt x="29421" y="38839"/>
                    <a:pt x="29171" y="38601"/>
                  </a:cubicBezTo>
                  <a:cubicBezTo>
                    <a:pt x="29624" y="38458"/>
                    <a:pt x="29981" y="38327"/>
                    <a:pt x="30255" y="38208"/>
                  </a:cubicBezTo>
                  <a:close/>
                  <a:moveTo>
                    <a:pt x="1691" y="37958"/>
                  </a:moveTo>
                  <a:cubicBezTo>
                    <a:pt x="1930" y="38077"/>
                    <a:pt x="2489" y="38327"/>
                    <a:pt x="3370" y="38612"/>
                  </a:cubicBezTo>
                  <a:cubicBezTo>
                    <a:pt x="3132" y="38851"/>
                    <a:pt x="2965" y="39184"/>
                    <a:pt x="2965" y="39565"/>
                  </a:cubicBezTo>
                  <a:cubicBezTo>
                    <a:pt x="2965" y="40303"/>
                    <a:pt x="3561" y="40898"/>
                    <a:pt x="4299" y="40898"/>
                  </a:cubicBezTo>
                  <a:cubicBezTo>
                    <a:pt x="5049" y="40898"/>
                    <a:pt x="5644" y="40303"/>
                    <a:pt x="5644" y="39565"/>
                  </a:cubicBezTo>
                  <a:cubicBezTo>
                    <a:pt x="5644" y="39410"/>
                    <a:pt x="5609" y="39267"/>
                    <a:pt x="5573" y="39124"/>
                  </a:cubicBezTo>
                  <a:lnTo>
                    <a:pt x="5573" y="39124"/>
                  </a:lnTo>
                  <a:cubicBezTo>
                    <a:pt x="6109" y="39220"/>
                    <a:pt x="6704" y="39303"/>
                    <a:pt x="7359" y="39363"/>
                  </a:cubicBezTo>
                  <a:cubicBezTo>
                    <a:pt x="7359" y="39363"/>
                    <a:pt x="6668" y="44625"/>
                    <a:pt x="7966" y="48626"/>
                  </a:cubicBezTo>
                  <a:cubicBezTo>
                    <a:pt x="8276" y="49578"/>
                    <a:pt x="8561" y="50364"/>
                    <a:pt x="8847" y="51019"/>
                  </a:cubicBezTo>
                  <a:lnTo>
                    <a:pt x="7371" y="50757"/>
                  </a:lnTo>
                  <a:lnTo>
                    <a:pt x="5120" y="49328"/>
                  </a:lnTo>
                  <a:cubicBezTo>
                    <a:pt x="5813" y="48785"/>
                    <a:pt x="7437" y="47503"/>
                    <a:pt x="6859" y="47503"/>
                  </a:cubicBezTo>
                  <a:cubicBezTo>
                    <a:pt x="6841" y="47503"/>
                    <a:pt x="6821" y="47504"/>
                    <a:pt x="6799" y="47506"/>
                  </a:cubicBezTo>
                  <a:cubicBezTo>
                    <a:pt x="6132" y="47602"/>
                    <a:pt x="4930" y="48399"/>
                    <a:pt x="4347" y="48828"/>
                  </a:cubicBezTo>
                  <a:lnTo>
                    <a:pt x="3454" y="48268"/>
                  </a:lnTo>
                  <a:cubicBezTo>
                    <a:pt x="4386" y="47555"/>
                    <a:pt x="6841" y="45618"/>
                    <a:pt x="6027" y="45618"/>
                  </a:cubicBezTo>
                  <a:cubicBezTo>
                    <a:pt x="5999" y="45618"/>
                    <a:pt x="5966" y="45620"/>
                    <a:pt x="5930" y="45625"/>
                  </a:cubicBezTo>
                  <a:cubicBezTo>
                    <a:pt x="4942" y="45756"/>
                    <a:pt x="3180" y="46947"/>
                    <a:pt x="2358" y="47542"/>
                  </a:cubicBezTo>
                  <a:cubicBezTo>
                    <a:pt x="2192" y="47090"/>
                    <a:pt x="953" y="43613"/>
                    <a:pt x="953" y="40958"/>
                  </a:cubicBezTo>
                  <a:cubicBezTo>
                    <a:pt x="953" y="39398"/>
                    <a:pt x="1346" y="38470"/>
                    <a:pt x="1691" y="37958"/>
                  </a:cubicBezTo>
                  <a:close/>
                  <a:moveTo>
                    <a:pt x="23682" y="46363"/>
                  </a:moveTo>
                  <a:lnTo>
                    <a:pt x="23682" y="46363"/>
                  </a:lnTo>
                  <a:cubicBezTo>
                    <a:pt x="23563" y="48364"/>
                    <a:pt x="23087" y="49923"/>
                    <a:pt x="22670" y="50959"/>
                  </a:cubicBezTo>
                  <a:cubicBezTo>
                    <a:pt x="22706" y="50685"/>
                    <a:pt x="22718" y="50447"/>
                    <a:pt x="22718" y="50221"/>
                  </a:cubicBezTo>
                  <a:cubicBezTo>
                    <a:pt x="22718" y="49935"/>
                    <a:pt x="22682" y="49709"/>
                    <a:pt x="22670" y="49566"/>
                  </a:cubicBezTo>
                  <a:cubicBezTo>
                    <a:pt x="22658" y="49411"/>
                    <a:pt x="22623" y="49340"/>
                    <a:pt x="22623" y="49340"/>
                  </a:cubicBezTo>
                  <a:cubicBezTo>
                    <a:pt x="22623" y="49340"/>
                    <a:pt x="22599" y="49411"/>
                    <a:pt x="22551" y="49554"/>
                  </a:cubicBezTo>
                  <a:cubicBezTo>
                    <a:pt x="22504" y="49685"/>
                    <a:pt x="22420" y="49876"/>
                    <a:pt x="22325" y="50114"/>
                  </a:cubicBezTo>
                  <a:cubicBezTo>
                    <a:pt x="22230" y="50352"/>
                    <a:pt x="22075" y="50638"/>
                    <a:pt x="21908" y="50947"/>
                  </a:cubicBezTo>
                  <a:cubicBezTo>
                    <a:pt x="21730" y="51257"/>
                    <a:pt x="21527" y="51590"/>
                    <a:pt x="21277" y="51912"/>
                  </a:cubicBezTo>
                  <a:cubicBezTo>
                    <a:pt x="21134" y="52078"/>
                    <a:pt x="21003" y="52233"/>
                    <a:pt x="20861" y="52400"/>
                  </a:cubicBezTo>
                  <a:cubicBezTo>
                    <a:pt x="20694" y="52555"/>
                    <a:pt x="20539" y="52721"/>
                    <a:pt x="20360" y="52852"/>
                  </a:cubicBezTo>
                  <a:cubicBezTo>
                    <a:pt x="20003" y="53138"/>
                    <a:pt x="19622" y="53388"/>
                    <a:pt x="19194" y="53579"/>
                  </a:cubicBezTo>
                  <a:cubicBezTo>
                    <a:pt x="19098" y="53626"/>
                    <a:pt x="19015" y="53650"/>
                    <a:pt x="18920" y="53698"/>
                  </a:cubicBezTo>
                  <a:cubicBezTo>
                    <a:pt x="18134" y="53924"/>
                    <a:pt x="17241" y="54067"/>
                    <a:pt x="16277" y="54067"/>
                  </a:cubicBezTo>
                  <a:cubicBezTo>
                    <a:pt x="14967" y="54067"/>
                    <a:pt x="13800" y="53793"/>
                    <a:pt x="12848" y="53459"/>
                  </a:cubicBezTo>
                  <a:cubicBezTo>
                    <a:pt x="12764" y="53412"/>
                    <a:pt x="12681" y="53352"/>
                    <a:pt x="12598" y="53317"/>
                  </a:cubicBezTo>
                  <a:cubicBezTo>
                    <a:pt x="12383" y="53209"/>
                    <a:pt x="12240" y="53043"/>
                    <a:pt x="12050" y="52912"/>
                  </a:cubicBezTo>
                  <a:cubicBezTo>
                    <a:pt x="11871" y="52781"/>
                    <a:pt x="11728" y="52602"/>
                    <a:pt x="11574" y="52459"/>
                  </a:cubicBezTo>
                  <a:cubicBezTo>
                    <a:pt x="11419" y="52305"/>
                    <a:pt x="11300" y="52138"/>
                    <a:pt x="11169" y="51971"/>
                  </a:cubicBezTo>
                  <a:cubicBezTo>
                    <a:pt x="11050" y="51793"/>
                    <a:pt x="10931" y="51626"/>
                    <a:pt x="10835" y="51471"/>
                  </a:cubicBezTo>
                  <a:cubicBezTo>
                    <a:pt x="10752" y="51304"/>
                    <a:pt x="10645" y="51138"/>
                    <a:pt x="10574" y="50971"/>
                  </a:cubicBezTo>
                  <a:cubicBezTo>
                    <a:pt x="10407" y="50662"/>
                    <a:pt x="10288" y="50376"/>
                    <a:pt x="10181" y="50126"/>
                  </a:cubicBezTo>
                  <a:cubicBezTo>
                    <a:pt x="10097" y="49888"/>
                    <a:pt x="10026" y="49685"/>
                    <a:pt x="9978" y="49542"/>
                  </a:cubicBezTo>
                  <a:cubicBezTo>
                    <a:pt x="9931" y="49411"/>
                    <a:pt x="9919" y="49340"/>
                    <a:pt x="9919" y="49340"/>
                  </a:cubicBezTo>
                  <a:lnTo>
                    <a:pt x="9871" y="49566"/>
                  </a:lnTo>
                  <a:cubicBezTo>
                    <a:pt x="9859" y="49709"/>
                    <a:pt x="9812" y="49923"/>
                    <a:pt x="9812" y="50197"/>
                  </a:cubicBezTo>
                  <a:lnTo>
                    <a:pt x="9812" y="50757"/>
                  </a:lnTo>
                  <a:cubicBezTo>
                    <a:pt x="9431" y="49745"/>
                    <a:pt x="9014" y="48280"/>
                    <a:pt x="8895" y="46471"/>
                  </a:cubicBezTo>
                  <a:lnTo>
                    <a:pt x="8895" y="46471"/>
                  </a:lnTo>
                  <a:cubicBezTo>
                    <a:pt x="10204" y="47423"/>
                    <a:pt x="12609" y="48733"/>
                    <a:pt x="16003" y="48733"/>
                  </a:cubicBezTo>
                  <a:cubicBezTo>
                    <a:pt x="19563" y="48733"/>
                    <a:pt x="22265" y="47316"/>
                    <a:pt x="23682" y="46363"/>
                  </a:cubicBezTo>
                  <a:close/>
                  <a:moveTo>
                    <a:pt x="21932" y="53233"/>
                  </a:moveTo>
                  <a:lnTo>
                    <a:pt x="21932" y="55876"/>
                  </a:lnTo>
                  <a:cubicBezTo>
                    <a:pt x="20104" y="56513"/>
                    <a:pt x="18191" y="56832"/>
                    <a:pt x="16278" y="56832"/>
                  </a:cubicBezTo>
                  <a:cubicBezTo>
                    <a:pt x="14366" y="56832"/>
                    <a:pt x="12455" y="56513"/>
                    <a:pt x="10633" y="55876"/>
                  </a:cubicBezTo>
                  <a:lnTo>
                    <a:pt x="10621" y="53424"/>
                  </a:lnTo>
                  <a:lnTo>
                    <a:pt x="10621" y="53424"/>
                  </a:lnTo>
                  <a:cubicBezTo>
                    <a:pt x="10645" y="53459"/>
                    <a:pt x="10681" y="53519"/>
                    <a:pt x="10704" y="53567"/>
                  </a:cubicBezTo>
                  <a:cubicBezTo>
                    <a:pt x="10776" y="53686"/>
                    <a:pt x="10859" y="53817"/>
                    <a:pt x="10955" y="53924"/>
                  </a:cubicBezTo>
                  <a:cubicBezTo>
                    <a:pt x="11050" y="54043"/>
                    <a:pt x="11157" y="54150"/>
                    <a:pt x="11252" y="54269"/>
                  </a:cubicBezTo>
                  <a:cubicBezTo>
                    <a:pt x="11359" y="54388"/>
                    <a:pt x="11466" y="54483"/>
                    <a:pt x="11597" y="54591"/>
                  </a:cubicBezTo>
                  <a:cubicBezTo>
                    <a:pt x="11836" y="54805"/>
                    <a:pt x="12086" y="55007"/>
                    <a:pt x="12371" y="55174"/>
                  </a:cubicBezTo>
                  <a:cubicBezTo>
                    <a:pt x="12502" y="55269"/>
                    <a:pt x="12657" y="55341"/>
                    <a:pt x="12800" y="55424"/>
                  </a:cubicBezTo>
                  <a:cubicBezTo>
                    <a:pt x="12955" y="55507"/>
                    <a:pt x="13098" y="55567"/>
                    <a:pt x="13264" y="55615"/>
                  </a:cubicBezTo>
                  <a:cubicBezTo>
                    <a:pt x="13431" y="55674"/>
                    <a:pt x="13574" y="55734"/>
                    <a:pt x="13741" y="55805"/>
                  </a:cubicBezTo>
                  <a:cubicBezTo>
                    <a:pt x="13907" y="55865"/>
                    <a:pt x="14074" y="55876"/>
                    <a:pt x="14229" y="55912"/>
                  </a:cubicBezTo>
                  <a:cubicBezTo>
                    <a:pt x="14562" y="55972"/>
                    <a:pt x="14884" y="56079"/>
                    <a:pt x="15229" y="56103"/>
                  </a:cubicBezTo>
                  <a:lnTo>
                    <a:pt x="15717" y="56126"/>
                  </a:lnTo>
                  <a:lnTo>
                    <a:pt x="15979" y="56138"/>
                  </a:lnTo>
                  <a:lnTo>
                    <a:pt x="16098" y="56162"/>
                  </a:lnTo>
                  <a:lnTo>
                    <a:pt x="16289" y="56162"/>
                  </a:lnTo>
                  <a:cubicBezTo>
                    <a:pt x="16586" y="56138"/>
                    <a:pt x="16884" y="56115"/>
                    <a:pt x="17181" y="56103"/>
                  </a:cubicBezTo>
                  <a:cubicBezTo>
                    <a:pt x="17312" y="56103"/>
                    <a:pt x="17503" y="56055"/>
                    <a:pt x="17682" y="56019"/>
                  </a:cubicBezTo>
                  <a:cubicBezTo>
                    <a:pt x="17860" y="55996"/>
                    <a:pt x="18027" y="55948"/>
                    <a:pt x="18205" y="55924"/>
                  </a:cubicBezTo>
                  <a:cubicBezTo>
                    <a:pt x="18563" y="55865"/>
                    <a:pt x="18860" y="55710"/>
                    <a:pt x="19170" y="55591"/>
                  </a:cubicBezTo>
                  <a:cubicBezTo>
                    <a:pt x="19491" y="55484"/>
                    <a:pt x="19765" y="55293"/>
                    <a:pt x="20051" y="55150"/>
                  </a:cubicBezTo>
                  <a:lnTo>
                    <a:pt x="20265" y="55031"/>
                  </a:lnTo>
                  <a:cubicBezTo>
                    <a:pt x="20325" y="54983"/>
                    <a:pt x="20396" y="54924"/>
                    <a:pt x="20456" y="54876"/>
                  </a:cubicBezTo>
                  <a:cubicBezTo>
                    <a:pt x="20587" y="54769"/>
                    <a:pt x="20706" y="54686"/>
                    <a:pt x="20825" y="54579"/>
                  </a:cubicBezTo>
                  <a:cubicBezTo>
                    <a:pt x="20944" y="54495"/>
                    <a:pt x="21051" y="54376"/>
                    <a:pt x="21158" y="54257"/>
                  </a:cubicBezTo>
                  <a:cubicBezTo>
                    <a:pt x="21253" y="54138"/>
                    <a:pt x="21361" y="54031"/>
                    <a:pt x="21456" y="53924"/>
                  </a:cubicBezTo>
                  <a:cubicBezTo>
                    <a:pt x="21634" y="53698"/>
                    <a:pt x="21777" y="53459"/>
                    <a:pt x="21932" y="53233"/>
                  </a:cubicBezTo>
                  <a:close/>
                  <a:moveTo>
                    <a:pt x="22158" y="56412"/>
                  </a:moveTo>
                  <a:lnTo>
                    <a:pt x="25278" y="59520"/>
                  </a:lnTo>
                  <a:lnTo>
                    <a:pt x="21980" y="62806"/>
                  </a:lnTo>
                  <a:cubicBezTo>
                    <a:pt x="20140" y="63473"/>
                    <a:pt x="18202" y="63806"/>
                    <a:pt x="16262" y="63806"/>
                  </a:cubicBezTo>
                  <a:cubicBezTo>
                    <a:pt x="14321" y="63806"/>
                    <a:pt x="12377" y="63473"/>
                    <a:pt x="10526" y="62806"/>
                  </a:cubicBezTo>
                  <a:lnTo>
                    <a:pt x="7240" y="59520"/>
                  </a:lnTo>
                  <a:lnTo>
                    <a:pt x="10347" y="56412"/>
                  </a:lnTo>
                  <a:cubicBezTo>
                    <a:pt x="11359" y="56769"/>
                    <a:pt x="12383" y="57019"/>
                    <a:pt x="13443" y="57198"/>
                  </a:cubicBezTo>
                  <a:cubicBezTo>
                    <a:pt x="13348" y="57198"/>
                    <a:pt x="13276" y="57186"/>
                    <a:pt x="13205" y="57186"/>
                  </a:cubicBezTo>
                  <a:cubicBezTo>
                    <a:pt x="12895" y="57150"/>
                    <a:pt x="12609" y="57139"/>
                    <a:pt x="12348" y="57127"/>
                  </a:cubicBezTo>
                  <a:cubicBezTo>
                    <a:pt x="11812" y="57079"/>
                    <a:pt x="11359" y="57019"/>
                    <a:pt x="11050" y="56996"/>
                  </a:cubicBezTo>
                  <a:cubicBezTo>
                    <a:pt x="10728" y="56948"/>
                    <a:pt x="10562" y="56912"/>
                    <a:pt x="10562" y="56912"/>
                  </a:cubicBezTo>
                  <a:lnTo>
                    <a:pt x="10562" y="56912"/>
                  </a:lnTo>
                  <a:cubicBezTo>
                    <a:pt x="10562" y="56912"/>
                    <a:pt x="10716" y="57008"/>
                    <a:pt x="11014" y="57127"/>
                  </a:cubicBezTo>
                  <a:cubicBezTo>
                    <a:pt x="11312" y="57246"/>
                    <a:pt x="11752" y="57389"/>
                    <a:pt x="12288" y="57508"/>
                  </a:cubicBezTo>
                  <a:cubicBezTo>
                    <a:pt x="12550" y="57567"/>
                    <a:pt x="12836" y="57650"/>
                    <a:pt x="13145" y="57686"/>
                  </a:cubicBezTo>
                  <a:cubicBezTo>
                    <a:pt x="13455" y="57746"/>
                    <a:pt x="13788" y="57793"/>
                    <a:pt x="14133" y="57829"/>
                  </a:cubicBezTo>
                  <a:cubicBezTo>
                    <a:pt x="14467" y="57853"/>
                    <a:pt x="14824" y="57901"/>
                    <a:pt x="15181" y="57912"/>
                  </a:cubicBezTo>
                  <a:cubicBezTo>
                    <a:pt x="15538" y="57924"/>
                    <a:pt x="15919" y="57948"/>
                    <a:pt x="16277" y="57948"/>
                  </a:cubicBezTo>
                  <a:cubicBezTo>
                    <a:pt x="16622" y="57948"/>
                    <a:pt x="17003" y="57924"/>
                    <a:pt x="17360" y="57901"/>
                  </a:cubicBezTo>
                  <a:cubicBezTo>
                    <a:pt x="17717" y="57889"/>
                    <a:pt x="18074" y="57841"/>
                    <a:pt x="18408" y="57793"/>
                  </a:cubicBezTo>
                  <a:cubicBezTo>
                    <a:pt x="19098" y="57722"/>
                    <a:pt x="19718" y="57603"/>
                    <a:pt x="20253" y="57472"/>
                  </a:cubicBezTo>
                  <a:cubicBezTo>
                    <a:pt x="20789" y="57353"/>
                    <a:pt x="21230" y="57198"/>
                    <a:pt x="21527" y="57091"/>
                  </a:cubicBezTo>
                  <a:cubicBezTo>
                    <a:pt x="21825" y="56996"/>
                    <a:pt x="21980" y="56900"/>
                    <a:pt x="21980" y="56900"/>
                  </a:cubicBezTo>
                  <a:lnTo>
                    <a:pt x="21980" y="56900"/>
                  </a:lnTo>
                  <a:cubicBezTo>
                    <a:pt x="21980" y="56900"/>
                    <a:pt x="21253" y="56996"/>
                    <a:pt x="20182" y="57079"/>
                  </a:cubicBezTo>
                  <a:cubicBezTo>
                    <a:pt x="19944" y="57091"/>
                    <a:pt x="19694" y="57127"/>
                    <a:pt x="19408" y="57139"/>
                  </a:cubicBezTo>
                  <a:cubicBezTo>
                    <a:pt x="20349" y="56972"/>
                    <a:pt x="21265" y="56722"/>
                    <a:pt x="22158" y="56412"/>
                  </a:cubicBezTo>
                  <a:close/>
                  <a:moveTo>
                    <a:pt x="21849" y="63544"/>
                  </a:moveTo>
                  <a:lnTo>
                    <a:pt x="21849" y="65413"/>
                  </a:lnTo>
                  <a:lnTo>
                    <a:pt x="21873" y="65461"/>
                  </a:lnTo>
                  <a:cubicBezTo>
                    <a:pt x="21873" y="65461"/>
                    <a:pt x="21908" y="65782"/>
                    <a:pt x="21587" y="66187"/>
                  </a:cubicBezTo>
                  <a:cubicBezTo>
                    <a:pt x="21170" y="66675"/>
                    <a:pt x="19920" y="67509"/>
                    <a:pt x="16277" y="67509"/>
                  </a:cubicBezTo>
                  <a:cubicBezTo>
                    <a:pt x="12836" y="67509"/>
                    <a:pt x="11490" y="66794"/>
                    <a:pt x="10966" y="66223"/>
                  </a:cubicBezTo>
                  <a:cubicBezTo>
                    <a:pt x="10621" y="65818"/>
                    <a:pt x="10657" y="65473"/>
                    <a:pt x="10657" y="65473"/>
                  </a:cubicBezTo>
                  <a:lnTo>
                    <a:pt x="10657" y="63544"/>
                  </a:lnTo>
                  <a:cubicBezTo>
                    <a:pt x="12479" y="64139"/>
                    <a:pt x="14360" y="64449"/>
                    <a:pt x="16253" y="64449"/>
                  </a:cubicBezTo>
                  <a:cubicBezTo>
                    <a:pt x="18146" y="64449"/>
                    <a:pt x="20039" y="64151"/>
                    <a:pt x="21849" y="63544"/>
                  </a:cubicBezTo>
                  <a:close/>
                  <a:moveTo>
                    <a:pt x="23623" y="51316"/>
                  </a:moveTo>
                  <a:lnTo>
                    <a:pt x="24718" y="51531"/>
                  </a:lnTo>
                  <a:cubicBezTo>
                    <a:pt x="25063" y="51912"/>
                    <a:pt x="25706" y="52614"/>
                    <a:pt x="26254" y="53614"/>
                  </a:cubicBezTo>
                  <a:cubicBezTo>
                    <a:pt x="26099" y="53733"/>
                    <a:pt x="25921" y="53852"/>
                    <a:pt x="25742" y="53960"/>
                  </a:cubicBezTo>
                  <a:cubicBezTo>
                    <a:pt x="25409" y="54150"/>
                    <a:pt x="25052" y="54317"/>
                    <a:pt x="24766" y="54436"/>
                  </a:cubicBezTo>
                  <a:cubicBezTo>
                    <a:pt x="24504" y="54555"/>
                    <a:pt x="24313" y="54614"/>
                    <a:pt x="24313" y="54614"/>
                  </a:cubicBezTo>
                  <a:cubicBezTo>
                    <a:pt x="24313" y="54614"/>
                    <a:pt x="24504" y="54591"/>
                    <a:pt x="24801" y="54579"/>
                  </a:cubicBezTo>
                  <a:cubicBezTo>
                    <a:pt x="25099" y="54555"/>
                    <a:pt x="25504" y="54507"/>
                    <a:pt x="25897" y="54400"/>
                  </a:cubicBezTo>
                  <a:cubicBezTo>
                    <a:pt x="26123" y="54352"/>
                    <a:pt x="26349" y="54281"/>
                    <a:pt x="26552" y="54221"/>
                  </a:cubicBezTo>
                  <a:cubicBezTo>
                    <a:pt x="26826" y="54805"/>
                    <a:pt x="27052" y="55472"/>
                    <a:pt x="27171" y="56210"/>
                  </a:cubicBezTo>
                  <a:cubicBezTo>
                    <a:pt x="28159" y="56424"/>
                    <a:pt x="28981" y="56805"/>
                    <a:pt x="29612" y="57389"/>
                  </a:cubicBezTo>
                  <a:lnTo>
                    <a:pt x="29576" y="57424"/>
                  </a:lnTo>
                  <a:cubicBezTo>
                    <a:pt x="29409" y="57650"/>
                    <a:pt x="29159" y="57924"/>
                    <a:pt x="28873" y="58186"/>
                  </a:cubicBezTo>
                  <a:cubicBezTo>
                    <a:pt x="28600" y="58436"/>
                    <a:pt x="28266" y="58674"/>
                    <a:pt x="28028" y="58841"/>
                  </a:cubicBezTo>
                  <a:cubicBezTo>
                    <a:pt x="27778" y="58996"/>
                    <a:pt x="27611" y="59103"/>
                    <a:pt x="27611" y="59103"/>
                  </a:cubicBezTo>
                  <a:cubicBezTo>
                    <a:pt x="27611" y="59103"/>
                    <a:pt x="27802" y="59055"/>
                    <a:pt x="28088" y="58972"/>
                  </a:cubicBezTo>
                  <a:cubicBezTo>
                    <a:pt x="28385" y="58877"/>
                    <a:pt x="28754" y="58746"/>
                    <a:pt x="29135" y="58579"/>
                  </a:cubicBezTo>
                  <a:cubicBezTo>
                    <a:pt x="29504" y="58412"/>
                    <a:pt x="29874" y="58198"/>
                    <a:pt x="30124" y="57996"/>
                  </a:cubicBezTo>
                  <a:cubicBezTo>
                    <a:pt x="30647" y="58746"/>
                    <a:pt x="30945" y="59698"/>
                    <a:pt x="30993" y="60877"/>
                  </a:cubicBezTo>
                  <a:cubicBezTo>
                    <a:pt x="31005" y="61199"/>
                    <a:pt x="31005" y="61496"/>
                    <a:pt x="30993" y="61782"/>
                  </a:cubicBezTo>
                  <a:cubicBezTo>
                    <a:pt x="30755" y="62068"/>
                    <a:pt x="30421" y="62413"/>
                    <a:pt x="30052" y="62723"/>
                  </a:cubicBezTo>
                  <a:cubicBezTo>
                    <a:pt x="29635" y="63080"/>
                    <a:pt x="29195" y="63389"/>
                    <a:pt x="28838" y="63615"/>
                  </a:cubicBezTo>
                  <a:cubicBezTo>
                    <a:pt x="28659" y="63735"/>
                    <a:pt x="28504" y="63806"/>
                    <a:pt x="28397" y="63877"/>
                  </a:cubicBezTo>
                  <a:cubicBezTo>
                    <a:pt x="28302" y="63937"/>
                    <a:pt x="28242" y="63985"/>
                    <a:pt x="28242" y="63985"/>
                  </a:cubicBezTo>
                  <a:cubicBezTo>
                    <a:pt x="28242" y="63985"/>
                    <a:pt x="28314" y="63973"/>
                    <a:pt x="28433" y="63937"/>
                  </a:cubicBezTo>
                  <a:cubicBezTo>
                    <a:pt x="28552" y="63913"/>
                    <a:pt x="28731" y="63877"/>
                    <a:pt x="28921" y="63806"/>
                  </a:cubicBezTo>
                  <a:cubicBezTo>
                    <a:pt x="29326" y="63699"/>
                    <a:pt x="29874" y="63508"/>
                    <a:pt x="30397" y="63282"/>
                  </a:cubicBezTo>
                  <a:cubicBezTo>
                    <a:pt x="30564" y="63211"/>
                    <a:pt x="30707" y="63139"/>
                    <a:pt x="30862" y="63056"/>
                  </a:cubicBezTo>
                  <a:lnTo>
                    <a:pt x="30862" y="63056"/>
                  </a:lnTo>
                  <a:cubicBezTo>
                    <a:pt x="30683" y="64163"/>
                    <a:pt x="30350" y="64687"/>
                    <a:pt x="30350" y="64687"/>
                  </a:cubicBezTo>
                  <a:lnTo>
                    <a:pt x="31409" y="66056"/>
                  </a:lnTo>
                  <a:cubicBezTo>
                    <a:pt x="31409" y="66056"/>
                    <a:pt x="29528" y="70688"/>
                    <a:pt x="16253" y="70688"/>
                  </a:cubicBezTo>
                  <a:cubicBezTo>
                    <a:pt x="2977" y="70688"/>
                    <a:pt x="1108" y="66056"/>
                    <a:pt x="1108" y="66056"/>
                  </a:cubicBezTo>
                  <a:lnTo>
                    <a:pt x="2168" y="64687"/>
                  </a:lnTo>
                  <a:cubicBezTo>
                    <a:pt x="2168" y="64687"/>
                    <a:pt x="1596" y="64342"/>
                    <a:pt x="1239" y="62925"/>
                  </a:cubicBezTo>
                  <a:lnTo>
                    <a:pt x="1239" y="62925"/>
                  </a:lnTo>
                  <a:cubicBezTo>
                    <a:pt x="1465" y="63044"/>
                    <a:pt x="1715" y="63187"/>
                    <a:pt x="1965" y="63282"/>
                  </a:cubicBezTo>
                  <a:cubicBezTo>
                    <a:pt x="2501" y="63508"/>
                    <a:pt x="3037" y="63699"/>
                    <a:pt x="3442" y="63806"/>
                  </a:cubicBezTo>
                  <a:cubicBezTo>
                    <a:pt x="3644" y="63866"/>
                    <a:pt x="3811" y="63913"/>
                    <a:pt x="3930" y="63937"/>
                  </a:cubicBezTo>
                  <a:cubicBezTo>
                    <a:pt x="4049" y="63973"/>
                    <a:pt x="4120" y="63985"/>
                    <a:pt x="4120" y="63985"/>
                  </a:cubicBezTo>
                  <a:cubicBezTo>
                    <a:pt x="4120" y="63985"/>
                    <a:pt x="4061" y="63949"/>
                    <a:pt x="3966" y="63877"/>
                  </a:cubicBezTo>
                  <a:cubicBezTo>
                    <a:pt x="3858" y="63818"/>
                    <a:pt x="3704" y="63735"/>
                    <a:pt x="3525" y="63615"/>
                  </a:cubicBezTo>
                  <a:cubicBezTo>
                    <a:pt x="3168" y="63389"/>
                    <a:pt x="2727" y="63056"/>
                    <a:pt x="2311" y="62723"/>
                  </a:cubicBezTo>
                  <a:cubicBezTo>
                    <a:pt x="1894" y="62377"/>
                    <a:pt x="1537" y="61972"/>
                    <a:pt x="1299" y="61675"/>
                  </a:cubicBezTo>
                  <a:cubicBezTo>
                    <a:pt x="1179" y="61532"/>
                    <a:pt x="1084" y="61389"/>
                    <a:pt x="1025" y="61306"/>
                  </a:cubicBezTo>
                  <a:cubicBezTo>
                    <a:pt x="1013" y="61270"/>
                    <a:pt x="1001" y="61246"/>
                    <a:pt x="989" y="61234"/>
                  </a:cubicBezTo>
                  <a:cubicBezTo>
                    <a:pt x="953" y="60901"/>
                    <a:pt x="941" y="60544"/>
                    <a:pt x="941" y="60139"/>
                  </a:cubicBezTo>
                  <a:cubicBezTo>
                    <a:pt x="941" y="59044"/>
                    <a:pt x="1334" y="58246"/>
                    <a:pt x="1846" y="57674"/>
                  </a:cubicBezTo>
                  <a:cubicBezTo>
                    <a:pt x="1870" y="57686"/>
                    <a:pt x="1894" y="57722"/>
                    <a:pt x="1930" y="57734"/>
                  </a:cubicBezTo>
                  <a:cubicBezTo>
                    <a:pt x="2001" y="57805"/>
                    <a:pt x="2108" y="57877"/>
                    <a:pt x="2239" y="57984"/>
                  </a:cubicBezTo>
                  <a:cubicBezTo>
                    <a:pt x="2501" y="58174"/>
                    <a:pt x="2858" y="58389"/>
                    <a:pt x="3239" y="58567"/>
                  </a:cubicBezTo>
                  <a:cubicBezTo>
                    <a:pt x="3608" y="58746"/>
                    <a:pt x="3989" y="58877"/>
                    <a:pt x="4275" y="58948"/>
                  </a:cubicBezTo>
                  <a:cubicBezTo>
                    <a:pt x="4561" y="59044"/>
                    <a:pt x="4751" y="59091"/>
                    <a:pt x="4751" y="59091"/>
                  </a:cubicBezTo>
                  <a:cubicBezTo>
                    <a:pt x="4751" y="59091"/>
                    <a:pt x="4573" y="58984"/>
                    <a:pt x="4335" y="58817"/>
                  </a:cubicBezTo>
                  <a:cubicBezTo>
                    <a:pt x="4085" y="58651"/>
                    <a:pt x="3775" y="58412"/>
                    <a:pt x="3489" y="58162"/>
                  </a:cubicBezTo>
                  <a:cubicBezTo>
                    <a:pt x="3204" y="57912"/>
                    <a:pt x="2954" y="57627"/>
                    <a:pt x="2787" y="57400"/>
                  </a:cubicBezTo>
                  <a:cubicBezTo>
                    <a:pt x="2715" y="57305"/>
                    <a:pt x="2644" y="57198"/>
                    <a:pt x="2608" y="57139"/>
                  </a:cubicBezTo>
                  <a:lnTo>
                    <a:pt x="2584" y="57079"/>
                  </a:lnTo>
                  <a:cubicBezTo>
                    <a:pt x="3823" y="56257"/>
                    <a:pt x="5359" y="56222"/>
                    <a:pt x="5359" y="56222"/>
                  </a:cubicBezTo>
                  <a:cubicBezTo>
                    <a:pt x="5359" y="55424"/>
                    <a:pt x="5501" y="54757"/>
                    <a:pt x="5692" y="54174"/>
                  </a:cubicBezTo>
                  <a:cubicBezTo>
                    <a:pt x="5930" y="54269"/>
                    <a:pt x="6216" y="54352"/>
                    <a:pt x="6478" y="54412"/>
                  </a:cubicBezTo>
                  <a:cubicBezTo>
                    <a:pt x="6883" y="54507"/>
                    <a:pt x="7287" y="54567"/>
                    <a:pt x="7585" y="54591"/>
                  </a:cubicBezTo>
                  <a:cubicBezTo>
                    <a:pt x="7883" y="54626"/>
                    <a:pt x="8073" y="54626"/>
                    <a:pt x="8073" y="54626"/>
                  </a:cubicBezTo>
                  <a:cubicBezTo>
                    <a:pt x="8073" y="54626"/>
                    <a:pt x="7883" y="54567"/>
                    <a:pt x="7609" y="54448"/>
                  </a:cubicBezTo>
                  <a:cubicBezTo>
                    <a:pt x="7347" y="54341"/>
                    <a:pt x="6978" y="54162"/>
                    <a:pt x="6644" y="53971"/>
                  </a:cubicBezTo>
                  <a:cubicBezTo>
                    <a:pt x="6371" y="53817"/>
                    <a:pt x="6132" y="53662"/>
                    <a:pt x="5954" y="53507"/>
                  </a:cubicBezTo>
                  <a:cubicBezTo>
                    <a:pt x="6418" y="52555"/>
                    <a:pt x="7061" y="51947"/>
                    <a:pt x="7514" y="51602"/>
                  </a:cubicBezTo>
                  <a:lnTo>
                    <a:pt x="8942" y="51340"/>
                  </a:lnTo>
                  <a:cubicBezTo>
                    <a:pt x="9359" y="52305"/>
                    <a:pt x="9728" y="52948"/>
                    <a:pt x="9978" y="53317"/>
                  </a:cubicBezTo>
                  <a:lnTo>
                    <a:pt x="9978" y="55900"/>
                  </a:lnTo>
                  <a:lnTo>
                    <a:pt x="8680" y="57198"/>
                  </a:lnTo>
                  <a:cubicBezTo>
                    <a:pt x="8395" y="57186"/>
                    <a:pt x="8073" y="57150"/>
                    <a:pt x="7740" y="57091"/>
                  </a:cubicBezTo>
                  <a:cubicBezTo>
                    <a:pt x="7252" y="57019"/>
                    <a:pt x="6764" y="56900"/>
                    <a:pt x="6406" y="56793"/>
                  </a:cubicBezTo>
                  <a:cubicBezTo>
                    <a:pt x="6025" y="56698"/>
                    <a:pt x="5787" y="56615"/>
                    <a:pt x="5787" y="56615"/>
                  </a:cubicBezTo>
                  <a:lnTo>
                    <a:pt x="5787" y="56615"/>
                  </a:lnTo>
                  <a:cubicBezTo>
                    <a:pt x="5787" y="56615"/>
                    <a:pt x="5990" y="56781"/>
                    <a:pt x="6287" y="57019"/>
                  </a:cubicBezTo>
                  <a:cubicBezTo>
                    <a:pt x="6585" y="57258"/>
                    <a:pt x="7014" y="57555"/>
                    <a:pt x="7454" y="57841"/>
                  </a:cubicBezTo>
                  <a:cubicBezTo>
                    <a:pt x="7573" y="57912"/>
                    <a:pt x="7692" y="57984"/>
                    <a:pt x="7811" y="58043"/>
                  </a:cubicBezTo>
                  <a:lnTo>
                    <a:pt x="6311" y="59555"/>
                  </a:lnTo>
                  <a:lnTo>
                    <a:pt x="9157" y="62389"/>
                  </a:lnTo>
                  <a:cubicBezTo>
                    <a:pt x="8883" y="62365"/>
                    <a:pt x="8609" y="62318"/>
                    <a:pt x="8311" y="62258"/>
                  </a:cubicBezTo>
                  <a:cubicBezTo>
                    <a:pt x="8037" y="62199"/>
                    <a:pt x="7776" y="62151"/>
                    <a:pt x="7490" y="62091"/>
                  </a:cubicBezTo>
                  <a:cubicBezTo>
                    <a:pt x="7204" y="62032"/>
                    <a:pt x="6918" y="61961"/>
                    <a:pt x="6644" y="61889"/>
                  </a:cubicBezTo>
                  <a:cubicBezTo>
                    <a:pt x="6359" y="61818"/>
                    <a:pt x="6073" y="61734"/>
                    <a:pt x="5811" y="61651"/>
                  </a:cubicBezTo>
                  <a:cubicBezTo>
                    <a:pt x="5525" y="61556"/>
                    <a:pt x="5251" y="61484"/>
                    <a:pt x="5001" y="61401"/>
                  </a:cubicBezTo>
                  <a:cubicBezTo>
                    <a:pt x="4478" y="61222"/>
                    <a:pt x="3989" y="61044"/>
                    <a:pt x="3573" y="60889"/>
                  </a:cubicBezTo>
                  <a:cubicBezTo>
                    <a:pt x="3156" y="60746"/>
                    <a:pt x="2811" y="60579"/>
                    <a:pt x="2573" y="60484"/>
                  </a:cubicBezTo>
                  <a:cubicBezTo>
                    <a:pt x="2334" y="60377"/>
                    <a:pt x="2203" y="60341"/>
                    <a:pt x="2203" y="60341"/>
                  </a:cubicBezTo>
                  <a:lnTo>
                    <a:pt x="2203" y="60341"/>
                  </a:lnTo>
                  <a:cubicBezTo>
                    <a:pt x="2203" y="60341"/>
                    <a:pt x="2323" y="60425"/>
                    <a:pt x="2549" y="60567"/>
                  </a:cubicBezTo>
                  <a:cubicBezTo>
                    <a:pt x="2775" y="60710"/>
                    <a:pt x="3073" y="60925"/>
                    <a:pt x="3454" y="61163"/>
                  </a:cubicBezTo>
                  <a:cubicBezTo>
                    <a:pt x="3823" y="61401"/>
                    <a:pt x="4275" y="61675"/>
                    <a:pt x="4763" y="61949"/>
                  </a:cubicBezTo>
                  <a:cubicBezTo>
                    <a:pt x="5001" y="62091"/>
                    <a:pt x="5251" y="62222"/>
                    <a:pt x="5525" y="62365"/>
                  </a:cubicBezTo>
                  <a:cubicBezTo>
                    <a:pt x="5775" y="62508"/>
                    <a:pt x="6049" y="62639"/>
                    <a:pt x="6323" y="62782"/>
                  </a:cubicBezTo>
                  <a:cubicBezTo>
                    <a:pt x="6597" y="62913"/>
                    <a:pt x="6883" y="63044"/>
                    <a:pt x="7145" y="63163"/>
                  </a:cubicBezTo>
                  <a:cubicBezTo>
                    <a:pt x="7418" y="63294"/>
                    <a:pt x="7692" y="63401"/>
                    <a:pt x="7966" y="63508"/>
                  </a:cubicBezTo>
                  <a:cubicBezTo>
                    <a:pt x="8502" y="63711"/>
                    <a:pt x="9002" y="63913"/>
                    <a:pt x="9466" y="64032"/>
                  </a:cubicBezTo>
                  <a:cubicBezTo>
                    <a:pt x="9681" y="64092"/>
                    <a:pt x="9859" y="64127"/>
                    <a:pt x="10038" y="64175"/>
                  </a:cubicBezTo>
                  <a:lnTo>
                    <a:pt x="10038" y="65401"/>
                  </a:lnTo>
                  <a:cubicBezTo>
                    <a:pt x="10014" y="65544"/>
                    <a:pt x="10002" y="66056"/>
                    <a:pt x="10466" y="66604"/>
                  </a:cubicBezTo>
                  <a:cubicBezTo>
                    <a:pt x="10609" y="66783"/>
                    <a:pt x="10788" y="66925"/>
                    <a:pt x="11002" y="67080"/>
                  </a:cubicBezTo>
                  <a:lnTo>
                    <a:pt x="7740" y="66604"/>
                  </a:lnTo>
                  <a:lnTo>
                    <a:pt x="10943" y="67640"/>
                  </a:lnTo>
                  <a:lnTo>
                    <a:pt x="10931" y="67640"/>
                  </a:lnTo>
                  <a:cubicBezTo>
                    <a:pt x="10490" y="67616"/>
                    <a:pt x="10097" y="67556"/>
                    <a:pt x="9681" y="67509"/>
                  </a:cubicBezTo>
                  <a:cubicBezTo>
                    <a:pt x="9276" y="67473"/>
                    <a:pt x="8871" y="67425"/>
                    <a:pt x="8490" y="67342"/>
                  </a:cubicBezTo>
                  <a:cubicBezTo>
                    <a:pt x="7716" y="67223"/>
                    <a:pt x="7002" y="67080"/>
                    <a:pt x="6347" y="66925"/>
                  </a:cubicBezTo>
                  <a:cubicBezTo>
                    <a:pt x="5692" y="66771"/>
                    <a:pt x="5097" y="66592"/>
                    <a:pt x="4585" y="66378"/>
                  </a:cubicBezTo>
                  <a:cubicBezTo>
                    <a:pt x="4335" y="66271"/>
                    <a:pt x="4097" y="66187"/>
                    <a:pt x="3882" y="66068"/>
                  </a:cubicBezTo>
                  <a:cubicBezTo>
                    <a:pt x="3787" y="66009"/>
                    <a:pt x="3680" y="65961"/>
                    <a:pt x="3573" y="65913"/>
                  </a:cubicBezTo>
                  <a:cubicBezTo>
                    <a:pt x="3489" y="65854"/>
                    <a:pt x="3394" y="65818"/>
                    <a:pt x="3311" y="65759"/>
                  </a:cubicBezTo>
                  <a:cubicBezTo>
                    <a:pt x="2965" y="65544"/>
                    <a:pt x="2727" y="65354"/>
                    <a:pt x="2561" y="65199"/>
                  </a:cubicBezTo>
                  <a:cubicBezTo>
                    <a:pt x="2418" y="65056"/>
                    <a:pt x="2334" y="64961"/>
                    <a:pt x="2334" y="64961"/>
                  </a:cubicBezTo>
                  <a:lnTo>
                    <a:pt x="2334" y="64961"/>
                  </a:lnTo>
                  <a:cubicBezTo>
                    <a:pt x="2334" y="64961"/>
                    <a:pt x="2382" y="65068"/>
                    <a:pt x="2513" y="65247"/>
                  </a:cubicBezTo>
                  <a:cubicBezTo>
                    <a:pt x="2656" y="65413"/>
                    <a:pt x="2870" y="65651"/>
                    <a:pt x="3204" y="65901"/>
                  </a:cubicBezTo>
                  <a:cubicBezTo>
                    <a:pt x="3275" y="65961"/>
                    <a:pt x="3370" y="66021"/>
                    <a:pt x="3454" y="66092"/>
                  </a:cubicBezTo>
                  <a:cubicBezTo>
                    <a:pt x="3549" y="66152"/>
                    <a:pt x="3644" y="66211"/>
                    <a:pt x="3751" y="66294"/>
                  </a:cubicBezTo>
                  <a:cubicBezTo>
                    <a:pt x="3966" y="66425"/>
                    <a:pt x="4204" y="66544"/>
                    <a:pt x="4454" y="66675"/>
                  </a:cubicBezTo>
                  <a:cubicBezTo>
                    <a:pt x="4954" y="66925"/>
                    <a:pt x="5549" y="67187"/>
                    <a:pt x="6204" y="67402"/>
                  </a:cubicBezTo>
                  <a:cubicBezTo>
                    <a:pt x="6859" y="67628"/>
                    <a:pt x="7597" y="67818"/>
                    <a:pt x="8383" y="67985"/>
                  </a:cubicBezTo>
                  <a:cubicBezTo>
                    <a:pt x="8764" y="68080"/>
                    <a:pt x="9169" y="68152"/>
                    <a:pt x="9585" y="68211"/>
                  </a:cubicBezTo>
                  <a:cubicBezTo>
                    <a:pt x="10002" y="68283"/>
                    <a:pt x="10419" y="68354"/>
                    <a:pt x="10847" y="68390"/>
                  </a:cubicBezTo>
                  <a:cubicBezTo>
                    <a:pt x="11288" y="68438"/>
                    <a:pt x="11717" y="68473"/>
                    <a:pt x="12157" y="68533"/>
                  </a:cubicBezTo>
                  <a:cubicBezTo>
                    <a:pt x="12609" y="68568"/>
                    <a:pt x="13050" y="68592"/>
                    <a:pt x="13514" y="68628"/>
                  </a:cubicBezTo>
                  <a:cubicBezTo>
                    <a:pt x="13967" y="68652"/>
                    <a:pt x="14419" y="68676"/>
                    <a:pt x="14884" y="68676"/>
                  </a:cubicBezTo>
                  <a:cubicBezTo>
                    <a:pt x="15348" y="68688"/>
                    <a:pt x="15812" y="68688"/>
                    <a:pt x="16265" y="68699"/>
                  </a:cubicBezTo>
                  <a:cubicBezTo>
                    <a:pt x="16729" y="68688"/>
                    <a:pt x="17193" y="68688"/>
                    <a:pt x="17658" y="68676"/>
                  </a:cubicBezTo>
                  <a:cubicBezTo>
                    <a:pt x="18110" y="68652"/>
                    <a:pt x="18563" y="68652"/>
                    <a:pt x="19027" y="68628"/>
                  </a:cubicBezTo>
                  <a:cubicBezTo>
                    <a:pt x="19479" y="68592"/>
                    <a:pt x="19932" y="68568"/>
                    <a:pt x="20372" y="68533"/>
                  </a:cubicBezTo>
                  <a:cubicBezTo>
                    <a:pt x="20825" y="68497"/>
                    <a:pt x="21253" y="68438"/>
                    <a:pt x="21682" y="68390"/>
                  </a:cubicBezTo>
                  <a:cubicBezTo>
                    <a:pt x="22123" y="68342"/>
                    <a:pt x="22539" y="68271"/>
                    <a:pt x="22956" y="68211"/>
                  </a:cubicBezTo>
                  <a:cubicBezTo>
                    <a:pt x="23373" y="68152"/>
                    <a:pt x="23766" y="68080"/>
                    <a:pt x="24159" y="67985"/>
                  </a:cubicBezTo>
                  <a:cubicBezTo>
                    <a:pt x="24932" y="67842"/>
                    <a:pt x="25659" y="67628"/>
                    <a:pt x="26325" y="67402"/>
                  </a:cubicBezTo>
                  <a:cubicBezTo>
                    <a:pt x="26980" y="67187"/>
                    <a:pt x="27576" y="66949"/>
                    <a:pt x="28088" y="66675"/>
                  </a:cubicBezTo>
                  <a:cubicBezTo>
                    <a:pt x="28338" y="66544"/>
                    <a:pt x="28576" y="66425"/>
                    <a:pt x="28790" y="66294"/>
                  </a:cubicBezTo>
                  <a:cubicBezTo>
                    <a:pt x="28885" y="66235"/>
                    <a:pt x="28992" y="66152"/>
                    <a:pt x="29088" y="66092"/>
                  </a:cubicBezTo>
                  <a:cubicBezTo>
                    <a:pt x="29171" y="66021"/>
                    <a:pt x="29266" y="65961"/>
                    <a:pt x="29338" y="65901"/>
                  </a:cubicBezTo>
                  <a:cubicBezTo>
                    <a:pt x="29659" y="65663"/>
                    <a:pt x="29874" y="65413"/>
                    <a:pt x="30016" y="65247"/>
                  </a:cubicBezTo>
                  <a:cubicBezTo>
                    <a:pt x="30159" y="65080"/>
                    <a:pt x="30195" y="64961"/>
                    <a:pt x="30195" y="64961"/>
                  </a:cubicBezTo>
                  <a:lnTo>
                    <a:pt x="30195" y="64961"/>
                  </a:lnTo>
                  <a:cubicBezTo>
                    <a:pt x="30195" y="64961"/>
                    <a:pt x="30135" y="65068"/>
                    <a:pt x="29981" y="65199"/>
                  </a:cubicBezTo>
                  <a:cubicBezTo>
                    <a:pt x="29826" y="65354"/>
                    <a:pt x="29576" y="65544"/>
                    <a:pt x="29231" y="65759"/>
                  </a:cubicBezTo>
                  <a:cubicBezTo>
                    <a:pt x="29147" y="65794"/>
                    <a:pt x="29052" y="65854"/>
                    <a:pt x="28969" y="65913"/>
                  </a:cubicBezTo>
                  <a:cubicBezTo>
                    <a:pt x="28862" y="65961"/>
                    <a:pt x="28754" y="66021"/>
                    <a:pt x="28647" y="66068"/>
                  </a:cubicBezTo>
                  <a:cubicBezTo>
                    <a:pt x="28445" y="66175"/>
                    <a:pt x="28207" y="66271"/>
                    <a:pt x="27957" y="66378"/>
                  </a:cubicBezTo>
                  <a:cubicBezTo>
                    <a:pt x="27445" y="66592"/>
                    <a:pt x="26849" y="66771"/>
                    <a:pt x="26195" y="66925"/>
                  </a:cubicBezTo>
                  <a:cubicBezTo>
                    <a:pt x="25540" y="67092"/>
                    <a:pt x="24813" y="67247"/>
                    <a:pt x="24051" y="67342"/>
                  </a:cubicBezTo>
                  <a:cubicBezTo>
                    <a:pt x="23670" y="67425"/>
                    <a:pt x="23277" y="67461"/>
                    <a:pt x="22861" y="67509"/>
                  </a:cubicBezTo>
                  <a:cubicBezTo>
                    <a:pt x="22456" y="67556"/>
                    <a:pt x="22039" y="67616"/>
                    <a:pt x="21611" y="67640"/>
                  </a:cubicBezTo>
                  <a:lnTo>
                    <a:pt x="24813" y="66604"/>
                  </a:lnTo>
                  <a:lnTo>
                    <a:pt x="22301" y="66973"/>
                  </a:lnTo>
                  <a:cubicBezTo>
                    <a:pt x="23158" y="66318"/>
                    <a:pt x="23504" y="64842"/>
                    <a:pt x="23635" y="63854"/>
                  </a:cubicBezTo>
                  <a:cubicBezTo>
                    <a:pt x="23932" y="63746"/>
                    <a:pt x="24242" y="63627"/>
                    <a:pt x="24575" y="63508"/>
                  </a:cubicBezTo>
                  <a:cubicBezTo>
                    <a:pt x="24837" y="63389"/>
                    <a:pt x="25111" y="63282"/>
                    <a:pt x="25397" y="63163"/>
                  </a:cubicBezTo>
                  <a:cubicBezTo>
                    <a:pt x="25659" y="63044"/>
                    <a:pt x="25944" y="62913"/>
                    <a:pt x="26206" y="62782"/>
                  </a:cubicBezTo>
                  <a:cubicBezTo>
                    <a:pt x="26480" y="62651"/>
                    <a:pt x="26742" y="62508"/>
                    <a:pt x="27016" y="62365"/>
                  </a:cubicBezTo>
                  <a:cubicBezTo>
                    <a:pt x="27278" y="62234"/>
                    <a:pt x="27540" y="62080"/>
                    <a:pt x="27778" y="61949"/>
                  </a:cubicBezTo>
                  <a:cubicBezTo>
                    <a:pt x="28266" y="61663"/>
                    <a:pt x="28707" y="61401"/>
                    <a:pt x="29088" y="61163"/>
                  </a:cubicBezTo>
                  <a:cubicBezTo>
                    <a:pt x="29469" y="60925"/>
                    <a:pt x="29766" y="60710"/>
                    <a:pt x="29993" y="60567"/>
                  </a:cubicBezTo>
                  <a:cubicBezTo>
                    <a:pt x="30195" y="60413"/>
                    <a:pt x="30338" y="60341"/>
                    <a:pt x="30338" y="60341"/>
                  </a:cubicBezTo>
                  <a:lnTo>
                    <a:pt x="30338" y="60341"/>
                  </a:lnTo>
                  <a:cubicBezTo>
                    <a:pt x="30338" y="60341"/>
                    <a:pt x="30195" y="60401"/>
                    <a:pt x="29957" y="60484"/>
                  </a:cubicBezTo>
                  <a:cubicBezTo>
                    <a:pt x="29719" y="60579"/>
                    <a:pt x="29385" y="60746"/>
                    <a:pt x="28969" y="60889"/>
                  </a:cubicBezTo>
                  <a:cubicBezTo>
                    <a:pt x="28552" y="61056"/>
                    <a:pt x="28076" y="61234"/>
                    <a:pt x="27552" y="61401"/>
                  </a:cubicBezTo>
                  <a:cubicBezTo>
                    <a:pt x="27302" y="61484"/>
                    <a:pt x="27016" y="61580"/>
                    <a:pt x="26742" y="61651"/>
                  </a:cubicBezTo>
                  <a:cubicBezTo>
                    <a:pt x="26480" y="61734"/>
                    <a:pt x="26195" y="61818"/>
                    <a:pt x="25909" y="61889"/>
                  </a:cubicBezTo>
                  <a:cubicBezTo>
                    <a:pt x="25635" y="61961"/>
                    <a:pt x="25349" y="62032"/>
                    <a:pt x="25063" y="62091"/>
                  </a:cubicBezTo>
                  <a:cubicBezTo>
                    <a:pt x="24778" y="62175"/>
                    <a:pt x="24516" y="62211"/>
                    <a:pt x="24242" y="62258"/>
                  </a:cubicBezTo>
                  <a:cubicBezTo>
                    <a:pt x="24218" y="62258"/>
                    <a:pt x="24182" y="62270"/>
                    <a:pt x="24159" y="62270"/>
                  </a:cubicBezTo>
                  <a:lnTo>
                    <a:pt x="25456" y="60329"/>
                  </a:lnTo>
                  <a:lnTo>
                    <a:pt x="26242" y="59532"/>
                  </a:lnTo>
                  <a:lnTo>
                    <a:pt x="25873" y="59163"/>
                  </a:lnTo>
                  <a:lnTo>
                    <a:pt x="24921" y="57924"/>
                  </a:lnTo>
                  <a:cubicBezTo>
                    <a:pt x="24980" y="57901"/>
                    <a:pt x="25040" y="57853"/>
                    <a:pt x="25099" y="57829"/>
                  </a:cubicBezTo>
                  <a:cubicBezTo>
                    <a:pt x="25540" y="57543"/>
                    <a:pt x="25956" y="57246"/>
                    <a:pt x="26266" y="57008"/>
                  </a:cubicBezTo>
                  <a:cubicBezTo>
                    <a:pt x="26564" y="56769"/>
                    <a:pt x="26766" y="56603"/>
                    <a:pt x="26766" y="56603"/>
                  </a:cubicBezTo>
                  <a:lnTo>
                    <a:pt x="26766" y="56603"/>
                  </a:lnTo>
                  <a:cubicBezTo>
                    <a:pt x="26766" y="56603"/>
                    <a:pt x="26528" y="56674"/>
                    <a:pt x="26147" y="56781"/>
                  </a:cubicBezTo>
                  <a:cubicBezTo>
                    <a:pt x="25790" y="56888"/>
                    <a:pt x="25302" y="57008"/>
                    <a:pt x="24813" y="57079"/>
                  </a:cubicBezTo>
                  <a:cubicBezTo>
                    <a:pt x="24647" y="57115"/>
                    <a:pt x="24468" y="57127"/>
                    <a:pt x="24301" y="57139"/>
                  </a:cubicBezTo>
                  <a:lnTo>
                    <a:pt x="23147" y="55638"/>
                  </a:lnTo>
                  <a:lnTo>
                    <a:pt x="23147" y="52316"/>
                  </a:lnTo>
                  <a:cubicBezTo>
                    <a:pt x="23289" y="52031"/>
                    <a:pt x="23444" y="51709"/>
                    <a:pt x="23623" y="51316"/>
                  </a:cubicBezTo>
                  <a:close/>
                  <a:moveTo>
                    <a:pt x="9097" y="1"/>
                  </a:moveTo>
                  <a:cubicBezTo>
                    <a:pt x="7609" y="1"/>
                    <a:pt x="6121" y="727"/>
                    <a:pt x="4799" y="2132"/>
                  </a:cubicBezTo>
                  <a:cubicBezTo>
                    <a:pt x="3239" y="3787"/>
                    <a:pt x="2072" y="6263"/>
                    <a:pt x="2168" y="7787"/>
                  </a:cubicBezTo>
                  <a:cubicBezTo>
                    <a:pt x="2227" y="8799"/>
                    <a:pt x="2549" y="9442"/>
                    <a:pt x="2834" y="9990"/>
                  </a:cubicBezTo>
                  <a:cubicBezTo>
                    <a:pt x="3156" y="10633"/>
                    <a:pt x="3477" y="11228"/>
                    <a:pt x="3477" y="12669"/>
                  </a:cubicBezTo>
                  <a:cubicBezTo>
                    <a:pt x="3477" y="13847"/>
                    <a:pt x="2882" y="14800"/>
                    <a:pt x="2180" y="15895"/>
                  </a:cubicBezTo>
                  <a:cubicBezTo>
                    <a:pt x="1406" y="17122"/>
                    <a:pt x="525" y="18503"/>
                    <a:pt x="525" y="20348"/>
                  </a:cubicBezTo>
                  <a:cubicBezTo>
                    <a:pt x="525" y="22682"/>
                    <a:pt x="1310" y="23682"/>
                    <a:pt x="2001" y="24099"/>
                  </a:cubicBezTo>
                  <a:lnTo>
                    <a:pt x="2001" y="32505"/>
                  </a:lnTo>
                  <a:cubicBezTo>
                    <a:pt x="1834" y="33040"/>
                    <a:pt x="1322" y="34814"/>
                    <a:pt x="1263" y="36957"/>
                  </a:cubicBezTo>
                  <a:cubicBezTo>
                    <a:pt x="751" y="37493"/>
                    <a:pt x="1" y="38684"/>
                    <a:pt x="1" y="40958"/>
                  </a:cubicBezTo>
                  <a:cubicBezTo>
                    <a:pt x="1" y="43935"/>
                    <a:pt x="1418" y="47744"/>
                    <a:pt x="1477" y="47911"/>
                  </a:cubicBezTo>
                  <a:cubicBezTo>
                    <a:pt x="1549" y="48102"/>
                    <a:pt x="1680" y="48268"/>
                    <a:pt x="1858" y="48376"/>
                  </a:cubicBezTo>
                  <a:lnTo>
                    <a:pt x="6430" y="51257"/>
                  </a:lnTo>
                  <a:cubicBezTo>
                    <a:pt x="5609" y="52031"/>
                    <a:pt x="4680" y="53329"/>
                    <a:pt x="4466" y="55353"/>
                  </a:cubicBezTo>
                  <a:cubicBezTo>
                    <a:pt x="2573" y="55698"/>
                    <a:pt x="1" y="56960"/>
                    <a:pt x="1" y="60151"/>
                  </a:cubicBezTo>
                  <a:cubicBezTo>
                    <a:pt x="1" y="62603"/>
                    <a:pt x="477" y="63961"/>
                    <a:pt x="941" y="64699"/>
                  </a:cubicBezTo>
                  <a:lnTo>
                    <a:pt x="358" y="65461"/>
                  </a:lnTo>
                  <a:cubicBezTo>
                    <a:pt x="156" y="65723"/>
                    <a:pt x="108" y="66080"/>
                    <a:pt x="227" y="66402"/>
                  </a:cubicBezTo>
                  <a:cubicBezTo>
                    <a:pt x="287" y="66544"/>
                    <a:pt x="894" y="67902"/>
                    <a:pt x="3251" y="69176"/>
                  </a:cubicBezTo>
                  <a:cubicBezTo>
                    <a:pt x="6204" y="70783"/>
                    <a:pt x="10585" y="71605"/>
                    <a:pt x="16253" y="71605"/>
                  </a:cubicBezTo>
                  <a:cubicBezTo>
                    <a:pt x="21920" y="71605"/>
                    <a:pt x="26302" y="70783"/>
                    <a:pt x="29266" y="69176"/>
                  </a:cubicBezTo>
                  <a:cubicBezTo>
                    <a:pt x="31624" y="67902"/>
                    <a:pt x="32219" y="66544"/>
                    <a:pt x="32279" y="66402"/>
                  </a:cubicBezTo>
                  <a:cubicBezTo>
                    <a:pt x="32421" y="66080"/>
                    <a:pt x="32362" y="65723"/>
                    <a:pt x="32148" y="65461"/>
                  </a:cubicBezTo>
                  <a:lnTo>
                    <a:pt x="31564" y="64699"/>
                  </a:lnTo>
                  <a:cubicBezTo>
                    <a:pt x="32029" y="63961"/>
                    <a:pt x="32505" y="62603"/>
                    <a:pt x="32505" y="60151"/>
                  </a:cubicBezTo>
                  <a:cubicBezTo>
                    <a:pt x="32505" y="56960"/>
                    <a:pt x="29945" y="55698"/>
                    <a:pt x="28040" y="55353"/>
                  </a:cubicBezTo>
                  <a:cubicBezTo>
                    <a:pt x="27838" y="53329"/>
                    <a:pt x="26897" y="52031"/>
                    <a:pt x="26075" y="51257"/>
                  </a:cubicBezTo>
                  <a:lnTo>
                    <a:pt x="30647" y="48376"/>
                  </a:lnTo>
                  <a:cubicBezTo>
                    <a:pt x="30838" y="48268"/>
                    <a:pt x="30981" y="48102"/>
                    <a:pt x="31052" y="47911"/>
                  </a:cubicBezTo>
                  <a:cubicBezTo>
                    <a:pt x="31112" y="47744"/>
                    <a:pt x="32529" y="43935"/>
                    <a:pt x="32529" y="40958"/>
                  </a:cubicBezTo>
                  <a:cubicBezTo>
                    <a:pt x="32529" y="38684"/>
                    <a:pt x="31779" y="37493"/>
                    <a:pt x="31255" y="36957"/>
                  </a:cubicBezTo>
                  <a:cubicBezTo>
                    <a:pt x="31195" y="34814"/>
                    <a:pt x="30695" y="33040"/>
                    <a:pt x="30528" y="32505"/>
                  </a:cubicBezTo>
                  <a:lnTo>
                    <a:pt x="30528" y="24099"/>
                  </a:lnTo>
                  <a:cubicBezTo>
                    <a:pt x="31207" y="23682"/>
                    <a:pt x="32005" y="22706"/>
                    <a:pt x="32005" y="20348"/>
                  </a:cubicBezTo>
                  <a:cubicBezTo>
                    <a:pt x="32005" y="18503"/>
                    <a:pt x="31124" y="17122"/>
                    <a:pt x="30350" y="15895"/>
                  </a:cubicBezTo>
                  <a:cubicBezTo>
                    <a:pt x="29647" y="14800"/>
                    <a:pt x="29052" y="13847"/>
                    <a:pt x="29052" y="12669"/>
                  </a:cubicBezTo>
                  <a:cubicBezTo>
                    <a:pt x="29052" y="11228"/>
                    <a:pt x="29373" y="10609"/>
                    <a:pt x="29695" y="9990"/>
                  </a:cubicBezTo>
                  <a:cubicBezTo>
                    <a:pt x="29981" y="9442"/>
                    <a:pt x="30302" y="8799"/>
                    <a:pt x="30362" y="7787"/>
                  </a:cubicBezTo>
                  <a:cubicBezTo>
                    <a:pt x="30457" y="6263"/>
                    <a:pt x="29290" y="3799"/>
                    <a:pt x="27730" y="2132"/>
                  </a:cubicBezTo>
                  <a:cubicBezTo>
                    <a:pt x="26409" y="727"/>
                    <a:pt x="24932" y="1"/>
                    <a:pt x="23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30"/>
            <p:cNvSpPr/>
            <p:nvPr/>
          </p:nvSpPr>
          <p:spPr>
            <a:xfrm>
              <a:off x="3846600" y="3419725"/>
              <a:ext cx="127425" cy="161325"/>
            </a:xfrm>
            <a:custGeom>
              <a:avLst/>
              <a:gdLst/>
              <a:ahLst/>
              <a:cxnLst/>
              <a:rect l="l" t="t" r="r" b="b"/>
              <a:pathLst>
                <a:path w="5097" h="6453" extrusionOk="0">
                  <a:moveTo>
                    <a:pt x="2692" y="0"/>
                  </a:moveTo>
                  <a:cubicBezTo>
                    <a:pt x="2578" y="0"/>
                    <a:pt x="2582" y="1425"/>
                    <a:pt x="2882" y="2615"/>
                  </a:cubicBezTo>
                  <a:cubicBezTo>
                    <a:pt x="3227" y="3984"/>
                    <a:pt x="4263" y="5758"/>
                    <a:pt x="3584" y="5841"/>
                  </a:cubicBezTo>
                  <a:cubicBezTo>
                    <a:pt x="2972" y="5907"/>
                    <a:pt x="1113" y="6194"/>
                    <a:pt x="215" y="6194"/>
                  </a:cubicBezTo>
                  <a:cubicBezTo>
                    <a:pt x="135" y="6194"/>
                    <a:pt x="63" y="6191"/>
                    <a:pt x="0" y="6187"/>
                  </a:cubicBezTo>
                  <a:lnTo>
                    <a:pt x="0" y="6187"/>
                  </a:lnTo>
                  <a:cubicBezTo>
                    <a:pt x="1" y="6187"/>
                    <a:pt x="2192" y="6453"/>
                    <a:pt x="3535" y="6453"/>
                  </a:cubicBezTo>
                  <a:cubicBezTo>
                    <a:pt x="3966" y="6453"/>
                    <a:pt x="4309" y="6426"/>
                    <a:pt x="4465" y="6353"/>
                  </a:cubicBezTo>
                  <a:cubicBezTo>
                    <a:pt x="5096" y="6068"/>
                    <a:pt x="4049" y="4389"/>
                    <a:pt x="3477" y="3317"/>
                  </a:cubicBezTo>
                  <a:cubicBezTo>
                    <a:pt x="2929" y="2222"/>
                    <a:pt x="2929" y="650"/>
                    <a:pt x="2751" y="103"/>
                  </a:cubicBezTo>
                  <a:cubicBezTo>
                    <a:pt x="2729" y="33"/>
                    <a:pt x="2709" y="0"/>
                    <a:pt x="2692"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30"/>
            <p:cNvSpPr/>
            <p:nvPr/>
          </p:nvSpPr>
          <p:spPr>
            <a:xfrm>
              <a:off x="3820700" y="3608900"/>
              <a:ext cx="156900" cy="25025"/>
            </a:xfrm>
            <a:custGeom>
              <a:avLst/>
              <a:gdLst/>
              <a:ahLst/>
              <a:cxnLst/>
              <a:rect l="l" t="t" r="r" b="b"/>
              <a:pathLst>
                <a:path w="6276" h="1001" extrusionOk="0">
                  <a:moveTo>
                    <a:pt x="3132" y="1"/>
                  </a:moveTo>
                  <a:cubicBezTo>
                    <a:pt x="2703" y="1"/>
                    <a:pt x="2299" y="72"/>
                    <a:pt x="1953" y="144"/>
                  </a:cubicBezTo>
                  <a:cubicBezTo>
                    <a:pt x="1608" y="203"/>
                    <a:pt x="1287" y="263"/>
                    <a:pt x="1001" y="310"/>
                  </a:cubicBezTo>
                  <a:cubicBezTo>
                    <a:pt x="715" y="358"/>
                    <a:pt x="465" y="406"/>
                    <a:pt x="286" y="429"/>
                  </a:cubicBezTo>
                  <a:cubicBezTo>
                    <a:pt x="108" y="465"/>
                    <a:pt x="1" y="489"/>
                    <a:pt x="1" y="489"/>
                  </a:cubicBezTo>
                  <a:cubicBezTo>
                    <a:pt x="1" y="489"/>
                    <a:pt x="358" y="715"/>
                    <a:pt x="977" y="858"/>
                  </a:cubicBezTo>
                  <a:cubicBezTo>
                    <a:pt x="1275" y="941"/>
                    <a:pt x="1644" y="1001"/>
                    <a:pt x="2025" y="1001"/>
                  </a:cubicBezTo>
                  <a:cubicBezTo>
                    <a:pt x="2418" y="1001"/>
                    <a:pt x="2787" y="965"/>
                    <a:pt x="3144" y="965"/>
                  </a:cubicBezTo>
                  <a:lnTo>
                    <a:pt x="4263" y="965"/>
                  </a:lnTo>
                  <a:cubicBezTo>
                    <a:pt x="4632" y="965"/>
                    <a:pt x="5001" y="918"/>
                    <a:pt x="5299" y="858"/>
                  </a:cubicBezTo>
                  <a:cubicBezTo>
                    <a:pt x="5620" y="787"/>
                    <a:pt x="5859" y="703"/>
                    <a:pt x="6013" y="620"/>
                  </a:cubicBezTo>
                  <a:cubicBezTo>
                    <a:pt x="6109" y="596"/>
                    <a:pt x="6168" y="548"/>
                    <a:pt x="6216" y="525"/>
                  </a:cubicBezTo>
                  <a:cubicBezTo>
                    <a:pt x="6251" y="489"/>
                    <a:pt x="6275" y="477"/>
                    <a:pt x="6275" y="477"/>
                  </a:cubicBezTo>
                  <a:cubicBezTo>
                    <a:pt x="6275" y="477"/>
                    <a:pt x="6168" y="465"/>
                    <a:pt x="5989" y="429"/>
                  </a:cubicBezTo>
                  <a:cubicBezTo>
                    <a:pt x="5811" y="394"/>
                    <a:pt x="5573" y="346"/>
                    <a:pt x="5287" y="298"/>
                  </a:cubicBezTo>
                  <a:cubicBezTo>
                    <a:pt x="5001" y="239"/>
                    <a:pt x="4680" y="179"/>
                    <a:pt x="4323" y="120"/>
                  </a:cubicBezTo>
                  <a:cubicBezTo>
                    <a:pt x="4144" y="84"/>
                    <a:pt x="3954" y="60"/>
                    <a:pt x="3751" y="25"/>
                  </a:cubicBezTo>
                  <a:cubicBezTo>
                    <a:pt x="3561" y="1"/>
                    <a:pt x="3334" y="1"/>
                    <a:pt x="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30"/>
            <p:cNvSpPr/>
            <p:nvPr/>
          </p:nvSpPr>
          <p:spPr>
            <a:xfrm>
              <a:off x="3859400" y="3642550"/>
              <a:ext cx="78300" cy="15500"/>
            </a:xfrm>
            <a:custGeom>
              <a:avLst/>
              <a:gdLst/>
              <a:ahLst/>
              <a:cxnLst/>
              <a:rect l="l" t="t" r="r" b="b"/>
              <a:pathLst>
                <a:path w="3132" h="620" extrusionOk="0">
                  <a:moveTo>
                    <a:pt x="1584" y="0"/>
                  </a:moveTo>
                  <a:cubicBezTo>
                    <a:pt x="1358" y="0"/>
                    <a:pt x="1155" y="36"/>
                    <a:pt x="989" y="72"/>
                  </a:cubicBezTo>
                  <a:cubicBezTo>
                    <a:pt x="810" y="119"/>
                    <a:pt x="655" y="143"/>
                    <a:pt x="512" y="179"/>
                  </a:cubicBezTo>
                  <a:cubicBezTo>
                    <a:pt x="358" y="203"/>
                    <a:pt x="239" y="238"/>
                    <a:pt x="155" y="262"/>
                  </a:cubicBezTo>
                  <a:cubicBezTo>
                    <a:pt x="60" y="298"/>
                    <a:pt x="0" y="310"/>
                    <a:pt x="0" y="310"/>
                  </a:cubicBezTo>
                  <a:cubicBezTo>
                    <a:pt x="0" y="310"/>
                    <a:pt x="48" y="334"/>
                    <a:pt x="120" y="381"/>
                  </a:cubicBezTo>
                  <a:cubicBezTo>
                    <a:pt x="191" y="429"/>
                    <a:pt x="334" y="488"/>
                    <a:pt x="477" y="536"/>
                  </a:cubicBezTo>
                  <a:cubicBezTo>
                    <a:pt x="631" y="572"/>
                    <a:pt x="822" y="619"/>
                    <a:pt x="1012" y="619"/>
                  </a:cubicBezTo>
                  <a:lnTo>
                    <a:pt x="2120" y="619"/>
                  </a:lnTo>
                  <a:cubicBezTo>
                    <a:pt x="2310" y="607"/>
                    <a:pt x="2489" y="595"/>
                    <a:pt x="2656" y="548"/>
                  </a:cubicBezTo>
                  <a:cubicBezTo>
                    <a:pt x="2798" y="500"/>
                    <a:pt x="2929" y="441"/>
                    <a:pt x="3013" y="393"/>
                  </a:cubicBezTo>
                  <a:cubicBezTo>
                    <a:pt x="3084" y="357"/>
                    <a:pt x="3132" y="310"/>
                    <a:pt x="3132" y="310"/>
                  </a:cubicBezTo>
                  <a:cubicBezTo>
                    <a:pt x="3132" y="310"/>
                    <a:pt x="3084" y="298"/>
                    <a:pt x="2977" y="262"/>
                  </a:cubicBezTo>
                  <a:cubicBezTo>
                    <a:pt x="2917" y="238"/>
                    <a:pt x="2798" y="203"/>
                    <a:pt x="2656" y="179"/>
                  </a:cubicBezTo>
                  <a:cubicBezTo>
                    <a:pt x="2525" y="131"/>
                    <a:pt x="2358" y="95"/>
                    <a:pt x="2179" y="60"/>
                  </a:cubicBezTo>
                  <a:cubicBezTo>
                    <a:pt x="2084" y="36"/>
                    <a:pt x="2001" y="24"/>
                    <a:pt x="1894" y="12"/>
                  </a:cubicBezTo>
                  <a:cubicBezTo>
                    <a:pt x="1786" y="0"/>
                    <a:pt x="1691"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30"/>
            <p:cNvSpPr/>
            <p:nvPr/>
          </p:nvSpPr>
          <p:spPr>
            <a:xfrm>
              <a:off x="3737350" y="3399625"/>
              <a:ext cx="129525" cy="71800"/>
            </a:xfrm>
            <a:custGeom>
              <a:avLst/>
              <a:gdLst/>
              <a:ahLst/>
              <a:cxnLst/>
              <a:rect l="l" t="t" r="r" b="b"/>
              <a:pathLst>
                <a:path w="5181" h="2872" extrusionOk="0">
                  <a:moveTo>
                    <a:pt x="1549" y="1061"/>
                  </a:moveTo>
                  <a:cubicBezTo>
                    <a:pt x="1489" y="1335"/>
                    <a:pt x="1525" y="1585"/>
                    <a:pt x="1632" y="1764"/>
                  </a:cubicBezTo>
                  <a:cubicBezTo>
                    <a:pt x="1656" y="1835"/>
                    <a:pt x="1703" y="1895"/>
                    <a:pt x="1751" y="1942"/>
                  </a:cubicBezTo>
                  <a:cubicBezTo>
                    <a:pt x="1477" y="1752"/>
                    <a:pt x="1251" y="1573"/>
                    <a:pt x="1108" y="1395"/>
                  </a:cubicBezTo>
                  <a:cubicBezTo>
                    <a:pt x="1215" y="1299"/>
                    <a:pt x="1358" y="1180"/>
                    <a:pt x="1549" y="1061"/>
                  </a:cubicBezTo>
                  <a:close/>
                  <a:moveTo>
                    <a:pt x="2652" y="830"/>
                  </a:moveTo>
                  <a:cubicBezTo>
                    <a:pt x="2692" y="830"/>
                    <a:pt x="2732" y="836"/>
                    <a:pt x="2775" y="847"/>
                  </a:cubicBezTo>
                  <a:cubicBezTo>
                    <a:pt x="2858" y="859"/>
                    <a:pt x="2942" y="871"/>
                    <a:pt x="3037" y="930"/>
                  </a:cubicBezTo>
                  <a:cubicBezTo>
                    <a:pt x="3192" y="1002"/>
                    <a:pt x="3323" y="1157"/>
                    <a:pt x="3382" y="1299"/>
                  </a:cubicBezTo>
                  <a:cubicBezTo>
                    <a:pt x="3454" y="1454"/>
                    <a:pt x="3478" y="1621"/>
                    <a:pt x="3478" y="1740"/>
                  </a:cubicBezTo>
                  <a:cubicBezTo>
                    <a:pt x="3478" y="1859"/>
                    <a:pt x="3454" y="1931"/>
                    <a:pt x="3454" y="1931"/>
                  </a:cubicBezTo>
                  <a:cubicBezTo>
                    <a:pt x="3454" y="1931"/>
                    <a:pt x="3478" y="1919"/>
                    <a:pt x="3501" y="1895"/>
                  </a:cubicBezTo>
                  <a:cubicBezTo>
                    <a:pt x="3537" y="1871"/>
                    <a:pt x="3561" y="1835"/>
                    <a:pt x="3608" y="1776"/>
                  </a:cubicBezTo>
                  <a:cubicBezTo>
                    <a:pt x="3668" y="1692"/>
                    <a:pt x="3739" y="1526"/>
                    <a:pt x="3751" y="1323"/>
                  </a:cubicBezTo>
                  <a:cubicBezTo>
                    <a:pt x="3989" y="1526"/>
                    <a:pt x="4180" y="1752"/>
                    <a:pt x="4311" y="1919"/>
                  </a:cubicBezTo>
                  <a:cubicBezTo>
                    <a:pt x="3890" y="2077"/>
                    <a:pt x="3281" y="2260"/>
                    <a:pt x="2728" y="2260"/>
                  </a:cubicBezTo>
                  <a:cubicBezTo>
                    <a:pt x="2530" y="2260"/>
                    <a:pt x="2340" y="2237"/>
                    <a:pt x="2168" y="2181"/>
                  </a:cubicBezTo>
                  <a:cubicBezTo>
                    <a:pt x="2144" y="2145"/>
                    <a:pt x="2132" y="2121"/>
                    <a:pt x="2108" y="2097"/>
                  </a:cubicBezTo>
                  <a:cubicBezTo>
                    <a:pt x="2049" y="1990"/>
                    <a:pt x="1989" y="1835"/>
                    <a:pt x="1965" y="1680"/>
                  </a:cubicBezTo>
                  <a:cubicBezTo>
                    <a:pt x="1954" y="1478"/>
                    <a:pt x="1989" y="1299"/>
                    <a:pt x="2084" y="1157"/>
                  </a:cubicBezTo>
                  <a:cubicBezTo>
                    <a:pt x="2108" y="1145"/>
                    <a:pt x="2120" y="1109"/>
                    <a:pt x="2120" y="1109"/>
                  </a:cubicBezTo>
                  <a:cubicBezTo>
                    <a:pt x="2132" y="1097"/>
                    <a:pt x="2168" y="1049"/>
                    <a:pt x="2180" y="1049"/>
                  </a:cubicBezTo>
                  <a:cubicBezTo>
                    <a:pt x="2204" y="1038"/>
                    <a:pt x="2239" y="990"/>
                    <a:pt x="2263" y="978"/>
                  </a:cubicBezTo>
                  <a:cubicBezTo>
                    <a:pt x="2346" y="930"/>
                    <a:pt x="2418" y="883"/>
                    <a:pt x="2501" y="859"/>
                  </a:cubicBezTo>
                  <a:cubicBezTo>
                    <a:pt x="2554" y="839"/>
                    <a:pt x="2602" y="830"/>
                    <a:pt x="2652" y="830"/>
                  </a:cubicBezTo>
                  <a:close/>
                  <a:moveTo>
                    <a:pt x="2158" y="0"/>
                  </a:moveTo>
                  <a:cubicBezTo>
                    <a:pt x="1092" y="0"/>
                    <a:pt x="230" y="616"/>
                    <a:pt x="191" y="645"/>
                  </a:cubicBezTo>
                  <a:lnTo>
                    <a:pt x="1" y="788"/>
                  </a:lnTo>
                  <a:lnTo>
                    <a:pt x="72" y="1002"/>
                  </a:lnTo>
                  <a:cubicBezTo>
                    <a:pt x="96" y="1038"/>
                    <a:pt x="394" y="1835"/>
                    <a:pt x="1537" y="2573"/>
                  </a:cubicBezTo>
                  <a:cubicBezTo>
                    <a:pt x="1882" y="2776"/>
                    <a:pt x="2287" y="2871"/>
                    <a:pt x="2680" y="2871"/>
                  </a:cubicBezTo>
                  <a:cubicBezTo>
                    <a:pt x="3739" y="2871"/>
                    <a:pt x="4823" y="2347"/>
                    <a:pt x="4882" y="2312"/>
                  </a:cubicBezTo>
                  <a:lnTo>
                    <a:pt x="5180" y="2169"/>
                  </a:lnTo>
                  <a:lnTo>
                    <a:pt x="5025" y="1883"/>
                  </a:lnTo>
                  <a:cubicBezTo>
                    <a:pt x="4990" y="1823"/>
                    <a:pt x="4263" y="514"/>
                    <a:pt x="2906" y="109"/>
                  </a:cubicBezTo>
                  <a:cubicBezTo>
                    <a:pt x="2651" y="32"/>
                    <a:pt x="240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30"/>
            <p:cNvSpPr/>
            <p:nvPr/>
          </p:nvSpPr>
          <p:spPr>
            <a:xfrm>
              <a:off x="3790950" y="3425250"/>
              <a:ext cx="28300" cy="28300"/>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30"/>
            <p:cNvSpPr/>
            <p:nvPr/>
          </p:nvSpPr>
          <p:spPr>
            <a:xfrm>
              <a:off x="3932625" y="3399400"/>
              <a:ext cx="129800" cy="71425"/>
            </a:xfrm>
            <a:custGeom>
              <a:avLst/>
              <a:gdLst/>
              <a:ahLst/>
              <a:cxnLst/>
              <a:rect l="l" t="t" r="r" b="b"/>
              <a:pathLst>
                <a:path w="5192" h="2857" extrusionOk="0">
                  <a:moveTo>
                    <a:pt x="3656" y="1070"/>
                  </a:moveTo>
                  <a:cubicBezTo>
                    <a:pt x="3846" y="1189"/>
                    <a:pt x="4001" y="1308"/>
                    <a:pt x="4096" y="1416"/>
                  </a:cubicBezTo>
                  <a:cubicBezTo>
                    <a:pt x="3941" y="1582"/>
                    <a:pt x="3727" y="1773"/>
                    <a:pt x="3465" y="1963"/>
                  </a:cubicBezTo>
                  <a:cubicBezTo>
                    <a:pt x="3489" y="1904"/>
                    <a:pt x="3537" y="1844"/>
                    <a:pt x="3584" y="1773"/>
                  </a:cubicBezTo>
                  <a:cubicBezTo>
                    <a:pt x="3668" y="1594"/>
                    <a:pt x="3715" y="1344"/>
                    <a:pt x="3656" y="1070"/>
                  </a:cubicBezTo>
                  <a:close/>
                  <a:moveTo>
                    <a:pt x="2510" y="815"/>
                  </a:moveTo>
                  <a:cubicBezTo>
                    <a:pt x="2574" y="815"/>
                    <a:pt x="2636" y="824"/>
                    <a:pt x="2703" y="832"/>
                  </a:cubicBezTo>
                  <a:cubicBezTo>
                    <a:pt x="2786" y="856"/>
                    <a:pt x="2870" y="892"/>
                    <a:pt x="2941" y="951"/>
                  </a:cubicBezTo>
                  <a:cubicBezTo>
                    <a:pt x="2965" y="987"/>
                    <a:pt x="3013" y="1011"/>
                    <a:pt x="3025" y="1035"/>
                  </a:cubicBezTo>
                  <a:cubicBezTo>
                    <a:pt x="3048" y="1035"/>
                    <a:pt x="3060" y="1070"/>
                    <a:pt x="3084" y="1094"/>
                  </a:cubicBezTo>
                  <a:cubicBezTo>
                    <a:pt x="3084" y="1094"/>
                    <a:pt x="3120" y="1118"/>
                    <a:pt x="3120" y="1130"/>
                  </a:cubicBezTo>
                  <a:cubicBezTo>
                    <a:pt x="3227" y="1285"/>
                    <a:pt x="3251" y="1463"/>
                    <a:pt x="3251" y="1642"/>
                  </a:cubicBezTo>
                  <a:cubicBezTo>
                    <a:pt x="3239" y="1809"/>
                    <a:pt x="3179" y="1951"/>
                    <a:pt x="3120" y="2059"/>
                  </a:cubicBezTo>
                  <a:cubicBezTo>
                    <a:pt x="3084" y="2082"/>
                    <a:pt x="3072" y="2118"/>
                    <a:pt x="3060" y="2142"/>
                  </a:cubicBezTo>
                  <a:cubicBezTo>
                    <a:pt x="2899" y="2190"/>
                    <a:pt x="2719" y="2210"/>
                    <a:pt x="2530" y="2210"/>
                  </a:cubicBezTo>
                  <a:cubicBezTo>
                    <a:pt x="1969" y="2210"/>
                    <a:pt x="1336" y="2032"/>
                    <a:pt x="917" y="1880"/>
                  </a:cubicBezTo>
                  <a:cubicBezTo>
                    <a:pt x="1036" y="1725"/>
                    <a:pt x="1215" y="1511"/>
                    <a:pt x="1453" y="1297"/>
                  </a:cubicBezTo>
                  <a:cubicBezTo>
                    <a:pt x="1453" y="1511"/>
                    <a:pt x="1524" y="1666"/>
                    <a:pt x="1596" y="1761"/>
                  </a:cubicBezTo>
                  <a:cubicBezTo>
                    <a:pt x="1643" y="1820"/>
                    <a:pt x="1679" y="1844"/>
                    <a:pt x="1703" y="1880"/>
                  </a:cubicBezTo>
                  <a:cubicBezTo>
                    <a:pt x="1739" y="1904"/>
                    <a:pt x="1751" y="1904"/>
                    <a:pt x="1751" y="1904"/>
                  </a:cubicBezTo>
                  <a:cubicBezTo>
                    <a:pt x="1751" y="1904"/>
                    <a:pt x="1739" y="1832"/>
                    <a:pt x="1739" y="1713"/>
                  </a:cubicBezTo>
                  <a:cubicBezTo>
                    <a:pt x="1739" y="1594"/>
                    <a:pt x="1751" y="1451"/>
                    <a:pt x="1822" y="1285"/>
                  </a:cubicBezTo>
                  <a:cubicBezTo>
                    <a:pt x="1893" y="1130"/>
                    <a:pt x="2036" y="987"/>
                    <a:pt x="2167" y="916"/>
                  </a:cubicBezTo>
                  <a:cubicBezTo>
                    <a:pt x="2251" y="868"/>
                    <a:pt x="2334" y="832"/>
                    <a:pt x="2429" y="820"/>
                  </a:cubicBezTo>
                  <a:cubicBezTo>
                    <a:pt x="2457" y="817"/>
                    <a:pt x="2484" y="815"/>
                    <a:pt x="2510" y="815"/>
                  </a:cubicBezTo>
                  <a:close/>
                  <a:moveTo>
                    <a:pt x="3029" y="1"/>
                  </a:moveTo>
                  <a:cubicBezTo>
                    <a:pt x="2790" y="1"/>
                    <a:pt x="2540" y="32"/>
                    <a:pt x="2286" y="106"/>
                  </a:cubicBezTo>
                  <a:cubicBezTo>
                    <a:pt x="929" y="511"/>
                    <a:pt x="203" y="1820"/>
                    <a:pt x="167" y="1880"/>
                  </a:cubicBezTo>
                  <a:lnTo>
                    <a:pt x="0" y="2154"/>
                  </a:lnTo>
                  <a:lnTo>
                    <a:pt x="298" y="2309"/>
                  </a:lnTo>
                  <a:cubicBezTo>
                    <a:pt x="369" y="2356"/>
                    <a:pt x="1453" y="2856"/>
                    <a:pt x="2513" y="2856"/>
                  </a:cubicBezTo>
                  <a:cubicBezTo>
                    <a:pt x="2906" y="2856"/>
                    <a:pt x="3322" y="2785"/>
                    <a:pt x="3656" y="2559"/>
                  </a:cubicBezTo>
                  <a:cubicBezTo>
                    <a:pt x="4799" y="1832"/>
                    <a:pt x="5096" y="1035"/>
                    <a:pt x="5108" y="999"/>
                  </a:cubicBezTo>
                  <a:lnTo>
                    <a:pt x="5192" y="773"/>
                  </a:lnTo>
                  <a:lnTo>
                    <a:pt x="4989" y="642"/>
                  </a:lnTo>
                  <a:cubicBezTo>
                    <a:pt x="4941" y="603"/>
                    <a:pt x="4091"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30"/>
            <p:cNvSpPr/>
            <p:nvPr/>
          </p:nvSpPr>
          <p:spPr>
            <a:xfrm>
              <a:off x="3980550" y="3425250"/>
              <a:ext cx="28300" cy="28000"/>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30"/>
            <p:cNvSpPr/>
            <p:nvPr/>
          </p:nvSpPr>
          <p:spPr>
            <a:xfrm>
              <a:off x="4212125" y="3750300"/>
              <a:ext cx="33650" cy="33650"/>
            </a:xfrm>
            <a:custGeom>
              <a:avLst/>
              <a:gdLst/>
              <a:ahLst/>
              <a:cxnLst/>
              <a:rect l="l" t="t" r="r" b="b"/>
              <a:pathLst>
                <a:path w="1346" h="1346" extrusionOk="0">
                  <a:moveTo>
                    <a:pt x="667" y="0"/>
                  </a:moveTo>
                  <a:cubicBezTo>
                    <a:pt x="298" y="0"/>
                    <a:pt x="0" y="298"/>
                    <a:pt x="0" y="667"/>
                  </a:cubicBezTo>
                  <a:cubicBezTo>
                    <a:pt x="0" y="1048"/>
                    <a:pt x="298" y="1346"/>
                    <a:pt x="667" y="1346"/>
                  </a:cubicBezTo>
                  <a:cubicBezTo>
                    <a:pt x="1048" y="1346"/>
                    <a:pt x="1346" y="1048"/>
                    <a:pt x="1346" y="667"/>
                  </a:cubicBezTo>
                  <a:cubicBezTo>
                    <a:pt x="1346" y="298"/>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30"/>
            <p:cNvSpPr/>
            <p:nvPr/>
          </p:nvSpPr>
          <p:spPr>
            <a:xfrm>
              <a:off x="4171350" y="3773500"/>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7" y="668"/>
                    <a:pt x="857" y="430"/>
                  </a:cubicBezTo>
                  <a:cubicBezTo>
                    <a:pt x="857" y="191"/>
                    <a:pt x="667"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30"/>
            <p:cNvSpPr/>
            <p:nvPr/>
          </p:nvSpPr>
          <p:spPr>
            <a:xfrm>
              <a:off x="3606975" y="3772925"/>
              <a:ext cx="21475" cy="21750"/>
            </a:xfrm>
            <a:custGeom>
              <a:avLst/>
              <a:gdLst/>
              <a:ahLst/>
              <a:cxnLst/>
              <a:rect l="l" t="t" r="r" b="b"/>
              <a:pathLst>
                <a:path w="859" h="870" extrusionOk="0">
                  <a:moveTo>
                    <a:pt x="430" y="0"/>
                  </a:moveTo>
                  <a:cubicBezTo>
                    <a:pt x="191" y="0"/>
                    <a:pt x="1" y="203"/>
                    <a:pt x="1" y="441"/>
                  </a:cubicBezTo>
                  <a:cubicBezTo>
                    <a:pt x="1" y="679"/>
                    <a:pt x="191" y="869"/>
                    <a:pt x="430" y="869"/>
                  </a:cubicBezTo>
                  <a:cubicBezTo>
                    <a:pt x="668" y="869"/>
                    <a:pt x="858" y="679"/>
                    <a:pt x="858" y="441"/>
                  </a:cubicBezTo>
                  <a:cubicBezTo>
                    <a:pt x="858" y="203"/>
                    <a:pt x="668"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30"/>
            <p:cNvSpPr/>
            <p:nvPr/>
          </p:nvSpPr>
          <p:spPr>
            <a:xfrm>
              <a:off x="3554000" y="3750300"/>
              <a:ext cx="33675" cy="33650"/>
            </a:xfrm>
            <a:custGeom>
              <a:avLst/>
              <a:gdLst/>
              <a:ahLst/>
              <a:cxnLst/>
              <a:rect l="l" t="t" r="r" b="b"/>
              <a:pathLst>
                <a:path w="1347" h="1346" extrusionOk="0">
                  <a:moveTo>
                    <a:pt x="667" y="0"/>
                  </a:moveTo>
                  <a:cubicBezTo>
                    <a:pt x="298" y="0"/>
                    <a:pt x="1" y="298"/>
                    <a:pt x="1" y="667"/>
                  </a:cubicBezTo>
                  <a:cubicBezTo>
                    <a:pt x="1" y="1048"/>
                    <a:pt x="298" y="1346"/>
                    <a:pt x="667" y="1346"/>
                  </a:cubicBezTo>
                  <a:cubicBezTo>
                    <a:pt x="1048" y="1346"/>
                    <a:pt x="1346" y="1048"/>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30"/>
            <p:cNvSpPr/>
            <p:nvPr/>
          </p:nvSpPr>
          <p:spPr>
            <a:xfrm>
              <a:off x="3540300" y="4364650"/>
              <a:ext cx="720650" cy="104200"/>
            </a:xfrm>
            <a:custGeom>
              <a:avLst/>
              <a:gdLst/>
              <a:ahLst/>
              <a:cxnLst/>
              <a:rect l="l" t="t" r="r" b="b"/>
              <a:pathLst>
                <a:path w="28826" h="4168" extrusionOk="0">
                  <a:moveTo>
                    <a:pt x="1" y="1"/>
                  </a:moveTo>
                  <a:cubicBezTo>
                    <a:pt x="25" y="60"/>
                    <a:pt x="72" y="132"/>
                    <a:pt x="132" y="227"/>
                  </a:cubicBezTo>
                  <a:cubicBezTo>
                    <a:pt x="191" y="322"/>
                    <a:pt x="299" y="417"/>
                    <a:pt x="382" y="548"/>
                  </a:cubicBezTo>
                  <a:cubicBezTo>
                    <a:pt x="501" y="667"/>
                    <a:pt x="620" y="822"/>
                    <a:pt x="787" y="953"/>
                  </a:cubicBezTo>
                  <a:cubicBezTo>
                    <a:pt x="953" y="1084"/>
                    <a:pt x="1132" y="1251"/>
                    <a:pt x="1358" y="1382"/>
                  </a:cubicBezTo>
                  <a:cubicBezTo>
                    <a:pt x="1454" y="1453"/>
                    <a:pt x="1561" y="1537"/>
                    <a:pt x="1680" y="1608"/>
                  </a:cubicBezTo>
                  <a:cubicBezTo>
                    <a:pt x="1799" y="1679"/>
                    <a:pt x="1918" y="1751"/>
                    <a:pt x="2049" y="1834"/>
                  </a:cubicBezTo>
                  <a:cubicBezTo>
                    <a:pt x="2573" y="2132"/>
                    <a:pt x="3180" y="2406"/>
                    <a:pt x="3870" y="2668"/>
                  </a:cubicBezTo>
                  <a:cubicBezTo>
                    <a:pt x="4216" y="2811"/>
                    <a:pt x="4585" y="2906"/>
                    <a:pt x="4954" y="3025"/>
                  </a:cubicBezTo>
                  <a:cubicBezTo>
                    <a:pt x="5323" y="3156"/>
                    <a:pt x="5728" y="3227"/>
                    <a:pt x="6133" y="3334"/>
                  </a:cubicBezTo>
                  <a:cubicBezTo>
                    <a:pt x="6335" y="3382"/>
                    <a:pt x="6549" y="3442"/>
                    <a:pt x="6752" y="3477"/>
                  </a:cubicBezTo>
                  <a:cubicBezTo>
                    <a:pt x="6966" y="3525"/>
                    <a:pt x="7192" y="3561"/>
                    <a:pt x="7395" y="3596"/>
                  </a:cubicBezTo>
                  <a:cubicBezTo>
                    <a:pt x="7823" y="3680"/>
                    <a:pt x="8276" y="3763"/>
                    <a:pt x="8716" y="3811"/>
                  </a:cubicBezTo>
                  <a:cubicBezTo>
                    <a:pt x="9169" y="3870"/>
                    <a:pt x="9633" y="3918"/>
                    <a:pt x="10109" y="3977"/>
                  </a:cubicBezTo>
                  <a:cubicBezTo>
                    <a:pt x="10562" y="4013"/>
                    <a:pt x="11038" y="4049"/>
                    <a:pt x="11514" y="4073"/>
                  </a:cubicBezTo>
                  <a:cubicBezTo>
                    <a:pt x="11991" y="4120"/>
                    <a:pt x="12467" y="4132"/>
                    <a:pt x="12967" y="4132"/>
                  </a:cubicBezTo>
                  <a:cubicBezTo>
                    <a:pt x="13443" y="4156"/>
                    <a:pt x="13931" y="4168"/>
                    <a:pt x="14419" y="4168"/>
                  </a:cubicBezTo>
                  <a:cubicBezTo>
                    <a:pt x="14908" y="4156"/>
                    <a:pt x="15384" y="4132"/>
                    <a:pt x="15860" y="4132"/>
                  </a:cubicBezTo>
                  <a:cubicBezTo>
                    <a:pt x="16336" y="4120"/>
                    <a:pt x="16813" y="4120"/>
                    <a:pt x="17313" y="4073"/>
                  </a:cubicBezTo>
                  <a:cubicBezTo>
                    <a:pt x="17789" y="4049"/>
                    <a:pt x="18265" y="4013"/>
                    <a:pt x="18741" y="3977"/>
                  </a:cubicBezTo>
                  <a:cubicBezTo>
                    <a:pt x="19194" y="3918"/>
                    <a:pt x="19658" y="3858"/>
                    <a:pt x="20123" y="3811"/>
                  </a:cubicBezTo>
                  <a:cubicBezTo>
                    <a:pt x="20563" y="3763"/>
                    <a:pt x="21015" y="3680"/>
                    <a:pt x="21444" y="3596"/>
                  </a:cubicBezTo>
                  <a:cubicBezTo>
                    <a:pt x="21670" y="3561"/>
                    <a:pt x="21873" y="3525"/>
                    <a:pt x="22087" y="3477"/>
                  </a:cubicBezTo>
                  <a:cubicBezTo>
                    <a:pt x="22289" y="3442"/>
                    <a:pt x="22504" y="3382"/>
                    <a:pt x="22706" y="3334"/>
                  </a:cubicBezTo>
                  <a:cubicBezTo>
                    <a:pt x="23111" y="3227"/>
                    <a:pt x="23516" y="3156"/>
                    <a:pt x="23885" y="3025"/>
                  </a:cubicBezTo>
                  <a:cubicBezTo>
                    <a:pt x="24254" y="2906"/>
                    <a:pt x="24635" y="2799"/>
                    <a:pt x="24968" y="2668"/>
                  </a:cubicBezTo>
                  <a:cubicBezTo>
                    <a:pt x="25659" y="2406"/>
                    <a:pt x="26266" y="2132"/>
                    <a:pt x="26790" y="1834"/>
                  </a:cubicBezTo>
                  <a:cubicBezTo>
                    <a:pt x="26921" y="1751"/>
                    <a:pt x="27040" y="1679"/>
                    <a:pt x="27159" y="1608"/>
                  </a:cubicBezTo>
                  <a:cubicBezTo>
                    <a:pt x="27278" y="1537"/>
                    <a:pt x="27385" y="1453"/>
                    <a:pt x="27492" y="1382"/>
                  </a:cubicBezTo>
                  <a:cubicBezTo>
                    <a:pt x="27695" y="1239"/>
                    <a:pt x="27885" y="1084"/>
                    <a:pt x="28040" y="953"/>
                  </a:cubicBezTo>
                  <a:cubicBezTo>
                    <a:pt x="28207" y="822"/>
                    <a:pt x="28338" y="667"/>
                    <a:pt x="28445" y="548"/>
                  </a:cubicBezTo>
                  <a:cubicBezTo>
                    <a:pt x="28540" y="417"/>
                    <a:pt x="28635" y="310"/>
                    <a:pt x="28695" y="227"/>
                  </a:cubicBezTo>
                  <a:cubicBezTo>
                    <a:pt x="28755" y="132"/>
                    <a:pt x="28802" y="60"/>
                    <a:pt x="28826" y="1"/>
                  </a:cubicBezTo>
                  <a:lnTo>
                    <a:pt x="28826" y="1"/>
                  </a:lnTo>
                  <a:cubicBezTo>
                    <a:pt x="28802" y="48"/>
                    <a:pt x="28743" y="120"/>
                    <a:pt x="28659" y="191"/>
                  </a:cubicBezTo>
                  <a:cubicBezTo>
                    <a:pt x="28588" y="286"/>
                    <a:pt x="28481" y="370"/>
                    <a:pt x="28362" y="477"/>
                  </a:cubicBezTo>
                  <a:cubicBezTo>
                    <a:pt x="28231" y="560"/>
                    <a:pt x="28100" y="703"/>
                    <a:pt x="27921" y="798"/>
                  </a:cubicBezTo>
                  <a:cubicBezTo>
                    <a:pt x="27731" y="906"/>
                    <a:pt x="27528" y="1037"/>
                    <a:pt x="27314" y="1156"/>
                  </a:cubicBezTo>
                  <a:cubicBezTo>
                    <a:pt x="27207" y="1215"/>
                    <a:pt x="27088" y="1275"/>
                    <a:pt x="26969" y="1346"/>
                  </a:cubicBezTo>
                  <a:cubicBezTo>
                    <a:pt x="26850" y="1406"/>
                    <a:pt x="26719" y="1465"/>
                    <a:pt x="26576" y="1537"/>
                  </a:cubicBezTo>
                  <a:cubicBezTo>
                    <a:pt x="26326" y="1668"/>
                    <a:pt x="26028" y="1751"/>
                    <a:pt x="25730" y="1870"/>
                  </a:cubicBezTo>
                  <a:cubicBezTo>
                    <a:pt x="25433" y="1989"/>
                    <a:pt x="25111" y="2084"/>
                    <a:pt x="24766" y="2191"/>
                  </a:cubicBezTo>
                  <a:cubicBezTo>
                    <a:pt x="24421" y="2299"/>
                    <a:pt x="24063" y="2370"/>
                    <a:pt x="23694" y="2453"/>
                  </a:cubicBezTo>
                  <a:cubicBezTo>
                    <a:pt x="23325" y="2561"/>
                    <a:pt x="22932" y="2620"/>
                    <a:pt x="22528" y="2691"/>
                  </a:cubicBezTo>
                  <a:cubicBezTo>
                    <a:pt x="22337" y="2727"/>
                    <a:pt x="22135" y="2763"/>
                    <a:pt x="21920" y="2799"/>
                  </a:cubicBezTo>
                  <a:cubicBezTo>
                    <a:pt x="21718" y="2822"/>
                    <a:pt x="21504" y="2858"/>
                    <a:pt x="21301" y="2870"/>
                  </a:cubicBezTo>
                  <a:cubicBezTo>
                    <a:pt x="20861" y="2918"/>
                    <a:pt x="20432" y="3001"/>
                    <a:pt x="19992" y="3037"/>
                  </a:cubicBezTo>
                  <a:cubicBezTo>
                    <a:pt x="19539" y="3084"/>
                    <a:pt x="19099" y="3108"/>
                    <a:pt x="18634" y="3156"/>
                  </a:cubicBezTo>
                  <a:cubicBezTo>
                    <a:pt x="18170" y="3168"/>
                    <a:pt x="17706" y="3192"/>
                    <a:pt x="17253" y="3227"/>
                  </a:cubicBezTo>
                  <a:cubicBezTo>
                    <a:pt x="16789" y="3263"/>
                    <a:pt x="16313" y="3275"/>
                    <a:pt x="15836" y="3275"/>
                  </a:cubicBezTo>
                  <a:cubicBezTo>
                    <a:pt x="15360" y="3275"/>
                    <a:pt x="14884" y="3287"/>
                    <a:pt x="14408" y="3287"/>
                  </a:cubicBezTo>
                  <a:cubicBezTo>
                    <a:pt x="13931" y="3287"/>
                    <a:pt x="13455" y="3275"/>
                    <a:pt x="12979" y="3275"/>
                  </a:cubicBezTo>
                  <a:cubicBezTo>
                    <a:pt x="12503" y="3275"/>
                    <a:pt x="12026" y="3251"/>
                    <a:pt x="11562" y="3227"/>
                  </a:cubicBezTo>
                  <a:cubicBezTo>
                    <a:pt x="11086" y="3192"/>
                    <a:pt x="10621" y="3180"/>
                    <a:pt x="10169" y="3156"/>
                  </a:cubicBezTo>
                  <a:cubicBezTo>
                    <a:pt x="9705" y="3108"/>
                    <a:pt x="9252" y="3084"/>
                    <a:pt x="8812" y="3037"/>
                  </a:cubicBezTo>
                  <a:cubicBezTo>
                    <a:pt x="8359" y="3001"/>
                    <a:pt x="7931" y="2930"/>
                    <a:pt x="7502" y="2870"/>
                  </a:cubicBezTo>
                  <a:cubicBezTo>
                    <a:pt x="7288" y="2834"/>
                    <a:pt x="7085" y="2811"/>
                    <a:pt x="6871" y="2799"/>
                  </a:cubicBezTo>
                  <a:cubicBezTo>
                    <a:pt x="6668" y="2751"/>
                    <a:pt x="6478" y="2727"/>
                    <a:pt x="6264" y="2691"/>
                  </a:cubicBezTo>
                  <a:cubicBezTo>
                    <a:pt x="5859" y="2620"/>
                    <a:pt x="5478" y="2561"/>
                    <a:pt x="5109" y="2453"/>
                  </a:cubicBezTo>
                  <a:cubicBezTo>
                    <a:pt x="4728" y="2358"/>
                    <a:pt x="4359" y="2287"/>
                    <a:pt x="4037" y="2191"/>
                  </a:cubicBezTo>
                  <a:cubicBezTo>
                    <a:pt x="3692" y="2084"/>
                    <a:pt x="3359" y="1989"/>
                    <a:pt x="3061" y="1870"/>
                  </a:cubicBezTo>
                  <a:cubicBezTo>
                    <a:pt x="2763" y="1751"/>
                    <a:pt x="2466" y="1668"/>
                    <a:pt x="2216" y="1537"/>
                  </a:cubicBezTo>
                  <a:cubicBezTo>
                    <a:pt x="2085" y="1477"/>
                    <a:pt x="1965" y="1418"/>
                    <a:pt x="1835" y="1346"/>
                  </a:cubicBezTo>
                  <a:cubicBezTo>
                    <a:pt x="1715" y="1298"/>
                    <a:pt x="1596" y="1239"/>
                    <a:pt x="1489" y="1156"/>
                  </a:cubicBezTo>
                  <a:cubicBezTo>
                    <a:pt x="1263" y="1037"/>
                    <a:pt x="1073" y="917"/>
                    <a:pt x="906" y="798"/>
                  </a:cubicBezTo>
                  <a:cubicBezTo>
                    <a:pt x="727" y="679"/>
                    <a:pt x="596" y="560"/>
                    <a:pt x="465" y="477"/>
                  </a:cubicBezTo>
                  <a:cubicBezTo>
                    <a:pt x="346" y="358"/>
                    <a:pt x="239" y="286"/>
                    <a:pt x="168" y="191"/>
                  </a:cubicBezTo>
                  <a:cubicBezTo>
                    <a:pt x="84" y="108"/>
                    <a:pt x="25"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30"/>
            <p:cNvSpPr/>
            <p:nvPr/>
          </p:nvSpPr>
          <p:spPr>
            <a:xfrm>
              <a:off x="4098725" y="3140100"/>
              <a:ext cx="114600" cy="128525"/>
            </a:xfrm>
            <a:custGeom>
              <a:avLst/>
              <a:gdLst/>
              <a:ahLst/>
              <a:cxnLst/>
              <a:rect l="l" t="t" r="r" b="b"/>
              <a:pathLst>
                <a:path w="4584" h="5141" extrusionOk="0">
                  <a:moveTo>
                    <a:pt x="369" y="0"/>
                  </a:moveTo>
                  <a:cubicBezTo>
                    <a:pt x="369" y="0"/>
                    <a:pt x="333" y="120"/>
                    <a:pt x="262" y="346"/>
                  </a:cubicBezTo>
                  <a:cubicBezTo>
                    <a:pt x="238" y="453"/>
                    <a:pt x="202" y="584"/>
                    <a:pt x="167" y="727"/>
                  </a:cubicBezTo>
                  <a:cubicBezTo>
                    <a:pt x="131" y="882"/>
                    <a:pt x="107" y="1060"/>
                    <a:pt x="72" y="1251"/>
                  </a:cubicBezTo>
                  <a:cubicBezTo>
                    <a:pt x="60" y="1346"/>
                    <a:pt x="48" y="1441"/>
                    <a:pt x="36" y="1548"/>
                  </a:cubicBezTo>
                  <a:cubicBezTo>
                    <a:pt x="36" y="1655"/>
                    <a:pt x="36" y="1751"/>
                    <a:pt x="12" y="1882"/>
                  </a:cubicBezTo>
                  <a:cubicBezTo>
                    <a:pt x="12" y="1989"/>
                    <a:pt x="0" y="2096"/>
                    <a:pt x="12" y="2215"/>
                  </a:cubicBezTo>
                  <a:cubicBezTo>
                    <a:pt x="36" y="2334"/>
                    <a:pt x="48" y="2453"/>
                    <a:pt x="48" y="2584"/>
                  </a:cubicBezTo>
                  <a:cubicBezTo>
                    <a:pt x="60" y="2703"/>
                    <a:pt x="72" y="2846"/>
                    <a:pt x="107" y="2965"/>
                  </a:cubicBezTo>
                  <a:cubicBezTo>
                    <a:pt x="131" y="3096"/>
                    <a:pt x="167" y="3215"/>
                    <a:pt x="214" y="3346"/>
                  </a:cubicBezTo>
                  <a:cubicBezTo>
                    <a:pt x="274" y="3465"/>
                    <a:pt x="310" y="3608"/>
                    <a:pt x="369" y="3739"/>
                  </a:cubicBezTo>
                  <a:cubicBezTo>
                    <a:pt x="429" y="3858"/>
                    <a:pt x="524" y="3977"/>
                    <a:pt x="595" y="4096"/>
                  </a:cubicBezTo>
                  <a:cubicBezTo>
                    <a:pt x="774" y="4322"/>
                    <a:pt x="988" y="4525"/>
                    <a:pt x="1226" y="4668"/>
                  </a:cubicBezTo>
                  <a:cubicBezTo>
                    <a:pt x="1322" y="4763"/>
                    <a:pt x="1465" y="4811"/>
                    <a:pt x="1584" y="4870"/>
                  </a:cubicBezTo>
                  <a:cubicBezTo>
                    <a:pt x="1703" y="4930"/>
                    <a:pt x="1834" y="4953"/>
                    <a:pt x="1953" y="5001"/>
                  </a:cubicBezTo>
                  <a:cubicBezTo>
                    <a:pt x="2072" y="5049"/>
                    <a:pt x="2191" y="5073"/>
                    <a:pt x="2322" y="5084"/>
                  </a:cubicBezTo>
                  <a:cubicBezTo>
                    <a:pt x="2441" y="5108"/>
                    <a:pt x="2560" y="5132"/>
                    <a:pt x="2679" y="5132"/>
                  </a:cubicBezTo>
                  <a:cubicBezTo>
                    <a:pt x="2792" y="5138"/>
                    <a:pt x="2905" y="5141"/>
                    <a:pt x="3014" y="5141"/>
                  </a:cubicBezTo>
                  <a:cubicBezTo>
                    <a:pt x="3122" y="5141"/>
                    <a:pt x="3227" y="5138"/>
                    <a:pt x="3322" y="5132"/>
                  </a:cubicBezTo>
                  <a:cubicBezTo>
                    <a:pt x="3512" y="5132"/>
                    <a:pt x="3691" y="5108"/>
                    <a:pt x="3846" y="5073"/>
                  </a:cubicBezTo>
                  <a:cubicBezTo>
                    <a:pt x="3989" y="5061"/>
                    <a:pt x="4120" y="5025"/>
                    <a:pt x="4239" y="5001"/>
                  </a:cubicBezTo>
                  <a:cubicBezTo>
                    <a:pt x="4465" y="4953"/>
                    <a:pt x="4584" y="4906"/>
                    <a:pt x="4584" y="4906"/>
                  </a:cubicBezTo>
                  <a:cubicBezTo>
                    <a:pt x="4584" y="4906"/>
                    <a:pt x="4453" y="4894"/>
                    <a:pt x="4227" y="4870"/>
                  </a:cubicBezTo>
                  <a:cubicBezTo>
                    <a:pt x="4036" y="4858"/>
                    <a:pt x="3715" y="4822"/>
                    <a:pt x="3346" y="4763"/>
                  </a:cubicBezTo>
                  <a:cubicBezTo>
                    <a:pt x="3167" y="4751"/>
                    <a:pt x="2977" y="4703"/>
                    <a:pt x="2762" y="4656"/>
                  </a:cubicBezTo>
                  <a:cubicBezTo>
                    <a:pt x="2667" y="4644"/>
                    <a:pt x="2572" y="4596"/>
                    <a:pt x="2465" y="4584"/>
                  </a:cubicBezTo>
                  <a:cubicBezTo>
                    <a:pt x="2429" y="4572"/>
                    <a:pt x="2369" y="4549"/>
                    <a:pt x="2322" y="4537"/>
                  </a:cubicBezTo>
                  <a:lnTo>
                    <a:pt x="2167" y="4477"/>
                  </a:lnTo>
                  <a:cubicBezTo>
                    <a:pt x="1965" y="4406"/>
                    <a:pt x="1786" y="4299"/>
                    <a:pt x="1607" y="4180"/>
                  </a:cubicBezTo>
                  <a:cubicBezTo>
                    <a:pt x="1429" y="4060"/>
                    <a:pt x="1274" y="3906"/>
                    <a:pt x="1143" y="3727"/>
                  </a:cubicBezTo>
                  <a:cubicBezTo>
                    <a:pt x="1084" y="3632"/>
                    <a:pt x="1012" y="3537"/>
                    <a:pt x="964" y="3441"/>
                  </a:cubicBezTo>
                  <a:cubicBezTo>
                    <a:pt x="929" y="3334"/>
                    <a:pt x="881" y="3227"/>
                    <a:pt x="834" y="3144"/>
                  </a:cubicBezTo>
                  <a:cubicBezTo>
                    <a:pt x="774" y="2917"/>
                    <a:pt x="667" y="2727"/>
                    <a:pt x="643" y="2501"/>
                  </a:cubicBezTo>
                  <a:cubicBezTo>
                    <a:pt x="607" y="2394"/>
                    <a:pt x="595" y="2275"/>
                    <a:pt x="560" y="2179"/>
                  </a:cubicBezTo>
                  <a:lnTo>
                    <a:pt x="524" y="1858"/>
                  </a:lnTo>
                  <a:cubicBezTo>
                    <a:pt x="488" y="1655"/>
                    <a:pt x="464" y="1453"/>
                    <a:pt x="464" y="1263"/>
                  </a:cubicBezTo>
                  <a:cubicBezTo>
                    <a:pt x="441" y="1084"/>
                    <a:pt x="429" y="905"/>
                    <a:pt x="417" y="762"/>
                  </a:cubicBezTo>
                  <a:cubicBezTo>
                    <a:pt x="417" y="608"/>
                    <a:pt x="405" y="477"/>
                    <a:pt x="405" y="358"/>
                  </a:cubicBezTo>
                  <a:cubicBezTo>
                    <a:pt x="393" y="131"/>
                    <a:pt x="369"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30"/>
            <p:cNvSpPr/>
            <p:nvPr/>
          </p:nvSpPr>
          <p:spPr>
            <a:xfrm>
              <a:off x="3586150" y="3140100"/>
              <a:ext cx="114025" cy="128750"/>
            </a:xfrm>
            <a:custGeom>
              <a:avLst/>
              <a:gdLst/>
              <a:ahLst/>
              <a:cxnLst/>
              <a:rect l="l" t="t" r="r" b="b"/>
              <a:pathLst>
                <a:path w="4561" h="5150" extrusionOk="0">
                  <a:moveTo>
                    <a:pt x="4203" y="0"/>
                  </a:moveTo>
                  <a:cubicBezTo>
                    <a:pt x="4203" y="0"/>
                    <a:pt x="4192" y="131"/>
                    <a:pt x="4180" y="358"/>
                  </a:cubicBezTo>
                  <a:cubicBezTo>
                    <a:pt x="4180" y="465"/>
                    <a:pt x="4168" y="596"/>
                    <a:pt x="4168" y="762"/>
                  </a:cubicBezTo>
                  <a:cubicBezTo>
                    <a:pt x="4168" y="905"/>
                    <a:pt x="4132" y="1084"/>
                    <a:pt x="4120" y="1263"/>
                  </a:cubicBezTo>
                  <a:cubicBezTo>
                    <a:pt x="4108" y="1465"/>
                    <a:pt x="4084" y="1655"/>
                    <a:pt x="4061" y="1858"/>
                  </a:cubicBezTo>
                  <a:lnTo>
                    <a:pt x="4013" y="2179"/>
                  </a:lnTo>
                  <a:cubicBezTo>
                    <a:pt x="3989" y="2275"/>
                    <a:pt x="3965" y="2382"/>
                    <a:pt x="3953" y="2501"/>
                  </a:cubicBezTo>
                  <a:cubicBezTo>
                    <a:pt x="3930" y="2727"/>
                    <a:pt x="3822" y="2929"/>
                    <a:pt x="3763" y="3144"/>
                  </a:cubicBezTo>
                  <a:cubicBezTo>
                    <a:pt x="3715" y="3251"/>
                    <a:pt x="3668" y="3346"/>
                    <a:pt x="3632" y="3441"/>
                  </a:cubicBezTo>
                  <a:cubicBezTo>
                    <a:pt x="3584" y="3549"/>
                    <a:pt x="3513" y="3620"/>
                    <a:pt x="3453" y="3727"/>
                  </a:cubicBezTo>
                  <a:cubicBezTo>
                    <a:pt x="3310" y="3906"/>
                    <a:pt x="3168" y="4049"/>
                    <a:pt x="2989" y="4180"/>
                  </a:cubicBezTo>
                  <a:cubicBezTo>
                    <a:pt x="2810" y="4299"/>
                    <a:pt x="2632" y="4418"/>
                    <a:pt x="2417" y="4477"/>
                  </a:cubicBezTo>
                  <a:lnTo>
                    <a:pt x="2287" y="4537"/>
                  </a:lnTo>
                  <a:cubicBezTo>
                    <a:pt x="2227" y="4561"/>
                    <a:pt x="2179" y="4572"/>
                    <a:pt x="2144" y="4584"/>
                  </a:cubicBezTo>
                  <a:cubicBezTo>
                    <a:pt x="2036" y="4620"/>
                    <a:pt x="1941" y="4644"/>
                    <a:pt x="1846" y="4656"/>
                  </a:cubicBezTo>
                  <a:cubicBezTo>
                    <a:pt x="1632" y="4692"/>
                    <a:pt x="1441" y="4727"/>
                    <a:pt x="1263" y="4763"/>
                  </a:cubicBezTo>
                  <a:cubicBezTo>
                    <a:pt x="893" y="4811"/>
                    <a:pt x="572" y="4834"/>
                    <a:pt x="358" y="4870"/>
                  </a:cubicBezTo>
                  <a:cubicBezTo>
                    <a:pt x="131" y="4882"/>
                    <a:pt x="1" y="4918"/>
                    <a:pt x="1" y="4918"/>
                  </a:cubicBezTo>
                  <a:cubicBezTo>
                    <a:pt x="1" y="4918"/>
                    <a:pt x="120" y="4942"/>
                    <a:pt x="334" y="5001"/>
                  </a:cubicBezTo>
                  <a:cubicBezTo>
                    <a:pt x="441" y="5037"/>
                    <a:pt x="572" y="5061"/>
                    <a:pt x="739" y="5073"/>
                  </a:cubicBezTo>
                  <a:cubicBezTo>
                    <a:pt x="893" y="5108"/>
                    <a:pt x="1072" y="5132"/>
                    <a:pt x="1263" y="5132"/>
                  </a:cubicBezTo>
                  <a:cubicBezTo>
                    <a:pt x="1358" y="5144"/>
                    <a:pt x="1459" y="5150"/>
                    <a:pt x="1566" y="5150"/>
                  </a:cubicBezTo>
                  <a:cubicBezTo>
                    <a:pt x="1673" y="5150"/>
                    <a:pt x="1786" y="5144"/>
                    <a:pt x="1906" y="5132"/>
                  </a:cubicBezTo>
                  <a:cubicBezTo>
                    <a:pt x="2025" y="5132"/>
                    <a:pt x="2120" y="5108"/>
                    <a:pt x="2263" y="5096"/>
                  </a:cubicBezTo>
                  <a:cubicBezTo>
                    <a:pt x="2382" y="5073"/>
                    <a:pt x="2501" y="5049"/>
                    <a:pt x="2632" y="5001"/>
                  </a:cubicBezTo>
                  <a:cubicBezTo>
                    <a:pt x="2751" y="4965"/>
                    <a:pt x="2882" y="4930"/>
                    <a:pt x="3001" y="4870"/>
                  </a:cubicBezTo>
                  <a:cubicBezTo>
                    <a:pt x="3120" y="4811"/>
                    <a:pt x="3251" y="4763"/>
                    <a:pt x="3358" y="4680"/>
                  </a:cubicBezTo>
                  <a:cubicBezTo>
                    <a:pt x="3596" y="4525"/>
                    <a:pt x="3811" y="4322"/>
                    <a:pt x="3989" y="4096"/>
                  </a:cubicBezTo>
                  <a:cubicBezTo>
                    <a:pt x="4061" y="3977"/>
                    <a:pt x="4144" y="3858"/>
                    <a:pt x="4203" y="3739"/>
                  </a:cubicBezTo>
                  <a:cubicBezTo>
                    <a:pt x="4263" y="3608"/>
                    <a:pt x="4311" y="3489"/>
                    <a:pt x="4370" y="3346"/>
                  </a:cubicBezTo>
                  <a:cubicBezTo>
                    <a:pt x="4418" y="3215"/>
                    <a:pt x="4442" y="3096"/>
                    <a:pt x="4477" y="2965"/>
                  </a:cubicBezTo>
                  <a:cubicBezTo>
                    <a:pt x="4501" y="2834"/>
                    <a:pt x="4537" y="2715"/>
                    <a:pt x="4537" y="2596"/>
                  </a:cubicBezTo>
                  <a:cubicBezTo>
                    <a:pt x="4549" y="2477"/>
                    <a:pt x="4561" y="2358"/>
                    <a:pt x="4561" y="2215"/>
                  </a:cubicBezTo>
                  <a:lnTo>
                    <a:pt x="4561" y="1882"/>
                  </a:lnTo>
                  <a:cubicBezTo>
                    <a:pt x="4561" y="1763"/>
                    <a:pt x="4561" y="1655"/>
                    <a:pt x="4549" y="1548"/>
                  </a:cubicBezTo>
                  <a:cubicBezTo>
                    <a:pt x="4537" y="1441"/>
                    <a:pt x="4525" y="1346"/>
                    <a:pt x="4501" y="1251"/>
                  </a:cubicBezTo>
                  <a:cubicBezTo>
                    <a:pt x="4477" y="1060"/>
                    <a:pt x="4465" y="882"/>
                    <a:pt x="4418" y="727"/>
                  </a:cubicBezTo>
                  <a:cubicBezTo>
                    <a:pt x="4382" y="584"/>
                    <a:pt x="4346" y="453"/>
                    <a:pt x="4311" y="346"/>
                  </a:cubicBezTo>
                  <a:cubicBezTo>
                    <a:pt x="4251" y="120"/>
                    <a:pt x="4203" y="0"/>
                    <a:pt x="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30"/>
            <p:cNvSpPr/>
            <p:nvPr/>
          </p:nvSpPr>
          <p:spPr>
            <a:xfrm>
              <a:off x="4144850" y="3152600"/>
              <a:ext cx="63725" cy="63425"/>
            </a:xfrm>
            <a:custGeom>
              <a:avLst/>
              <a:gdLst/>
              <a:ahLst/>
              <a:cxnLst/>
              <a:rect l="l" t="t" r="r" b="b"/>
              <a:pathLst>
                <a:path w="2549" h="2537" extrusionOk="0">
                  <a:moveTo>
                    <a:pt x="1263" y="334"/>
                  </a:moveTo>
                  <a:cubicBezTo>
                    <a:pt x="1763" y="334"/>
                    <a:pt x="2156" y="739"/>
                    <a:pt x="2156" y="1227"/>
                  </a:cubicBezTo>
                  <a:cubicBezTo>
                    <a:pt x="2156" y="1380"/>
                    <a:pt x="2117" y="1432"/>
                    <a:pt x="2049" y="1432"/>
                  </a:cubicBezTo>
                  <a:cubicBezTo>
                    <a:pt x="1899" y="1432"/>
                    <a:pt x="1606" y="1179"/>
                    <a:pt x="1263" y="1179"/>
                  </a:cubicBezTo>
                  <a:cubicBezTo>
                    <a:pt x="927" y="1179"/>
                    <a:pt x="631" y="1427"/>
                    <a:pt x="478" y="1427"/>
                  </a:cubicBezTo>
                  <a:cubicBezTo>
                    <a:pt x="409" y="1427"/>
                    <a:pt x="370" y="1376"/>
                    <a:pt x="370" y="1227"/>
                  </a:cubicBezTo>
                  <a:cubicBezTo>
                    <a:pt x="370" y="739"/>
                    <a:pt x="774" y="334"/>
                    <a:pt x="1263" y="334"/>
                  </a:cubicBezTo>
                  <a:close/>
                  <a:moveTo>
                    <a:pt x="1263" y="1"/>
                  </a:moveTo>
                  <a:cubicBezTo>
                    <a:pt x="572" y="1"/>
                    <a:pt x="1" y="572"/>
                    <a:pt x="1" y="1274"/>
                  </a:cubicBezTo>
                  <a:cubicBezTo>
                    <a:pt x="1" y="1977"/>
                    <a:pt x="572" y="2537"/>
                    <a:pt x="1263" y="2537"/>
                  </a:cubicBezTo>
                  <a:cubicBezTo>
                    <a:pt x="1965" y="2537"/>
                    <a:pt x="2537" y="1977"/>
                    <a:pt x="2537" y="1274"/>
                  </a:cubicBezTo>
                  <a:cubicBezTo>
                    <a:pt x="2548" y="572"/>
                    <a:pt x="1965"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30"/>
            <p:cNvSpPr/>
            <p:nvPr/>
          </p:nvSpPr>
          <p:spPr>
            <a:xfrm>
              <a:off x="3591500" y="3153200"/>
              <a:ext cx="63425" cy="63125"/>
            </a:xfrm>
            <a:custGeom>
              <a:avLst/>
              <a:gdLst/>
              <a:ahLst/>
              <a:cxnLst/>
              <a:rect l="l" t="t" r="r" b="b"/>
              <a:pathLst>
                <a:path w="2537" h="2525" extrusionOk="0">
                  <a:moveTo>
                    <a:pt x="1275" y="310"/>
                  </a:moveTo>
                  <a:cubicBezTo>
                    <a:pt x="1763" y="310"/>
                    <a:pt x="2168" y="715"/>
                    <a:pt x="2168" y="1203"/>
                  </a:cubicBezTo>
                  <a:cubicBezTo>
                    <a:pt x="2168" y="1356"/>
                    <a:pt x="2128" y="1408"/>
                    <a:pt x="2059" y="1408"/>
                  </a:cubicBezTo>
                  <a:cubicBezTo>
                    <a:pt x="1906" y="1408"/>
                    <a:pt x="1610" y="1155"/>
                    <a:pt x="1275" y="1155"/>
                  </a:cubicBezTo>
                  <a:cubicBezTo>
                    <a:pt x="931" y="1155"/>
                    <a:pt x="638" y="1403"/>
                    <a:pt x="488" y="1403"/>
                  </a:cubicBezTo>
                  <a:cubicBezTo>
                    <a:pt x="420" y="1403"/>
                    <a:pt x="382" y="1352"/>
                    <a:pt x="382" y="1203"/>
                  </a:cubicBezTo>
                  <a:cubicBezTo>
                    <a:pt x="382" y="715"/>
                    <a:pt x="775" y="310"/>
                    <a:pt x="1275" y="310"/>
                  </a:cubicBezTo>
                  <a:close/>
                  <a:moveTo>
                    <a:pt x="1275" y="0"/>
                  </a:moveTo>
                  <a:cubicBezTo>
                    <a:pt x="572" y="0"/>
                    <a:pt x="1" y="560"/>
                    <a:pt x="1" y="1262"/>
                  </a:cubicBezTo>
                  <a:cubicBezTo>
                    <a:pt x="1" y="1965"/>
                    <a:pt x="572" y="2524"/>
                    <a:pt x="1275" y="2524"/>
                  </a:cubicBezTo>
                  <a:cubicBezTo>
                    <a:pt x="1965" y="2524"/>
                    <a:pt x="2537" y="1965"/>
                    <a:pt x="2537" y="1262"/>
                  </a:cubicBezTo>
                  <a:cubicBezTo>
                    <a:pt x="2537" y="560"/>
                    <a:pt x="1965"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30"/>
            <p:cNvSpPr/>
            <p:nvPr/>
          </p:nvSpPr>
          <p:spPr>
            <a:xfrm>
              <a:off x="3701650" y="4208375"/>
              <a:ext cx="395900" cy="45275"/>
            </a:xfrm>
            <a:custGeom>
              <a:avLst/>
              <a:gdLst/>
              <a:ahLst/>
              <a:cxnLst/>
              <a:rect l="l" t="t" r="r" b="b"/>
              <a:pathLst>
                <a:path w="15836" h="1811" extrusionOk="0">
                  <a:moveTo>
                    <a:pt x="0" y="1"/>
                  </a:moveTo>
                  <a:cubicBezTo>
                    <a:pt x="0" y="1"/>
                    <a:pt x="238" y="108"/>
                    <a:pt x="643" y="299"/>
                  </a:cubicBezTo>
                  <a:cubicBezTo>
                    <a:pt x="845" y="382"/>
                    <a:pt x="1107" y="501"/>
                    <a:pt x="1405" y="608"/>
                  </a:cubicBezTo>
                  <a:cubicBezTo>
                    <a:pt x="1703" y="727"/>
                    <a:pt x="2024" y="846"/>
                    <a:pt x="2405" y="953"/>
                  </a:cubicBezTo>
                  <a:cubicBezTo>
                    <a:pt x="2774" y="1072"/>
                    <a:pt x="3179" y="1192"/>
                    <a:pt x="3596" y="1275"/>
                  </a:cubicBezTo>
                  <a:cubicBezTo>
                    <a:pt x="4024" y="1394"/>
                    <a:pt x="4465" y="1477"/>
                    <a:pt x="4941" y="1561"/>
                  </a:cubicBezTo>
                  <a:cubicBezTo>
                    <a:pt x="5417" y="1620"/>
                    <a:pt x="5918" y="1715"/>
                    <a:pt x="6406" y="1739"/>
                  </a:cubicBezTo>
                  <a:cubicBezTo>
                    <a:pt x="6906" y="1787"/>
                    <a:pt x="7418" y="1787"/>
                    <a:pt x="7918" y="1811"/>
                  </a:cubicBezTo>
                  <a:cubicBezTo>
                    <a:pt x="8430" y="1799"/>
                    <a:pt x="8930" y="1799"/>
                    <a:pt x="9442" y="1739"/>
                  </a:cubicBezTo>
                  <a:cubicBezTo>
                    <a:pt x="9942" y="1715"/>
                    <a:pt x="10418" y="1620"/>
                    <a:pt x="10894" y="1561"/>
                  </a:cubicBezTo>
                  <a:cubicBezTo>
                    <a:pt x="11371" y="1477"/>
                    <a:pt x="11823" y="1394"/>
                    <a:pt x="12252" y="1275"/>
                  </a:cubicBezTo>
                  <a:cubicBezTo>
                    <a:pt x="12466" y="1215"/>
                    <a:pt x="12668" y="1180"/>
                    <a:pt x="12883" y="1132"/>
                  </a:cubicBezTo>
                  <a:lnTo>
                    <a:pt x="13454" y="953"/>
                  </a:lnTo>
                  <a:cubicBezTo>
                    <a:pt x="13835" y="846"/>
                    <a:pt x="14157" y="715"/>
                    <a:pt x="14454" y="608"/>
                  </a:cubicBezTo>
                  <a:cubicBezTo>
                    <a:pt x="14740" y="501"/>
                    <a:pt x="14990" y="406"/>
                    <a:pt x="15204" y="299"/>
                  </a:cubicBezTo>
                  <a:cubicBezTo>
                    <a:pt x="15621" y="108"/>
                    <a:pt x="15835" y="1"/>
                    <a:pt x="15835" y="1"/>
                  </a:cubicBezTo>
                  <a:lnTo>
                    <a:pt x="15835" y="1"/>
                  </a:lnTo>
                  <a:cubicBezTo>
                    <a:pt x="15835" y="1"/>
                    <a:pt x="15585" y="60"/>
                    <a:pt x="15157" y="168"/>
                  </a:cubicBezTo>
                  <a:cubicBezTo>
                    <a:pt x="14942" y="227"/>
                    <a:pt x="14681" y="263"/>
                    <a:pt x="14383" y="346"/>
                  </a:cubicBezTo>
                  <a:cubicBezTo>
                    <a:pt x="14085" y="418"/>
                    <a:pt x="13740" y="477"/>
                    <a:pt x="13371" y="549"/>
                  </a:cubicBezTo>
                  <a:cubicBezTo>
                    <a:pt x="13002" y="620"/>
                    <a:pt x="12597" y="680"/>
                    <a:pt x="12180" y="739"/>
                  </a:cubicBezTo>
                  <a:cubicBezTo>
                    <a:pt x="11764" y="822"/>
                    <a:pt x="11299" y="846"/>
                    <a:pt x="10835" y="906"/>
                  </a:cubicBezTo>
                  <a:cubicBezTo>
                    <a:pt x="10382" y="953"/>
                    <a:pt x="9882" y="1001"/>
                    <a:pt x="9406" y="1013"/>
                  </a:cubicBezTo>
                  <a:cubicBezTo>
                    <a:pt x="8918" y="1061"/>
                    <a:pt x="8430" y="1037"/>
                    <a:pt x="7918" y="1061"/>
                  </a:cubicBezTo>
                  <a:cubicBezTo>
                    <a:pt x="7430" y="1037"/>
                    <a:pt x="6930" y="1061"/>
                    <a:pt x="6430" y="1013"/>
                  </a:cubicBezTo>
                  <a:cubicBezTo>
                    <a:pt x="5941" y="1001"/>
                    <a:pt x="5465" y="953"/>
                    <a:pt x="5001" y="906"/>
                  </a:cubicBezTo>
                  <a:cubicBezTo>
                    <a:pt x="4548" y="846"/>
                    <a:pt x="4096" y="822"/>
                    <a:pt x="3667" y="739"/>
                  </a:cubicBezTo>
                  <a:cubicBezTo>
                    <a:pt x="3239" y="680"/>
                    <a:pt x="2834" y="620"/>
                    <a:pt x="2477" y="549"/>
                  </a:cubicBezTo>
                  <a:cubicBezTo>
                    <a:pt x="2108" y="489"/>
                    <a:pt x="1762" y="418"/>
                    <a:pt x="1465" y="346"/>
                  </a:cubicBezTo>
                  <a:cubicBezTo>
                    <a:pt x="1167" y="287"/>
                    <a:pt x="893" y="227"/>
                    <a:pt x="691" y="168"/>
                  </a:cubicBezTo>
                  <a:cubicBezTo>
                    <a:pt x="262" y="6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30"/>
            <p:cNvSpPr/>
            <p:nvPr/>
          </p:nvSpPr>
          <p:spPr>
            <a:xfrm>
              <a:off x="4108825" y="3577300"/>
              <a:ext cx="108675" cy="15725"/>
            </a:xfrm>
            <a:custGeom>
              <a:avLst/>
              <a:gdLst/>
              <a:ahLst/>
              <a:cxnLst/>
              <a:rect l="l" t="t" r="r" b="b"/>
              <a:pathLst>
                <a:path w="4347" h="629" extrusionOk="0">
                  <a:moveTo>
                    <a:pt x="2361" y="0"/>
                  </a:moveTo>
                  <a:cubicBezTo>
                    <a:pt x="2293" y="0"/>
                    <a:pt x="2224" y="1"/>
                    <a:pt x="2156" y="3"/>
                  </a:cubicBezTo>
                  <a:cubicBezTo>
                    <a:pt x="1608" y="15"/>
                    <a:pt x="1072" y="74"/>
                    <a:pt x="668" y="169"/>
                  </a:cubicBezTo>
                  <a:cubicBezTo>
                    <a:pt x="263" y="253"/>
                    <a:pt x="1" y="360"/>
                    <a:pt x="1" y="360"/>
                  </a:cubicBezTo>
                  <a:cubicBezTo>
                    <a:pt x="1" y="360"/>
                    <a:pt x="263" y="467"/>
                    <a:pt x="680" y="527"/>
                  </a:cubicBezTo>
                  <a:cubicBezTo>
                    <a:pt x="1022" y="585"/>
                    <a:pt x="1446" y="628"/>
                    <a:pt x="1897" y="628"/>
                  </a:cubicBezTo>
                  <a:cubicBezTo>
                    <a:pt x="1994" y="628"/>
                    <a:pt x="2093" y="626"/>
                    <a:pt x="2192" y="622"/>
                  </a:cubicBezTo>
                  <a:cubicBezTo>
                    <a:pt x="2739" y="610"/>
                    <a:pt x="3275" y="550"/>
                    <a:pt x="3680" y="467"/>
                  </a:cubicBezTo>
                  <a:cubicBezTo>
                    <a:pt x="4073" y="372"/>
                    <a:pt x="4347" y="265"/>
                    <a:pt x="4347" y="265"/>
                  </a:cubicBezTo>
                  <a:cubicBezTo>
                    <a:pt x="4347" y="265"/>
                    <a:pt x="4073" y="169"/>
                    <a:pt x="3656" y="110"/>
                  </a:cubicBezTo>
                  <a:cubicBezTo>
                    <a:pt x="3291" y="37"/>
                    <a:pt x="2836"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30"/>
            <p:cNvSpPr/>
            <p:nvPr/>
          </p:nvSpPr>
          <p:spPr>
            <a:xfrm>
              <a:off x="4108825" y="3614100"/>
              <a:ext cx="108675" cy="15725"/>
            </a:xfrm>
            <a:custGeom>
              <a:avLst/>
              <a:gdLst/>
              <a:ahLst/>
              <a:cxnLst/>
              <a:rect l="l" t="t" r="r" b="b"/>
              <a:pathLst>
                <a:path w="4347" h="629" extrusionOk="0">
                  <a:moveTo>
                    <a:pt x="2445" y="1"/>
                  </a:moveTo>
                  <a:cubicBezTo>
                    <a:pt x="2350" y="1"/>
                    <a:pt x="2253" y="3"/>
                    <a:pt x="2156" y="7"/>
                  </a:cubicBezTo>
                  <a:cubicBezTo>
                    <a:pt x="1608" y="19"/>
                    <a:pt x="1072" y="79"/>
                    <a:pt x="668" y="162"/>
                  </a:cubicBezTo>
                  <a:cubicBezTo>
                    <a:pt x="263" y="257"/>
                    <a:pt x="1" y="364"/>
                    <a:pt x="1" y="364"/>
                  </a:cubicBezTo>
                  <a:cubicBezTo>
                    <a:pt x="1" y="364"/>
                    <a:pt x="263" y="460"/>
                    <a:pt x="680" y="519"/>
                  </a:cubicBezTo>
                  <a:cubicBezTo>
                    <a:pt x="1044" y="592"/>
                    <a:pt x="1500" y="628"/>
                    <a:pt x="1983" y="628"/>
                  </a:cubicBezTo>
                  <a:cubicBezTo>
                    <a:pt x="2052" y="628"/>
                    <a:pt x="2122" y="628"/>
                    <a:pt x="2192" y="626"/>
                  </a:cubicBezTo>
                  <a:cubicBezTo>
                    <a:pt x="2739" y="626"/>
                    <a:pt x="3275" y="567"/>
                    <a:pt x="3680" y="460"/>
                  </a:cubicBezTo>
                  <a:cubicBezTo>
                    <a:pt x="4073" y="376"/>
                    <a:pt x="4347" y="269"/>
                    <a:pt x="4347" y="269"/>
                  </a:cubicBezTo>
                  <a:cubicBezTo>
                    <a:pt x="4347" y="269"/>
                    <a:pt x="4073" y="162"/>
                    <a:pt x="3656" y="102"/>
                  </a:cubicBezTo>
                  <a:cubicBezTo>
                    <a:pt x="3313" y="44"/>
                    <a:pt x="2890"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30"/>
            <p:cNvSpPr/>
            <p:nvPr/>
          </p:nvSpPr>
          <p:spPr>
            <a:xfrm>
              <a:off x="3582275" y="3577300"/>
              <a:ext cx="108675" cy="15725"/>
            </a:xfrm>
            <a:custGeom>
              <a:avLst/>
              <a:gdLst/>
              <a:ahLst/>
              <a:cxnLst/>
              <a:rect l="l" t="t" r="r" b="b"/>
              <a:pathLst>
                <a:path w="4347" h="629" extrusionOk="0">
                  <a:moveTo>
                    <a:pt x="1987" y="0"/>
                  </a:moveTo>
                  <a:cubicBezTo>
                    <a:pt x="1512" y="0"/>
                    <a:pt x="1056" y="37"/>
                    <a:pt x="691" y="110"/>
                  </a:cubicBezTo>
                  <a:cubicBezTo>
                    <a:pt x="286" y="181"/>
                    <a:pt x="1" y="265"/>
                    <a:pt x="1" y="265"/>
                  </a:cubicBezTo>
                  <a:cubicBezTo>
                    <a:pt x="1" y="265"/>
                    <a:pt x="263" y="384"/>
                    <a:pt x="667" y="467"/>
                  </a:cubicBezTo>
                  <a:cubicBezTo>
                    <a:pt x="1072" y="562"/>
                    <a:pt x="1608" y="622"/>
                    <a:pt x="2156" y="622"/>
                  </a:cubicBezTo>
                  <a:cubicBezTo>
                    <a:pt x="2255" y="626"/>
                    <a:pt x="2353" y="628"/>
                    <a:pt x="2449" y="628"/>
                  </a:cubicBezTo>
                  <a:cubicBezTo>
                    <a:pt x="2898" y="628"/>
                    <a:pt x="3315" y="585"/>
                    <a:pt x="3668" y="527"/>
                  </a:cubicBezTo>
                  <a:cubicBezTo>
                    <a:pt x="4061" y="443"/>
                    <a:pt x="4347" y="360"/>
                    <a:pt x="4347" y="360"/>
                  </a:cubicBezTo>
                  <a:cubicBezTo>
                    <a:pt x="4347" y="360"/>
                    <a:pt x="4085" y="253"/>
                    <a:pt x="3680" y="169"/>
                  </a:cubicBezTo>
                  <a:cubicBezTo>
                    <a:pt x="3275" y="74"/>
                    <a:pt x="2727" y="15"/>
                    <a:pt x="2191" y="3"/>
                  </a:cubicBezTo>
                  <a:cubicBezTo>
                    <a:pt x="2123" y="1"/>
                    <a:pt x="2055"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30"/>
            <p:cNvSpPr/>
            <p:nvPr/>
          </p:nvSpPr>
          <p:spPr>
            <a:xfrm>
              <a:off x="3582275" y="3614100"/>
              <a:ext cx="108675" cy="15725"/>
            </a:xfrm>
            <a:custGeom>
              <a:avLst/>
              <a:gdLst/>
              <a:ahLst/>
              <a:cxnLst/>
              <a:rect l="l" t="t" r="r" b="b"/>
              <a:pathLst>
                <a:path w="4347" h="629" extrusionOk="0">
                  <a:moveTo>
                    <a:pt x="1902" y="1"/>
                  </a:moveTo>
                  <a:cubicBezTo>
                    <a:pt x="1458" y="1"/>
                    <a:pt x="1034" y="44"/>
                    <a:pt x="691" y="102"/>
                  </a:cubicBezTo>
                  <a:cubicBezTo>
                    <a:pt x="286" y="186"/>
                    <a:pt x="1" y="269"/>
                    <a:pt x="1" y="269"/>
                  </a:cubicBezTo>
                  <a:cubicBezTo>
                    <a:pt x="1" y="269"/>
                    <a:pt x="263" y="388"/>
                    <a:pt x="667" y="460"/>
                  </a:cubicBezTo>
                  <a:cubicBezTo>
                    <a:pt x="1072" y="567"/>
                    <a:pt x="1608" y="626"/>
                    <a:pt x="2156" y="626"/>
                  </a:cubicBezTo>
                  <a:cubicBezTo>
                    <a:pt x="2226" y="628"/>
                    <a:pt x="2295" y="628"/>
                    <a:pt x="2364" y="628"/>
                  </a:cubicBezTo>
                  <a:cubicBezTo>
                    <a:pt x="2845" y="628"/>
                    <a:pt x="3293" y="592"/>
                    <a:pt x="3668" y="519"/>
                  </a:cubicBezTo>
                  <a:cubicBezTo>
                    <a:pt x="4061" y="448"/>
                    <a:pt x="4347" y="364"/>
                    <a:pt x="4347" y="364"/>
                  </a:cubicBezTo>
                  <a:cubicBezTo>
                    <a:pt x="4347" y="364"/>
                    <a:pt x="4085" y="257"/>
                    <a:pt x="3680" y="162"/>
                  </a:cubicBezTo>
                  <a:cubicBezTo>
                    <a:pt x="3275" y="79"/>
                    <a:pt x="2727" y="19"/>
                    <a:pt x="2191" y="7"/>
                  </a:cubicBezTo>
                  <a:cubicBezTo>
                    <a:pt x="2094" y="3"/>
                    <a:pt x="1998"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30"/>
            <p:cNvSpPr/>
            <p:nvPr/>
          </p:nvSpPr>
          <p:spPr>
            <a:xfrm>
              <a:off x="4145150" y="3412450"/>
              <a:ext cx="8350" cy="116125"/>
            </a:xfrm>
            <a:custGeom>
              <a:avLst/>
              <a:gdLst/>
              <a:ahLst/>
              <a:cxnLst/>
              <a:rect l="l" t="t" r="r" b="b"/>
              <a:pathLst>
                <a:path w="334" h="4645" extrusionOk="0">
                  <a:moveTo>
                    <a:pt x="167" y="1"/>
                  </a:moveTo>
                  <a:cubicBezTo>
                    <a:pt x="167" y="1"/>
                    <a:pt x="108" y="298"/>
                    <a:pt x="84" y="727"/>
                  </a:cubicBezTo>
                  <a:cubicBezTo>
                    <a:pt x="36" y="1156"/>
                    <a:pt x="24" y="1739"/>
                    <a:pt x="0" y="2322"/>
                  </a:cubicBezTo>
                  <a:cubicBezTo>
                    <a:pt x="0" y="2906"/>
                    <a:pt x="36" y="3477"/>
                    <a:pt x="84" y="3918"/>
                  </a:cubicBezTo>
                  <a:cubicBezTo>
                    <a:pt x="108" y="4358"/>
                    <a:pt x="167" y="4644"/>
                    <a:pt x="167" y="4644"/>
                  </a:cubicBezTo>
                  <a:cubicBezTo>
                    <a:pt x="167" y="4644"/>
                    <a:pt x="227" y="4346"/>
                    <a:pt x="262" y="3918"/>
                  </a:cubicBezTo>
                  <a:cubicBezTo>
                    <a:pt x="298" y="3489"/>
                    <a:pt x="322" y="2906"/>
                    <a:pt x="334" y="2322"/>
                  </a:cubicBezTo>
                  <a:cubicBezTo>
                    <a:pt x="334" y="1739"/>
                    <a:pt x="298" y="1167"/>
                    <a:pt x="262" y="727"/>
                  </a:cubicBezTo>
                  <a:cubicBezTo>
                    <a:pt x="215"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30"/>
            <p:cNvSpPr/>
            <p:nvPr/>
          </p:nvSpPr>
          <p:spPr>
            <a:xfrm>
              <a:off x="4176400" y="3454125"/>
              <a:ext cx="8350" cy="58075"/>
            </a:xfrm>
            <a:custGeom>
              <a:avLst/>
              <a:gdLst/>
              <a:ahLst/>
              <a:cxnLst/>
              <a:rect l="l" t="t" r="r" b="b"/>
              <a:pathLst>
                <a:path w="334" h="2323" extrusionOk="0">
                  <a:moveTo>
                    <a:pt x="167" y="1"/>
                  </a:moveTo>
                  <a:cubicBezTo>
                    <a:pt x="167" y="1"/>
                    <a:pt x="108" y="155"/>
                    <a:pt x="84" y="358"/>
                  </a:cubicBezTo>
                  <a:cubicBezTo>
                    <a:pt x="36" y="584"/>
                    <a:pt x="13" y="870"/>
                    <a:pt x="1" y="1167"/>
                  </a:cubicBezTo>
                  <a:cubicBezTo>
                    <a:pt x="1" y="1465"/>
                    <a:pt x="36" y="1739"/>
                    <a:pt x="84" y="1965"/>
                  </a:cubicBezTo>
                  <a:cubicBezTo>
                    <a:pt x="108" y="2191"/>
                    <a:pt x="167" y="2322"/>
                    <a:pt x="167" y="2322"/>
                  </a:cubicBezTo>
                  <a:cubicBezTo>
                    <a:pt x="167" y="2322"/>
                    <a:pt x="227" y="2179"/>
                    <a:pt x="251" y="1965"/>
                  </a:cubicBezTo>
                  <a:cubicBezTo>
                    <a:pt x="298" y="1739"/>
                    <a:pt x="310" y="1465"/>
                    <a:pt x="334" y="1167"/>
                  </a:cubicBezTo>
                  <a:cubicBezTo>
                    <a:pt x="334" y="870"/>
                    <a:pt x="298" y="584"/>
                    <a:pt x="251" y="358"/>
                  </a:cubicBezTo>
                  <a:cubicBezTo>
                    <a:pt x="215" y="132"/>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30"/>
            <p:cNvSpPr/>
            <p:nvPr/>
          </p:nvSpPr>
          <p:spPr>
            <a:xfrm>
              <a:off x="3646275" y="3412450"/>
              <a:ext cx="8350" cy="116125"/>
            </a:xfrm>
            <a:custGeom>
              <a:avLst/>
              <a:gdLst/>
              <a:ahLst/>
              <a:cxnLst/>
              <a:rect l="l" t="t" r="r" b="b"/>
              <a:pathLst>
                <a:path w="334" h="4645" extrusionOk="0">
                  <a:moveTo>
                    <a:pt x="167" y="1"/>
                  </a:moveTo>
                  <a:cubicBezTo>
                    <a:pt x="167" y="1"/>
                    <a:pt x="108" y="298"/>
                    <a:pt x="72" y="727"/>
                  </a:cubicBezTo>
                  <a:cubicBezTo>
                    <a:pt x="36" y="1167"/>
                    <a:pt x="12" y="1739"/>
                    <a:pt x="1" y="2322"/>
                  </a:cubicBezTo>
                  <a:cubicBezTo>
                    <a:pt x="1" y="2906"/>
                    <a:pt x="36" y="3489"/>
                    <a:pt x="72" y="3918"/>
                  </a:cubicBezTo>
                  <a:cubicBezTo>
                    <a:pt x="120" y="4346"/>
                    <a:pt x="167" y="4644"/>
                    <a:pt x="167" y="4644"/>
                  </a:cubicBezTo>
                  <a:cubicBezTo>
                    <a:pt x="167" y="4644"/>
                    <a:pt x="227" y="4346"/>
                    <a:pt x="251" y="3918"/>
                  </a:cubicBezTo>
                  <a:cubicBezTo>
                    <a:pt x="298" y="3489"/>
                    <a:pt x="310" y="2906"/>
                    <a:pt x="334" y="2322"/>
                  </a:cubicBezTo>
                  <a:cubicBezTo>
                    <a:pt x="334" y="1739"/>
                    <a:pt x="298" y="1167"/>
                    <a:pt x="251" y="727"/>
                  </a:cubicBezTo>
                  <a:cubicBezTo>
                    <a:pt x="227"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30"/>
            <p:cNvSpPr/>
            <p:nvPr/>
          </p:nvSpPr>
          <p:spPr>
            <a:xfrm>
              <a:off x="3615025" y="3454125"/>
              <a:ext cx="8350" cy="58075"/>
            </a:xfrm>
            <a:custGeom>
              <a:avLst/>
              <a:gdLst/>
              <a:ahLst/>
              <a:cxnLst/>
              <a:rect l="l" t="t" r="r" b="b"/>
              <a:pathLst>
                <a:path w="334" h="2323" extrusionOk="0">
                  <a:moveTo>
                    <a:pt x="167" y="1"/>
                  </a:moveTo>
                  <a:cubicBezTo>
                    <a:pt x="167" y="1"/>
                    <a:pt x="108" y="155"/>
                    <a:pt x="72" y="358"/>
                  </a:cubicBezTo>
                  <a:cubicBezTo>
                    <a:pt x="36" y="584"/>
                    <a:pt x="12" y="858"/>
                    <a:pt x="0" y="1155"/>
                  </a:cubicBezTo>
                  <a:cubicBezTo>
                    <a:pt x="0" y="1453"/>
                    <a:pt x="36" y="1739"/>
                    <a:pt x="72" y="1965"/>
                  </a:cubicBezTo>
                  <a:cubicBezTo>
                    <a:pt x="119" y="2191"/>
                    <a:pt x="167" y="2322"/>
                    <a:pt x="167" y="2322"/>
                  </a:cubicBezTo>
                  <a:cubicBezTo>
                    <a:pt x="167" y="2322"/>
                    <a:pt x="227" y="2167"/>
                    <a:pt x="250" y="1965"/>
                  </a:cubicBezTo>
                  <a:cubicBezTo>
                    <a:pt x="298" y="1739"/>
                    <a:pt x="310" y="1453"/>
                    <a:pt x="334" y="1155"/>
                  </a:cubicBezTo>
                  <a:cubicBezTo>
                    <a:pt x="334" y="858"/>
                    <a:pt x="298" y="584"/>
                    <a:pt x="250" y="358"/>
                  </a:cubicBezTo>
                  <a:cubicBezTo>
                    <a:pt x="227" y="155"/>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30"/>
            <p:cNvSpPr/>
            <p:nvPr/>
          </p:nvSpPr>
          <p:spPr>
            <a:xfrm>
              <a:off x="3733800" y="3931575"/>
              <a:ext cx="333375" cy="51800"/>
            </a:xfrm>
            <a:custGeom>
              <a:avLst/>
              <a:gdLst/>
              <a:ahLst/>
              <a:cxnLst/>
              <a:rect l="l" t="t" r="r" b="b"/>
              <a:pathLst>
                <a:path w="13335" h="2072" extrusionOk="0">
                  <a:moveTo>
                    <a:pt x="13335" y="0"/>
                  </a:moveTo>
                  <a:lnTo>
                    <a:pt x="13335" y="0"/>
                  </a:lnTo>
                  <a:cubicBezTo>
                    <a:pt x="13335" y="0"/>
                    <a:pt x="13109" y="72"/>
                    <a:pt x="12740" y="179"/>
                  </a:cubicBezTo>
                  <a:cubicBezTo>
                    <a:pt x="12383" y="286"/>
                    <a:pt x="11859" y="429"/>
                    <a:pt x="11228" y="560"/>
                  </a:cubicBezTo>
                  <a:cubicBezTo>
                    <a:pt x="10918" y="643"/>
                    <a:pt x="10573" y="703"/>
                    <a:pt x="10227" y="774"/>
                  </a:cubicBezTo>
                  <a:cubicBezTo>
                    <a:pt x="9870" y="834"/>
                    <a:pt x="9477" y="893"/>
                    <a:pt x="9084" y="941"/>
                  </a:cubicBezTo>
                  <a:cubicBezTo>
                    <a:pt x="8894" y="965"/>
                    <a:pt x="8692" y="976"/>
                    <a:pt x="8489" y="1012"/>
                  </a:cubicBezTo>
                  <a:cubicBezTo>
                    <a:pt x="8287" y="1024"/>
                    <a:pt x="8096" y="1036"/>
                    <a:pt x="7882" y="1072"/>
                  </a:cubicBezTo>
                  <a:cubicBezTo>
                    <a:pt x="7680" y="1084"/>
                    <a:pt x="7477" y="1084"/>
                    <a:pt x="7275" y="1095"/>
                  </a:cubicBezTo>
                  <a:cubicBezTo>
                    <a:pt x="7060" y="1119"/>
                    <a:pt x="6846" y="1119"/>
                    <a:pt x="6632" y="1119"/>
                  </a:cubicBezTo>
                  <a:lnTo>
                    <a:pt x="6013" y="1119"/>
                  </a:lnTo>
                  <a:cubicBezTo>
                    <a:pt x="5798" y="1119"/>
                    <a:pt x="5596" y="1119"/>
                    <a:pt x="5382" y="1095"/>
                  </a:cubicBezTo>
                  <a:cubicBezTo>
                    <a:pt x="4965" y="1084"/>
                    <a:pt x="4560" y="1060"/>
                    <a:pt x="4179" y="1012"/>
                  </a:cubicBezTo>
                  <a:cubicBezTo>
                    <a:pt x="3393" y="941"/>
                    <a:pt x="2655" y="798"/>
                    <a:pt x="2048" y="655"/>
                  </a:cubicBezTo>
                  <a:cubicBezTo>
                    <a:pt x="810" y="369"/>
                    <a:pt x="0" y="12"/>
                    <a:pt x="0" y="12"/>
                  </a:cubicBezTo>
                  <a:lnTo>
                    <a:pt x="0" y="12"/>
                  </a:lnTo>
                  <a:cubicBezTo>
                    <a:pt x="0" y="12"/>
                    <a:pt x="143" y="179"/>
                    <a:pt x="476" y="381"/>
                  </a:cubicBezTo>
                  <a:cubicBezTo>
                    <a:pt x="643" y="488"/>
                    <a:pt x="833" y="619"/>
                    <a:pt x="1072" y="762"/>
                  </a:cubicBezTo>
                  <a:cubicBezTo>
                    <a:pt x="1310" y="893"/>
                    <a:pt x="1572" y="1024"/>
                    <a:pt x="1893" y="1155"/>
                  </a:cubicBezTo>
                  <a:cubicBezTo>
                    <a:pt x="2500" y="1429"/>
                    <a:pt x="3239" y="1667"/>
                    <a:pt x="4060" y="1834"/>
                  </a:cubicBezTo>
                  <a:cubicBezTo>
                    <a:pt x="4274" y="1869"/>
                    <a:pt x="4477" y="1905"/>
                    <a:pt x="4691" y="1929"/>
                  </a:cubicBezTo>
                  <a:cubicBezTo>
                    <a:pt x="4893" y="1965"/>
                    <a:pt x="5120" y="1988"/>
                    <a:pt x="5346" y="2012"/>
                  </a:cubicBezTo>
                  <a:cubicBezTo>
                    <a:pt x="5560" y="2024"/>
                    <a:pt x="5786" y="2048"/>
                    <a:pt x="6001" y="2048"/>
                  </a:cubicBezTo>
                  <a:lnTo>
                    <a:pt x="6322" y="2072"/>
                  </a:lnTo>
                  <a:lnTo>
                    <a:pt x="6668" y="2072"/>
                  </a:lnTo>
                  <a:cubicBezTo>
                    <a:pt x="6894" y="2048"/>
                    <a:pt x="7096" y="2048"/>
                    <a:pt x="7322" y="2036"/>
                  </a:cubicBezTo>
                  <a:cubicBezTo>
                    <a:pt x="7549" y="2024"/>
                    <a:pt x="7763" y="1988"/>
                    <a:pt x="7989" y="1977"/>
                  </a:cubicBezTo>
                  <a:cubicBezTo>
                    <a:pt x="8418" y="1929"/>
                    <a:pt x="8858" y="1857"/>
                    <a:pt x="9251" y="1774"/>
                  </a:cubicBezTo>
                  <a:cubicBezTo>
                    <a:pt x="10073" y="1596"/>
                    <a:pt x="10823" y="1357"/>
                    <a:pt x="11430" y="1084"/>
                  </a:cubicBezTo>
                  <a:cubicBezTo>
                    <a:pt x="12037" y="834"/>
                    <a:pt x="12525" y="560"/>
                    <a:pt x="12847" y="357"/>
                  </a:cubicBezTo>
                  <a:cubicBezTo>
                    <a:pt x="13168" y="14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30"/>
            <p:cNvSpPr/>
            <p:nvPr/>
          </p:nvSpPr>
          <p:spPr>
            <a:xfrm>
              <a:off x="3732900" y="4195000"/>
              <a:ext cx="333400" cy="28600"/>
            </a:xfrm>
            <a:custGeom>
              <a:avLst/>
              <a:gdLst/>
              <a:ahLst/>
              <a:cxnLst/>
              <a:rect l="l" t="t" r="r" b="b"/>
              <a:pathLst>
                <a:path w="13336" h="1144" extrusionOk="0">
                  <a:moveTo>
                    <a:pt x="13335" y="0"/>
                  </a:moveTo>
                  <a:lnTo>
                    <a:pt x="13335" y="0"/>
                  </a:lnTo>
                  <a:cubicBezTo>
                    <a:pt x="13335" y="0"/>
                    <a:pt x="12502" y="119"/>
                    <a:pt x="11252" y="238"/>
                  </a:cubicBezTo>
                  <a:cubicBezTo>
                    <a:pt x="10633" y="298"/>
                    <a:pt x="9906" y="357"/>
                    <a:pt x="9109" y="405"/>
                  </a:cubicBezTo>
                  <a:cubicBezTo>
                    <a:pt x="8728" y="417"/>
                    <a:pt x="8323" y="429"/>
                    <a:pt x="7906" y="441"/>
                  </a:cubicBezTo>
                  <a:cubicBezTo>
                    <a:pt x="7501" y="464"/>
                    <a:pt x="7085" y="464"/>
                    <a:pt x="6656" y="464"/>
                  </a:cubicBezTo>
                  <a:lnTo>
                    <a:pt x="5418" y="464"/>
                  </a:lnTo>
                  <a:cubicBezTo>
                    <a:pt x="5001" y="441"/>
                    <a:pt x="4608" y="441"/>
                    <a:pt x="4215" y="429"/>
                  </a:cubicBezTo>
                  <a:cubicBezTo>
                    <a:pt x="3834" y="417"/>
                    <a:pt x="3441" y="381"/>
                    <a:pt x="3084" y="369"/>
                  </a:cubicBezTo>
                  <a:cubicBezTo>
                    <a:pt x="2727" y="345"/>
                    <a:pt x="2382" y="310"/>
                    <a:pt x="2072" y="286"/>
                  </a:cubicBezTo>
                  <a:cubicBezTo>
                    <a:pt x="1453" y="226"/>
                    <a:pt x="929" y="143"/>
                    <a:pt x="572" y="107"/>
                  </a:cubicBezTo>
                  <a:cubicBezTo>
                    <a:pt x="215" y="48"/>
                    <a:pt x="0" y="0"/>
                    <a:pt x="0" y="0"/>
                  </a:cubicBezTo>
                  <a:lnTo>
                    <a:pt x="0" y="0"/>
                  </a:lnTo>
                  <a:cubicBezTo>
                    <a:pt x="0" y="0"/>
                    <a:pt x="203" y="83"/>
                    <a:pt x="536" y="226"/>
                  </a:cubicBezTo>
                  <a:cubicBezTo>
                    <a:pt x="893" y="357"/>
                    <a:pt x="1405" y="524"/>
                    <a:pt x="2024" y="667"/>
                  </a:cubicBezTo>
                  <a:cubicBezTo>
                    <a:pt x="2346" y="738"/>
                    <a:pt x="2679" y="822"/>
                    <a:pt x="3036" y="881"/>
                  </a:cubicBezTo>
                  <a:cubicBezTo>
                    <a:pt x="3394" y="941"/>
                    <a:pt x="3786" y="988"/>
                    <a:pt x="4191" y="1024"/>
                  </a:cubicBezTo>
                  <a:cubicBezTo>
                    <a:pt x="4584" y="1060"/>
                    <a:pt x="4989" y="1096"/>
                    <a:pt x="5406" y="1119"/>
                  </a:cubicBezTo>
                  <a:cubicBezTo>
                    <a:pt x="5822" y="1131"/>
                    <a:pt x="6251" y="1143"/>
                    <a:pt x="6668" y="1143"/>
                  </a:cubicBezTo>
                  <a:cubicBezTo>
                    <a:pt x="7085" y="1143"/>
                    <a:pt x="7525" y="1119"/>
                    <a:pt x="7942" y="1096"/>
                  </a:cubicBezTo>
                  <a:cubicBezTo>
                    <a:pt x="8358" y="1072"/>
                    <a:pt x="8775" y="1036"/>
                    <a:pt x="9156" y="1000"/>
                  </a:cubicBezTo>
                  <a:cubicBezTo>
                    <a:pt x="9942" y="905"/>
                    <a:pt x="10692" y="774"/>
                    <a:pt x="11299" y="619"/>
                  </a:cubicBezTo>
                  <a:cubicBezTo>
                    <a:pt x="11930" y="488"/>
                    <a:pt x="12430" y="322"/>
                    <a:pt x="12788" y="203"/>
                  </a:cubicBezTo>
                  <a:cubicBezTo>
                    <a:pt x="13145" y="8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30"/>
            <p:cNvSpPr/>
            <p:nvPr/>
          </p:nvSpPr>
          <p:spPr>
            <a:xfrm>
              <a:off x="3766825" y="4343225"/>
              <a:ext cx="266125" cy="30375"/>
            </a:xfrm>
            <a:custGeom>
              <a:avLst/>
              <a:gdLst/>
              <a:ahLst/>
              <a:cxnLst/>
              <a:rect l="l" t="t" r="r" b="b"/>
              <a:pathLst>
                <a:path w="10645" h="1215" extrusionOk="0">
                  <a:moveTo>
                    <a:pt x="1" y="0"/>
                  </a:moveTo>
                  <a:lnTo>
                    <a:pt x="1" y="0"/>
                  </a:lnTo>
                  <a:cubicBezTo>
                    <a:pt x="1" y="0"/>
                    <a:pt x="155" y="108"/>
                    <a:pt x="417" y="239"/>
                  </a:cubicBezTo>
                  <a:cubicBezTo>
                    <a:pt x="679" y="381"/>
                    <a:pt x="1084" y="560"/>
                    <a:pt x="1572" y="703"/>
                  </a:cubicBezTo>
                  <a:cubicBezTo>
                    <a:pt x="1834" y="774"/>
                    <a:pt x="2096" y="858"/>
                    <a:pt x="2382" y="917"/>
                  </a:cubicBezTo>
                  <a:cubicBezTo>
                    <a:pt x="2668" y="977"/>
                    <a:pt x="2977" y="1036"/>
                    <a:pt x="3299" y="1072"/>
                  </a:cubicBezTo>
                  <a:cubicBezTo>
                    <a:pt x="3632" y="1120"/>
                    <a:pt x="3953" y="1167"/>
                    <a:pt x="4299" y="1179"/>
                  </a:cubicBezTo>
                  <a:cubicBezTo>
                    <a:pt x="4644" y="1215"/>
                    <a:pt x="4989" y="1215"/>
                    <a:pt x="5335" y="1215"/>
                  </a:cubicBezTo>
                  <a:cubicBezTo>
                    <a:pt x="5656" y="1215"/>
                    <a:pt x="6013" y="1203"/>
                    <a:pt x="6359" y="1167"/>
                  </a:cubicBezTo>
                  <a:cubicBezTo>
                    <a:pt x="6692" y="1143"/>
                    <a:pt x="7025" y="1096"/>
                    <a:pt x="7335" y="1048"/>
                  </a:cubicBezTo>
                  <a:cubicBezTo>
                    <a:pt x="7978" y="941"/>
                    <a:pt x="8561" y="810"/>
                    <a:pt x="9061" y="667"/>
                  </a:cubicBezTo>
                  <a:cubicBezTo>
                    <a:pt x="9549" y="512"/>
                    <a:pt x="9954" y="346"/>
                    <a:pt x="10228" y="227"/>
                  </a:cubicBezTo>
                  <a:cubicBezTo>
                    <a:pt x="10490" y="108"/>
                    <a:pt x="10645" y="12"/>
                    <a:pt x="10645" y="12"/>
                  </a:cubicBezTo>
                  <a:lnTo>
                    <a:pt x="10645" y="12"/>
                  </a:lnTo>
                  <a:cubicBezTo>
                    <a:pt x="10645" y="12"/>
                    <a:pt x="9966" y="131"/>
                    <a:pt x="8954" y="250"/>
                  </a:cubicBezTo>
                  <a:cubicBezTo>
                    <a:pt x="8466" y="310"/>
                    <a:pt x="7894" y="346"/>
                    <a:pt x="7263" y="393"/>
                  </a:cubicBezTo>
                  <a:cubicBezTo>
                    <a:pt x="6954" y="429"/>
                    <a:pt x="6620" y="429"/>
                    <a:pt x="6299" y="441"/>
                  </a:cubicBezTo>
                  <a:cubicBezTo>
                    <a:pt x="5966" y="453"/>
                    <a:pt x="5644" y="453"/>
                    <a:pt x="5299" y="453"/>
                  </a:cubicBezTo>
                  <a:lnTo>
                    <a:pt x="4323" y="453"/>
                  </a:lnTo>
                  <a:cubicBezTo>
                    <a:pt x="3989" y="441"/>
                    <a:pt x="3668" y="441"/>
                    <a:pt x="3370" y="417"/>
                  </a:cubicBezTo>
                  <a:cubicBezTo>
                    <a:pt x="3049" y="405"/>
                    <a:pt x="2751" y="381"/>
                    <a:pt x="2477" y="370"/>
                  </a:cubicBezTo>
                  <a:cubicBezTo>
                    <a:pt x="2191" y="334"/>
                    <a:pt x="1918" y="310"/>
                    <a:pt x="1667" y="274"/>
                  </a:cubicBezTo>
                  <a:cubicBezTo>
                    <a:pt x="1179" y="215"/>
                    <a:pt x="763" y="143"/>
                    <a:pt x="465" y="96"/>
                  </a:cubicBezTo>
                  <a:cubicBezTo>
                    <a:pt x="167" y="3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30"/>
            <p:cNvSpPr/>
            <p:nvPr/>
          </p:nvSpPr>
          <p:spPr>
            <a:xfrm>
              <a:off x="3771000" y="3979200"/>
              <a:ext cx="258675" cy="60725"/>
            </a:xfrm>
            <a:custGeom>
              <a:avLst/>
              <a:gdLst/>
              <a:ahLst/>
              <a:cxnLst/>
              <a:rect l="l" t="t" r="r" b="b"/>
              <a:pathLst>
                <a:path w="10347" h="2429" extrusionOk="0">
                  <a:moveTo>
                    <a:pt x="0" y="0"/>
                  </a:moveTo>
                  <a:cubicBezTo>
                    <a:pt x="0" y="0"/>
                    <a:pt x="84" y="155"/>
                    <a:pt x="298" y="393"/>
                  </a:cubicBezTo>
                  <a:cubicBezTo>
                    <a:pt x="500" y="643"/>
                    <a:pt x="834" y="965"/>
                    <a:pt x="1274" y="1274"/>
                  </a:cubicBezTo>
                  <a:cubicBezTo>
                    <a:pt x="1500" y="1441"/>
                    <a:pt x="1751" y="1584"/>
                    <a:pt x="2048" y="1727"/>
                  </a:cubicBezTo>
                  <a:cubicBezTo>
                    <a:pt x="2203" y="1798"/>
                    <a:pt x="2346" y="1857"/>
                    <a:pt x="2501" y="1929"/>
                  </a:cubicBezTo>
                  <a:cubicBezTo>
                    <a:pt x="2643" y="2000"/>
                    <a:pt x="2810" y="2048"/>
                    <a:pt x="2989" y="2108"/>
                  </a:cubicBezTo>
                  <a:cubicBezTo>
                    <a:pt x="3155" y="2167"/>
                    <a:pt x="3334" y="2215"/>
                    <a:pt x="3513" y="2238"/>
                  </a:cubicBezTo>
                  <a:cubicBezTo>
                    <a:pt x="3691" y="2286"/>
                    <a:pt x="3870" y="2322"/>
                    <a:pt x="4048" y="2346"/>
                  </a:cubicBezTo>
                  <a:cubicBezTo>
                    <a:pt x="4227" y="2381"/>
                    <a:pt x="4418" y="2405"/>
                    <a:pt x="4596" y="2405"/>
                  </a:cubicBezTo>
                  <a:lnTo>
                    <a:pt x="4882" y="2429"/>
                  </a:lnTo>
                  <a:lnTo>
                    <a:pt x="5168" y="2429"/>
                  </a:lnTo>
                  <a:cubicBezTo>
                    <a:pt x="5346" y="2405"/>
                    <a:pt x="5501" y="2405"/>
                    <a:pt x="5703" y="2393"/>
                  </a:cubicBezTo>
                  <a:cubicBezTo>
                    <a:pt x="5894" y="2381"/>
                    <a:pt x="6084" y="2346"/>
                    <a:pt x="6263" y="2322"/>
                  </a:cubicBezTo>
                  <a:cubicBezTo>
                    <a:pt x="6442" y="2286"/>
                    <a:pt x="6620" y="2238"/>
                    <a:pt x="6799" y="2203"/>
                  </a:cubicBezTo>
                  <a:cubicBezTo>
                    <a:pt x="6977" y="2155"/>
                    <a:pt x="7144" y="2096"/>
                    <a:pt x="7299" y="2048"/>
                  </a:cubicBezTo>
                  <a:cubicBezTo>
                    <a:pt x="7466" y="1988"/>
                    <a:pt x="7632" y="1929"/>
                    <a:pt x="7787" y="1869"/>
                  </a:cubicBezTo>
                  <a:cubicBezTo>
                    <a:pt x="7930" y="1798"/>
                    <a:pt x="8085" y="1738"/>
                    <a:pt x="8228" y="1667"/>
                  </a:cubicBezTo>
                  <a:cubicBezTo>
                    <a:pt x="8358" y="1584"/>
                    <a:pt x="8489" y="1512"/>
                    <a:pt x="8632" y="1453"/>
                  </a:cubicBezTo>
                  <a:cubicBezTo>
                    <a:pt x="8751" y="1381"/>
                    <a:pt x="8882" y="1310"/>
                    <a:pt x="8990" y="1238"/>
                  </a:cubicBezTo>
                  <a:cubicBezTo>
                    <a:pt x="9109" y="1155"/>
                    <a:pt x="9216" y="1084"/>
                    <a:pt x="9311" y="1012"/>
                  </a:cubicBezTo>
                  <a:cubicBezTo>
                    <a:pt x="9418" y="941"/>
                    <a:pt x="9513" y="857"/>
                    <a:pt x="9597" y="786"/>
                  </a:cubicBezTo>
                  <a:cubicBezTo>
                    <a:pt x="9763" y="655"/>
                    <a:pt x="9906" y="500"/>
                    <a:pt x="10013" y="393"/>
                  </a:cubicBezTo>
                  <a:cubicBezTo>
                    <a:pt x="10240" y="179"/>
                    <a:pt x="10347" y="24"/>
                    <a:pt x="10347" y="24"/>
                  </a:cubicBezTo>
                  <a:lnTo>
                    <a:pt x="10347" y="24"/>
                  </a:lnTo>
                  <a:cubicBezTo>
                    <a:pt x="10347" y="24"/>
                    <a:pt x="10180" y="119"/>
                    <a:pt x="9906" y="250"/>
                  </a:cubicBezTo>
                  <a:cubicBezTo>
                    <a:pt x="9752" y="310"/>
                    <a:pt x="9573" y="381"/>
                    <a:pt x="9371" y="476"/>
                  </a:cubicBezTo>
                  <a:cubicBezTo>
                    <a:pt x="9180" y="560"/>
                    <a:pt x="8954" y="655"/>
                    <a:pt x="8716" y="738"/>
                  </a:cubicBezTo>
                  <a:cubicBezTo>
                    <a:pt x="8478" y="834"/>
                    <a:pt x="8216" y="917"/>
                    <a:pt x="7930" y="1012"/>
                  </a:cubicBezTo>
                  <a:cubicBezTo>
                    <a:pt x="7799" y="1048"/>
                    <a:pt x="7644" y="1084"/>
                    <a:pt x="7501" y="1131"/>
                  </a:cubicBezTo>
                  <a:cubicBezTo>
                    <a:pt x="7346" y="1155"/>
                    <a:pt x="7204" y="1203"/>
                    <a:pt x="7049" y="1238"/>
                  </a:cubicBezTo>
                  <a:cubicBezTo>
                    <a:pt x="6906" y="1262"/>
                    <a:pt x="6739" y="1286"/>
                    <a:pt x="6596" y="1322"/>
                  </a:cubicBezTo>
                  <a:cubicBezTo>
                    <a:pt x="6430" y="1357"/>
                    <a:pt x="6275" y="1369"/>
                    <a:pt x="6120" y="1393"/>
                  </a:cubicBezTo>
                  <a:cubicBezTo>
                    <a:pt x="5953" y="1417"/>
                    <a:pt x="5799" y="1429"/>
                    <a:pt x="5644" y="1441"/>
                  </a:cubicBezTo>
                  <a:cubicBezTo>
                    <a:pt x="5477" y="1453"/>
                    <a:pt x="5299" y="1453"/>
                    <a:pt x="5120" y="1453"/>
                  </a:cubicBezTo>
                  <a:lnTo>
                    <a:pt x="4620" y="1453"/>
                  </a:lnTo>
                  <a:cubicBezTo>
                    <a:pt x="4465" y="1453"/>
                    <a:pt x="4298" y="1441"/>
                    <a:pt x="4132" y="1429"/>
                  </a:cubicBezTo>
                  <a:cubicBezTo>
                    <a:pt x="3977" y="1405"/>
                    <a:pt x="3810" y="1393"/>
                    <a:pt x="3656" y="1369"/>
                  </a:cubicBezTo>
                  <a:cubicBezTo>
                    <a:pt x="3489" y="1346"/>
                    <a:pt x="3346" y="1322"/>
                    <a:pt x="3191" y="1286"/>
                  </a:cubicBezTo>
                  <a:cubicBezTo>
                    <a:pt x="3048" y="1262"/>
                    <a:pt x="2894" y="1238"/>
                    <a:pt x="2751" y="1191"/>
                  </a:cubicBezTo>
                  <a:cubicBezTo>
                    <a:pt x="2596" y="1155"/>
                    <a:pt x="2453" y="1107"/>
                    <a:pt x="2322" y="1072"/>
                  </a:cubicBezTo>
                  <a:lnTo>
                    <a:pt x="1917" y="941"/>
                  </a:lnTo>
                  <a:cubicBezTo>
                    <a:pt x="1786" y="893"/>
                    <a:pt x="1667" y="845"/>
                    <a:pt x="1548" y="798"/>
                  </a:cubicBezTo>
                  <a:cubicBezTo>
                    <a:pt x="1072" y="607"/>
                    <a:pt x="679" y="417"/>
                    <a:pt x="417" y="250"/>
                  </a:cubicBezTo>
                  <a:cubicBezTo>
                    <a:pt x="143" y="95"/>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5740"/>
        <p:cNvGrpSpPr/>
        <p:nvPr/>
      </p:nvGrpSpPr>
      <p:grpSpPr>
        <a:xfrm>
          <a:off x="0" y="0"/>
          <a:ext cx="0" cy="0"/>
          <a:chOff x="0" y="0"/>
          <a:chExt cx="0" cy="0"/>
        </a:xfrm>
      </p:grpSpPr>
      <p:sp>
        <p:nvSpPr>
          <p:cNvPr id="5741" name="Google Shape;5741;p33"/>
          <p:cNvSpPr txBox="1">
            <a:spLocks noGrp="1"/>
          </p:cNvSpPr>
          <p:nvPr>
            <p:ph type="title"/>
          </p:nvPr>
        </p:nvSpPr>
        <p:spPr>
          <a:xfrm>
            <a:off x="713234" y="1764813"/>
            <a:ext cx="4521300" cy="168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PURPOSE </a:t>
            </a:r>
            <a:r>
              <a:rPr lang="en" sz="4300"/>
              <a:t>STATEMENT</a:t>
            </a:r>
            <a:endParaRPr sz="4300"/>
          </a:p>
        </p:txBody>
      </p:sp>
      <p:sp>
        <p:nvSpPr>
          <p:cNvPr id="5742" name="Google Shape;5742;p33"/>
          <p:cNvSpPr txBox="1">
            <a:spLocks noGrp="1"/>
          </p:cNvSpPr>
          <p:nvPr>
            <p:ph type="title" idx="2"/>
          </p:nvPr>
        </p:nvSpPr>
        <p:spPr>
          <a:xfrm>
            <a:off x="2176184" y="916775"/>
            <a:ext cx="1595400" cy="782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43" name="Google Shape;5743;p33"/>
          <p:cNvSpPr txBox="1">
            <a:spLocks noGrp="1"/>
          </p:cNvSpPr>
          <p:nvPr>
            <p:ph type="subTitle" idx="1"/>
          </p:nvPr>
        </p:nvSpPr>
        <p:spPr>
          <a:xfrm>
            <a:off x="1173434" y="3789500"/>
            <a:ext cx="3600900" cy="446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You can enter a subtitle here if you need it</a:t>
            </a:r>
            <a:endParaRPr/>
          </a:p>
        </p:txBody>
      </p:sp>
      <p:grpSp>
        <p:nvGrpSpPr>
          <p:cNvPr id="5744" name="Google Shape;5744;p33"/>
          <p:cNvGrpSpPr/>
          <p:nvPr/>
        </p:nvGrpSpPr>
        <p:grpSpPr>
          <a:xfrm>
            <a:off x="-31234" y="120007"/>
            <a:ext cx="9206466" cy="501623"/>
            <a:chOff x="-31234" y="120007"/>
            <a:chExt cx="9206466" cy="501623"/>
          </a:xfrm>
        </p:grpSpPr>
        <p:grpSp>
          <p:nvGrpSpPr>
            <p:cNvPr id="5745" name="Google Shape;5745;p33"/>
            <p:cNvGrpSpPr/>
            <p:nvPr/>
          </p:nvGrpSpPr>
          <p:grpSpPr>
            <a:xfrm>
              <a:off x="-31234" y="120007"/>
              <a:ext cx="4581733" cy="501623"/>
              <a:chOff x="135775" y="236925"/>
              <a:chExt cx="8872449" cy="764203"/>
            </a:xfrm>
          </p:grpSpPr>
          <p:sp>
            <p:nvSpPr>
              <p:cNvPr id="5746" name="Google Shape;5746;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33"/>
            <p:cNvGrpSpPr/>
            <p:nvPr/>
          </p:nvGrpSpPr>
          <p:grpSpPr>
            <a:xfrm>
              <a:off x="4593500" y="120007"/>
              <a:ext cx="4581733" cy="501623"/>
              <a:chOff x="135775" y="236925"/>
              <a:chExt cx="8872449" cy="764203"/>
            </a:xfrm>
          </p:grpSpPr>
          <p:sp>
            <p:nvSpPr>
              <p:cNvPr id="5821" name="Google Shape;5821;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33"/>
          <p:cNvGrpSpPr/>
          <p:nvPr/>
        </p:nvGrpSpPr>
        <p:grpSpPr>
          <a:xfrm>
            <a:off x="-31234" y="4531067"/>
            <a:ext cx="9206466" cy="501623"/>
            <a:chOff x="-31234" y="4521882"/>
            <a:chExt cx="9206466" cy="501623"/>
          </a:xfrm>
        </p:grpSpPr>
        <p:grpSp>
          <p:nvGrpSpPr>
            <p:cNvPr id="5896" name="Google Shape;5896;p33"/>
            <p:cNvGrpSpPr/>
            <p:nvPr/>
          </p:nvGrpSpPr>
          <p:grpSpPr>
            <a:xfrm flipH="1">
              <a:off x="4593500" y="4521882"/>
              <a:ext cx="4581733" cy="501623"/>
              <a:chOff x="135775" y="236925"/>
              <a:chExt cx="8872449" cy="764203"/>
            </a:xfrm>
          </p:grpSpPr>
          <p:sp>
            <p:nvSpPr>
              <p:cNvPr id="5897" name="Google Shape;5897;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33"/>
            <p:cNvGrpSpPr/>
            <p:nvPr/>
          </p:nvGrpSpPr>
          <p:grpSpPr>
            <a:xfrm flipH="1">
              <a:off x="-31234" y="4521882"/>
              <a:ext cx="4581733" cy="501623"/>
              <a:chOff x="135775" y="236925"/>
              <a:chExt cx="8872449" cy="764203"/>
            </a:xfrm>
          </p:grpSpPr>
          <p:sp>
            <p:nvSpPr>
              <p:cNvPr id="5972" name="Google Shape;5972;p3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3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3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3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3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3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3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3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3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3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3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3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3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3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3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3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3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3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3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3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3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3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3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3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3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3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3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3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3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3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3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3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3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3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3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3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3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3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3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3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3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3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3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3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3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3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3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3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3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3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3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3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3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3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3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3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3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3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3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3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3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3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3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3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3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3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3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3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3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3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3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3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3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3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6" name="Google Shape;6046;p33"/>
          <p:cNvGrpSpPr/>
          <p:nvPr/>
        </p:nvGrpSpPr>
        <p:grpSpPr>
          <a:xfrm>
            <a:off x="950516" y="3573603"/>
            <a:ext cx="4046738" cy="91800"/>
            <a:chOff x="1060225" y="2963300"/>
            <a:chExt cx="4046738" cy="91800"/>
          </a:xfrm>
        </p:grpSpPr>
        <p:sp>
          <p:nvSpPr>
            <p:cNvPr id="6047" name="Google Shape;6047;p3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8" name="Google Shape;6048;p3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49" name="Google Shape;6049;p3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0" name="Google Shape;6050;p3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1" name="Google Shape;6051;p3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2" name="Google Shape;6052;p3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3" name="Google Shape;6053;p3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4" name="Google Shape;6054;p3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5" name="Google Shape;6055;p3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6" name="Google Shape;6056;p3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7" name="Google Shape;6057;p3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8" name="Google Shape;6058;p3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59" name="Google Shape;6059;p3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0" name="Google Shape;6060;p3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1" name="Google Shape;6061;p3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2" name="Google Shape;6062;p3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3" name="Google Shape;6063;p3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4" name="Google Shape;6064;p3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5" name="Google Shape;6065;p3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6" name="Google Shape;6066;p33"/>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7" name="Google Shape;6067;p33"/>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8" name="Google Shape;6068;p33"/>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69" name="Google Shape;6069;p33"/>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0" name="Google Shape;6070;p33"/>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1" name="Google Shape;6071;p33"/>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2" name="Google Shape;6072;p33"/>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3" name="Google Shape;6073;p33"/>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074" name="Google Shape;6074;p33"/>
          <p:cNvGrpSpPr/>
          <p:nvPr/>
        </p:nvGrpSpPr>
        <p:grpSpPr>
          <a:xfrm>
            <a:off x="6032272" y="1173602"/>
            <a:ext cx="1811455" cy="2872336"/>
            <a:chOff x="5986450" y="3240100"/>
            <a:chExt cx="931100" cy="1476400"/>
          </a:xfrm>
        </p:grpSpPr>
        <p:sp>
          <p:nvSpPr>
            <p:cNvPr id="6075" name="Google Shape;6075;p33"/>
            <p:cNvSpPr/>
            <p:nvPr/>
          </p:nvSpPr>
          <p:spPr>
            <a:xfrm>
              <a:off x="6244225" y="3755950"/>
              <a:ext cx="122950" cy="223275"/>
            </a:xfrm>
            <a:custGeom>
              <a:avLst/>
              <a:gdLst/>
              <a:ahLst/>
              <a:cxnLst/>
              <a:rect l="l" t="t" r="r" b="b"/>
              <a:pathLst>
                <a:path w="4918" h="8931" extrusionOk="0">
                  <a:moveTo>
                    <a:pt x="0" y="0"/>
                  </a:moveTo>
                  <a:cubicBezTo>
                    <a:pt x="441" y="2191"/>
                    <a:pt x="739" y="6620"/>
                    <a:pt x="739" y="8478"/>
                  </a:cubicBezTo>
                  <a:cubicBezTo>
                    <a:pt x="1203" y="8454"/>
                    <a:pt x="1691" y="8442"/>
                    <a:pt x="2227" y="8442"/>
                  </a:cubicBezTo>
                  <a:cubicBezTo>
                    <a:pt x="3358" y="8442"/>
                    <a:pt x="4227" y="8644"/>
                    <a:pt x="4918" y="8930"/>
                  </a:cubicBezTo>
                  <a:lnTo>
                    <a:pt x="4918" y="2501"/>
                  </a:lnTo>
                  <a:lnTo>
                    <a:pt x="4489" y="7347"/>
                  </a:lnTo>
                  <a:lnTo>
                    <a:pt x="3953" y="1239"/>
                  </a:lnTo>
                  <a:lnTo>
                    <a:pt x="3417" y="5846"/>
                  </a:lnTo>
                  <a:lnTo>
                    <a:pt x="2882" y="1132"/>
                  </a:lnTo>
                  <a:lnTo>
                    <a:pt x="2405" y="4763"/>
                  </a:lnTo>
                  <a:lnTo>
                    <a:pt x="17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33"/>
            <p:cNvSpPr/>
            <p:nvPr/>
          </p:nvSpPr>
          <p:spPr>
            <a:xfrm>
              <a:off x="6383525" y="3756250"/>
              <a:ext cx="15500" cy="242325"/>
            </a:xfrm>
            <a:custGeom>
              <a:avLst/>
              <a:gdLst/>
              <a:ahLst/>
              <a:cxnLst/>
              <a:rect l="l" t="t" r="r" b="b"/>
              <a:pathLst>
                <a:path w="620" h="9693" extrusionOk="0">
                  <a:moveTo>
                    <a:pt x="0" y="0"/>
                  </a:moveTo>
                  <a:lnTo>
                    <a:pt x="0" y="9287"/>
                  </a:lnTo>
                  <a:cubicBezTo>
                    <a:pt x="227" y="9418"/>
                    <a:pt x="417" y="9561"/>
                    <a:pt x="620" y="9692"/>
                  </a:cubicBezTo>
                  <a:lnTo>
                    <a:pt x="620"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33"/>
            <p:cNvSpPr/>
            <p:nvPr/>
          </p:nvSpPr>
          <p:spPr>
            <a:xfrm>
              <a:off x="6503175" y="3756250"/>
              <a:ext cx="15200" cy="242325"/>
            </a:xfrm>
            <a:custGeom>
              <a:avLst/>
              <a:gdLst/>
              <a:ahLst/>
              <a:cxnLst/>
              <a:rect l="l" t="t" r="r" b="b"/>
              <a:pathLst>
                <a:path w="608" h="9693" extrusionOk="0">
                  <a:moveTo>
                    <a:pt x="1" y="0"/>
                  </a:moveTo>
                  <a:lnTo>
                    <a:pt x="1" y="9692"/>
                  </a:lnTo>
                  <a:cubicBezTo>
                    <a:pt x="179" y="9561"/>
                    <a:pt x="382" y="9406"/>
                    <a:pt x="608" y="9287"/>
                  </a:cubicBezTo>
                  <a:lnTo>
                    <a:pt x="6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33"/>
            <p:cNvSpPr/>
            <p:nvPr/>
          </p:nvSpPr>
          <p:spPr>
            <a:xfrm>
              <a:off x="6412400" y="3470200"/>
              <a:ext cx="77700" cy="28300"/>
            </a:xfrm>
            <a:custGeom>
              <a:avLst/>
              <a:gdLst/>
              <a:ahLst/>
              <a:cxnLst/>
              <a:rect l="l" t="t" r="r" b="b"/>
              <a:pathLst>
                <a:path w="3108" h="1132" extrusionOk="0">
                  <a:moveTo>
                    <a:pt x="0" y="0"/>
                  </a:moveTo>
                  <a:lnTo>
                    <a:pt x="0" y="1132"/>
                  </a:lnTo>
                  <a:lnTo>
                    <a:pt x="3108" y="1132"/>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33"/>
            <p:cNvSpPr/>
            <p:nvPr/>
          </p:nvSpPr>
          <p:spPr>
            <a:xfrm>
              <a:off x="6412400" y="3452050"/>
              <a:ext cx="77400" cy="9850"/>
            </a:xfrm>
            <a:custGeom>
              <a:avLst/>
              <a:gdLst/>
              <a:ahLst/>
              <a:cxnLst/>
              <a:rect l="l" t="t" r="r" b="b"/>
              <a:pathLst>
                <a:path w="3096" h="394" extrusionOk="0">
                  <a:moveTo>
                    <a:pt x="0" y="0"/>
                  </a:moveTo>
                  <a:lnTo>
                    <a:pt x="0" y="393"/>
                  </a:lnTo>
                  <a:lnTo>
                    <a:pt x="3096" y="393"/>
                  </a:lnTo>
                  <a:lnTo>
                    <a:pt x="3096"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33"/>
            <p:cNvSpPr/>
            <p:nvPr/>
          </p:nvSpPr>
          <p:spPr>
            <a:xfrm>
              <a:off x="6506450" y="3452050"/>
              <a:ext cx="162850" cy="287550"/>
            </a:xfrm>
            <a:custGeom>
              <a:avLst/>
              <a:gdLst/>
              <a:ahLst/>
              <a:cxnLst/>
              <a:rect l="l" t="t" r="r" b="b"/>
              <a:pathLst>
                <a:path w="6514" h="11502" extrusionOk="0">
                  <a:moveTo>
                    <a:pt x="1" y="0"/>
                  </a:moveTo>
                  <a:lnTo>
                    <a:pt x="1" y="2798"/>
                  </a:lnTo>
                  <a:lnTo>
                    <a:pt x="1989" y="3274"/>
                  </a:lnTo>
                  <a:lnTo>
                    <a:pt x="1" y="3763"/>
                  </a:lnTo>
                  <a:lnTo>
                    <a:pt x="1" y="5787"/>
                  </a:lnTo>
                  <a:lnTo>
                    <a:pt x="3001" y="6215"/>
                  </a:lnTo>
                  <a:lnTo>
                    <a:pt x="1" y="6668"/>
                  </a:lnTo>
                  <a:lnTo>
                    <a:pt x="1" y="8668"/>
                  </a:lnTo>
                  <a:lnTo>
                    <a:pt x="4001" y="9168"/>
                  </a:lnTo>
                  <a:lnTo>
                    <a:pt x="1" y="9656"/>
                  </a:lnTo>
                  <a:lnTo>
                    <a:pt x="1" y="11502"/>
                  </a:lnTo>
                  <a:lnTo>
                    <a:pt x="6513" y="11502"/>
                  </a:lnTo>
                  <a:lnTo>
                    <a:pt x="21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33"/>
            <p:cNvSpPr/>
            <p:nvPr/>
          </p:nvSpPr>
          <p:spPr>
            <a:xfrm>
              <a:off x="6024250" y="3537475"/>
              <a:ext cx="222075" cy="434600"/>
            </a:xfrm>
            <a:custGeom>
              <a:avLst/>
              <a:gdLst/>
              <a:ahLst/>
              <a:cxnLst/>
              <a:rect l="l" t="t" r="r" b="b"/>
              <a:pathLst>
                <a:path w="8883" h="17384" extrusionOk="0">
                  <a:moveTo>
                    <a:pt x="2108" y="0"/>
                  </a:moveTo>
                  <a:cubicBezTo>
                    <a:pt x="1953" y="107"/>
                    <a:pt x="1751" y="238"/>
                    <a:pt x="1572" y="393"/>
                  </a:cubicBezTo>
                  <a:cubicBezTo>
                    <a:pt x="1632" y="429"/>
                    <a:pt x="1691" y="477"/>
                    <a:pt x="1751" y="536"/>
                  </a:cubicBezTo>
                  <a:cubicBezTo>
                    <a:pt x="2096" y="810"/>
                    <a:pt x="2560" y="1227"/>
                    <a:pt x="3037" y="1774"/>
                  </a:cubicBezTo>
                  <a:cubicBezTo>
                    <a:pt x="3513" y="2322"/>
                    <a:pt x="4013" y="3024"/>
                    <a:pt x="4477" y="3798"/>
                  </a:cubicBezTo>
                  <a:cubicBezTo>
                    <a:pt x="4930" y="4584"/>
                    <a:pt x="5323" y="5465"/>
                    <a:pt x="5656" y="6358"/>
                  </a:cubicBezTo>
                  <a:cubicBezTo>
                    <a:pt x="6299" y="8156"/>
                    <a:pt x="6632" y="10037"/>
                    <a:pt x="6859" y="11430"/>
                  </a:cubicBezTo>
                  <a:cubicBezTo>
                    <a:pt x="7073" y="12835"/>
                    <a:pt x="7192" y="13764"/>
                    <a:pt x="7192" y="13764"/>
                  </a:cubicBezTo>
                  <a:cubicBezTo>
                    <a:pt x="7192" y="13764"/>
                    <a:pt x="7013" y="12847"/>
                    <a:pt x="6716" y="11466"/>
                  </a:cubicBezTo>
                  <a:cubicBezTo>
                    <a:pt x="6394" y="10097"/>
                    <a:pt x="5942" y="8251"/>
                    <a:pt x="5192" y="6549"/>
                  </a:cubicBezTo>
                  <a:cubicBezTo>
                    <a:pt x="4823" y="5703"/>
                    <a:pt x="4370" y="4882"/>
                    <a:pt x="3894" y="4167"/>
                  </a:cubicBezTo>
                  <a:cubicBezTo>
                    <a:pt x="3418" y="3453"/>
                    <a:pt x="2906" y="2846"/>
                    <a:pt x="2429" y="2358"/>
                  </a:cubicBezTo>
                  <a:cubicBezTo>
                    <a:pt x="1953" y="1881"/>
                    <a:pt x="1501" y="1524"/>
                    <a:pt x="1179" y="1298"/>
                  </a:cubicBezTo>
                  <a:cubicBezTo>
                    <a:pt x="1036" y="1191"/>
                    <a:pt x="941" y="1131"/>
                    <a:pt x="846" y="1072"/>
                  </a:cubicBezTo>
                  <a:cubicBezTo>
                    <a:pt x="584" y="1369"/>
                    <a:pt x="358" y="1715"/>
                    <a:pt x="203" y="2084"/>
                  </a:cubicBezTo>
                  <a:cubicBezTo>
                    <a:pt x="370" y="2239"/>
                    <a:pt x="596" y="2453"/>
                    <a:pt x="846" y="2727"/>
                  </a:cubicBezTo>
                  <a:cubicBezTo>
                    <a:pt x="1370" y="3263"/>
                    <a:pt x="1989" y="4025"/>
                    <a:pt x="2549" y="4834"/>
                  </a:cubicBezTo>
                  <a:cubicBezTo>
                    <a:pt x="3096" y="5656"/>
                    <a:pt x="3561" y="6525"/>
                    <a:pt x="3858" y="7180"/>
                  </a:cubicBezTo>
                  <a:cubicBezTo>
                    <a:pt x="4156" y="7846"/>
                    <a:pt x="4311" y="8287"/>
                    <a:pt x="4311" y="8287"/>
                  </a:cubicBezTo>
                  <a:cubicBezTo>
                    <a:pt x="4311" y="8287"/>
                    <a:pt x="4096" y="7858"/>
                    <a:pt x="3715" y="7251"/>
                  </a:cubicBezTo>
                  <a:cubicBezTo>
                    <a:pt x="3346" y="6644"/>
                    <a:pt x="2787" y="5846"/>
                    <a:pt x="2156" y="5132"/>
                  </a:cubicBezTo>
                  <a:cubicBezTo>
                    <a:pt x="1537" y="4417"/>
                    <a:pt x="834" y="3786"/>
                    <a:pt x="286" y="3334"/>
                  </a:cubicBezTo>
                  <a:cubicBezTo>
                    <a:pt x="179" y="3263"/>
                    <a:pt x="84" y="3191"/>
                    <a:pt x="1" y="3108"/>
                  </a:cubicBezTo>
                  <a:lnTo>
                    <a:pt x="1" y="3108"/>
                  </a:lnTo>
                  <a:cubicBezTo>
                    <a:pt x="13" y="4417"/>
                    <a:pt x="584" y="5358"/>
                    <a:pt x="1025" y="5894"/>
                  </a:cubicBezTo>
                  <a:cubicBezTo>
                    <a:pt x="2906" y="7501"/>
                    <a:pt x="3977" y="9406"/>
                    <a:pt x="4585" y="12276"/>
                  </a:cubicBezTo>
                  <a:cubicBezTo>
                    <a:pt x="5025" y="14383"/>
                    <a:pt x="5382" y="16621"/>
                    <a:pt x="5501" y="17371"/>
                  </a:cubicBezTo>
                  <a:cubicBezTo>
                    <a:pt x="5668" y="17383"/>
                    <a:pt x="5823" y="17383"/>
                    <a:pt x="5966" y="17383"/>
                  </a:cubicBezTo>
                  <a:cubicBezTo>
                    <a:pt x="6001" y="17121"/>
                    <a:pt x="6037" y="16740"/>
                    <a:pt x="6037" y="16359"/>
                  </a:cubicBezTo>
                  <a:cubicBezTo>
                    <a:pt x="6073" y="15633"/>
                    <a:pt x="6013" y="14895"/>
                    <a:pt x="6013" y="14895"/>
                  </a:cubicBezTo>
                  <a:lnTo>
                    <a:pt x="6013" y="14895"/>
                  </a:lnTo>
                  <a:cubicBezTo>
                    <a:pt x="6013" y="14895"/>
                    <a:pt x="6311" y="15574"/>
                    <a:pt x="6537" y="16300"/>
                  </a:cubicBezTo>
                  <a:cubicBezTo>
                    <a:pt x="6656" y="16705"/>
                    <a:pt x="6751" y="17098"/>
                    <a:pt x="6811" y="17383"/>
                  </a:cubicBezTo>
                  <a:cubicBezTo>
                    <a:pt x="6966" y="17383"/>
                    <a:pt x="7132" y="17371"/>
                    <a:pt x="7287" y="17371"/>
                  </a:cubicBezTo>
                  <a:lnTo>
                    <a:pt x="7502" y="16550"/>
                  </a:lnTo>
                  <a:lnTo>
                    <a:pt x="7990" y="17324"/>
                  </a:lnTo>
                  <a:cubicBezTo>
                    <a:pt x="8085" y="17324"/>
                    <a:pt x="8156" y="17312"/>
                    <a:pt x="8240" y="17312"/>
                  </a:cubicBezTo>
                  <a:cubicBezTo>
                    <a:pt x="8454" y="17300"/>
                    <a:pt x="8645" y="17276"/>
                    <a:pt x="8871" y="17264"/>
                  </a:cubicBezTo>
                  <a:cubicBezTo>
                    <a:pt x="8883" y="15419"/>
                    <a:pt x="8573" y="10847"/>
                    <a:pt x="8109" y="8739"/>
                  </a:cubicBezTo>
                  <a:lnTo>
                    <a:pt x="7859" y="8739"/>
                  </a:lnTo>
                  <a:cubicBezTo>
                    <a:pt x="7752" y="8739"/>
                    <a:pt x="7644" y="8680"/>
                    <a:pt x="7585" y="8585"/>
                  </a:cubicBezTo>
                  <a:cubicBezTo>
                    <a:pt x="7525" y="8501"/>
                    <a:pt x="7513" y="8382"/>
                    <a:pt x="7549" y="8275"/>
                  </a:cubicBezTo>
                  <a:lnTo>
                    <a:pt x="7847" y="7477"/>
                  </a:lnTo>
                  <a:cubicBezTo>
                    <a:pt x="7502" y="6620"/>
                    <a:pt x="5192" y="1191"/>
                    <a:pt x="2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33"/>
            <p:cNvSpPr/>
            <p:nvPr/>
          </p:nvSpPr>
          <p:spPr>
            <a:xfrm>
              <a:off x="6535325" y="3756250"/>
              <a:ext cx="122950" cy="223275"/>
            </a:xfrm>
            <a:custGeom>
              <a:avLst/>
              <a:gdLst/>
              <a:ahLst/>
              <a:cxnLst/>
              <a:rect l="l" t="t" r="r" b="b"/>
              <a:pathLst>
                <a:path w="4918" h="8931" extrusionOk="0">
                  <a:moveTo>
                    <a:pt x="3144" y="0"/>
                  </a:moveTo>
                  <a:lnTo>
                    <a:pt x="2501" y="4763"/>
                  </a:lnTo>
                  <a:lnTo>
                    <a:pt x="2025" y="1131"/>
                  </a:lnTo>
                  <a:lnTo>
                    <a:pt x="1489" y="5846"/>
                  </a:lnTo>
                  <a:lnTo>
                    <a:pt x="977" y="1262"/>
                  </a:lnTo>
                  <a:lnTo>
                    <a:pt x="441" y="7382"/>
                  </a:lnTo>
                  <a:lnTo>
                    <a:pt x="1" y="2536"/>
                  </a:lnTo>
                  <a:lnTo>
                    <a:pt x="1" y="8930"/>
                  </a:lnTo>
                  <a:cubicBezTo>
                    <a:pt x="691" y="8632"/>
                    <a:pt x="1548" y="8442"/>
                    <a:pt x="2703" y="8442"/>
                  </a:cubicBezTo>
                  <a:cubicBezTo>
                    <a:pt x="3215" y="8442"/>
                    <a:pt x="3715" y="8454"/>
                    <a:pt x="4168" y="8489"/>
                  </a:cubicBezTo>
                  <a:cubicBezTo>
                    <a:pt x="4168" y="6620"/>
                    <a:pt x="4465" y="2203"/>
                    <a:pt x="4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33"/>
            <p:cNvSpPr/>
            <p:nvPr/>
          </p:nvSpPr>
          <p:spPr>
            <a:xfrm>
              <a:off x="6319525" y="3265125"/>
              <a:ext cx="251550" cy="138125"/>
            </a:xfrm>
            <a:custGeom>
              <a:avLst/>
              <a:gdLst/>
              <a:ahLst/>
              <a:cxnLst/>
              <a:rect l="l" t="t" r="r" b="b"/>
              <a:pathLst>
                <a:path w="10062" h="5525" extrusionOk="0">
                  <a:moveTo>
                    <a:pt x="2001" y="0"/>
                  </a:moveTo>
                  <a:cubicBezTo>
                    <a:pt x="2072" y="214"/>
                    <a:pt x="2156" y="464"/>
                    <a:pt x="2215" y="714"/>
                  </a:cubicBezTo>
                  <a:cubicBezTo>
                    <a:pt x="2394" y="1405"/>
                    <a:pt x="2418" y="2084"/>
                    <a:pt x="2418" y="2084"/>
                  </a:cubicBezTo>
                  <a:cubicBezTo>
                    <a:pt x="2418" y="2084"/>
                    <a:pt x="2156" y="1441"/>
                    <a:pt x="1775" y="929"/>
                  </a:cubicBezTo>
                  <a:cubicBezTo>
                    <a:pt x="1501" y="536"/>
                    <a:pt x="1191" y="226"/>
                    <a:pt x="1048" y="60"/>
                  </a:cubicBezTo>
                  <a:cubicBezTo>
                    <a:pt x="775" y="107"/>
                    <a:pt x="572" y="167"/>
                    <a:pt x="477" y="250"/>
                  </a:cubicBezTo>
                  <a:cubicBezTo>
                    <a:pt x="155" y="583"/>
                    <a:pt x="36" y="1298"/>
                    <a:pt x="1" y="1834"/>
                  </a:cubicBezTo>
                  <a:cubicBezTo>
                    <a:pt x="786" y="2679"/>
                    <a:pt x="1370" y="3381"/>
                    <a:pt x="2132" y="5525"/>
                  </a:cubicBezTo>
                  <a:lnTo>
                    <a:pt x="2132" y="4703"/>
                  </a:lnTo>
                  <a:cubicBezTo>
                    <a:pt x="2132" y="4524"/>
                    <a:pt x="2287" y="4382"/>
                    <a:pt x="2465" y="4382"/>
                  </a:cubicBezTo>
                  <a:lnTo>
                    <a:pt x="8061" y="4382"/>
                  </a:lnTo>
                  <a:cubicBezTo>
                    <a:pt x="8240" y="4382"/>
                    <a:pt x="8383" y="4524"/>
                    <a:pt x="8383" y="4703"/>
                  </a:cubicBezTo>
                  <a:lnTo>
                    <a:pt x="8383" y="5513"/>
                  </a:lnTo>
                  <a:cubicBezTo>
                    <a:pt x="8990" y="3798"/>
                    <a:pt x="9502" y="3012"/>
                    <a:pt x="10061" y="2322"/>
                  </a:cubicBezTo>
                  <a:cubicBezTo>
                    <a:pt x="9799" y="1167"/>
                    <a:pt x="9395" y="488"/>
                    <a:pt x="8871" y="119"/>
                  </a:cubicBezTo>
                  <a:cubicBezTo>
                    <a:pt x="8787" y="357"/>
                    <a:pt x="8680" y="667"/>
                    <a:pt x="8585" y="988"/>
                  </a:cubicBezTo>
                  <a:cubicBezTo>
                    <a:pt x="8383" y="1679"/>
                    <a:pt x="8252" y="2417"/>
                    <a:pt x="8252" y="2417"/>
                  </a:cubicBezTo>
                  <a:cubicBezTo>
                    <a:pt x="8252" y="2417"/>
                    <a:pt x="8133" y="1679"/>
                    <a:pt x="8097" y="941"/>
                  </a:cubicBezTo>
                  <a:cubicBezTo>
                    <a:pt x="8085" y="607"/>
                    <a:pt x="8073" y="286"/>
                    <a:pt x="8073" y="12"/>
                  </a:cubicBezTo>
                  <a:cubicBezTo>
                    <a:pt x="7144" y="48"/>
                    <a:pt x="6168" y="155"/>
                    <a:pt x="5632" y="214"/>
                  </a:cubicBezTo>
                  <a:lnTo>
                    <a:pt x="5192" y="3762"/>
                  </a:lnTo>
                  <a:lnTo>
                    <a:pt x="4763" y="191"/>
                  </a:lnTo>
                  <a:cubicBezTo>
                    <a:pt x="4120" y="119"/>
                    <a:pt x="2965" y="0"/>
                    <a:pt x="2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33"/>
            <p:cNvSpPr/>
            <p:nvPr/>
          </p:nvSpPr>
          <p:spPr>
            <a:xfrm>
              <a:off x="6026925" y="3386850"/>
              <a:ext cx="259575" cy="315550"/>
            </a:xfrm>
            <a:custGeom>
              <a:avLst/>
              <a:gdLst/>
              <a:ahLst/>
              <a:cxnLst/>
              <a:rect l="l" t="t" r="r" b="b"/>
              <a:pathLst>
                <a:path w="10383" h="12622" extrusionOk="0">
                  <a:moveTo>
                    <a:pt x="4227" y="1"/>
                  </a:moveTo>
                  <a:cubicBezTo>
                    <a:pt x="3942" y="120"/>
                    <a:pt x="3573" y="275"/>
                    <a:pt x="3180" y="501"/>
                  </a:cubicBezTo>
                  <a:cubicBezTo>
                    <a:pt x="3311" y="596"/>
                    <a:pt x="3477" y="715"/>
                    <a:pt x="3656" y="834"/>
                  </a:cubicBezTo>
                  <a:cubicBezTo>
                    <a:pt x="4299" y="1299"/>
                    <a:pt x="5132" y="1953"/>
                    <a:pt x="5894" y="2656"/>
                  </a:cubicBezTo>
                  <a:cubicBezTo>
                    <a:pt x="6644" y="3370"/>
                    <a:pt x="7359" y="4144"/>
                    <a:pt x="7859" y="4739"/>
                  </a:cubicBezTo>
                  <a:cubicBezTo>
                    <a:pt x="8347" y="5335"/>
                    <a:pt x="8645" y="5775"/>
                    <a:pt x="8645" y="5775"/>
                  </a:cubicBezTo>
                  <a:cubicBezTo>
                    <a:pt x="8645" y="5775"/>
                    <a:pt x="8299" y="5382"/>
                    <a:pt x="7740" y="4847"/>
                  </a:cubicBezTo>
                  <a:cubicBezTo>
                    <a:pt x="7180" y="4311"/>
                    <a:pt x="6394" y="3644"/>
                    <a:pt x="5573" y="3049"/>
                  </a:cubicBezTo>
                  <a:cubicBezTo>
                    <a:pt x="4739" y="2453"/>
                    <a:pt x="3882" y="1918"/>
                    <a:pt x="3215" y="1560"/>
                  </a:cubicBezTo>
                  <a:cubicBezTo>
                    <a:pt x="2823" y="1346"/>
                    <a:pt x="2513" y="1191"/>
                    <a:pt x="2322" y="1096"/>
                  </a:cubicBezTo>
                  <a:cubicBezTo>
                    <a:pt x="1941" y="1382"/>
                    <a:pt x="1572" y="1727"/>
                    <a:pt x="1227" y="2120"/>
                  </a:cubicBezTo>
                  <a:cubicBezTo>
                    <a:pt x="1453" y="2239"/>
                    <a:pt x="1787" y="2418"/>
                    <a:pt x="2168" y="2656"/>
                  </a:cubicBezTo>
                  <a:cubicBezTo>
                    <a:pt x="2930" y="3108"/>
                    <a:pt x="3894" y="3763"/>
                    <a:pt x="4799" y="4477"/>
                  </a:cubicBezTo>
                  <a:cubicBezTo>
                    <a:pt x="5716" y="5204"/>
                    <a:pt x="6561" y="5990"/>
                    <a:pt x="7168" y="6621"/>
                  </a:cubicBezTo>
                  <a:cubicBezTo>
                    <a:pt x="7776" y="7240"/>
                    <a:pt x="8133" y="7680"/>
                    <a:pt x="8133" y="7680"/>
                  </a:cubicBezTo>
                  <a:cubicBezTo>
                    <a:pt x="8133" y="7680"/>
                    <a:pt x="7716" y="7275"/>
                    <a:pt x="7049" y="6728"/>
                  </a:cubicBezTo>
                  <a:cubicBezTo>
                    <a:pt x="6394" y="6168"/>
                    <a:pt x="5478" y="5489"/>
                    <a:pt x="4501" y="4882"/>
                  </a:cubicBezTo>
                  <a:cubicBezTo>
                    <a:pt x="3537" y="4263"/>
                    <a:pt x="2537" y="3751"/>
                    <a:pt x="1763" y="3394"/>
                  </a:cubicBezTo>
                  <a:cubicBezTo>
                    <a:pt x="1263" y="3168"/>
                    <a:pt x="870" y="3001"/>
                    <a:pt x="656" y="2918"/>
                  </a:cubicBezTo>
                  <a:cubicBezTo>
                    <a:pt x="382" y="3358"/>
                    <a:pt x="156" y="3846"/>
                    <a:pt x="1" y="4418"/>
                  </a:cubicBezTo>
                  <a:lnTo>
                    <a:pt x="2084" y="5370"/>
                  </a:lnTo>
                  <a:cubicBezTo>
                    <a:pt x="5061" y="6371"/>
                    <a:pt x="7275" y="10788"/>
                    <a:pt x="8097" y="12621"/>
                  </a:cubicBezTo>
                  <a:lnTo>
                    <a:pt x="10383" y="6561"/>
                  </a:lnTo>
                  <a:cubicBezTo>
                    <a:pt x="8716" y="3811"/>
                    <a:pt x="6692" y="1989"/>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33"/>
            <p:cNvSpPr/>
            <p:nvPr/>
          </p:nvSpPr>
          <p:spPr>
            <a:xfrm>
              <a:off x="6121300" y="3299350"/>
              <a:ext cx="244675" cy="231900"/>
            </a:xfrm>
            <a:custGeom>
              <a:avLst/>
              <a:gdLst/>
              <a:ahLst/>
              <a:cxnLst/>
              <a:rect l="l" t="t" r="r" b="b"/>
              <a:pathLst>
                <a:path w="9787" h="9276" extrusionOk="0">
                  <a:moveTo>
                    <a:pt x="3584" y="0"/>
                  </a:moveTo>
                  <a:cubicBezTo>
                    <a:pt x="2905" y="12"/>
                    <a:pt x="2203" y="131"/>
                    <a:pt x="1500" y="417"/>
                  </a:cubicBezTo>
                  <a:cubicBezTo>
                    <a:pt x="1595" y="488"/>
                    <a:pt x="1667" y="548"/>
                    <a:pt x="1774" y="643"/>
                  </a:cubicBezTo>
                  <a:cubicBezTo>
                    <a:pt x="2250" y="1048"/>
                    <a:pt x="2822" y="1620"/>
                    <a:pt x="3334" y="2262"/>
                  </a:cubicBezTo>
                  <a:cubicBezTo>
                    <a:pt x="3834" y="2905"/>
                    <a:pt x="4274" y="3584"/>
                    <a:pt x="4536" y="4132"/>
                  </a:cubicBezTo>
                  <a:cubicBezTo>
                    <a:pt x="4822" y="4668"/>
                    <a:pt x="4953" y="5049"/>
                    <a:pt x="4953" y="5049"/>
                  </a:cubicBezTo>
                  <a:cubicBezTo>
                    <a:pt x="4953" y="5049"/>
                    <a:pt x="4751" y="4703"/>
                    <a:pt x="4405" y="4227"/>
                  </a:cubicBezTo>
                  <a:cubicBezTo>
                    <a:pt x="4060" y="3751"/>
                    <a:pt x="3536" y="3144"/>
                    <a:pt x="2965" y="2620"/>
                  </a:cubicBezTo>
                  <a:cubicBezTo>
                    <a:pt x="2381" y="2084"/>
                    <a:pt x="1750" y="1643"/>
                    <a:pt x="1262" y="1322"/>
                  </a:cubicBezTo>
                  <a:cubicBezTo>
                    <a:pt x="953" y="1131"/>
                    <a:pt x="703" y="1000"/>
                    <a:pt x="560" y="917"/>
                  </a:cubicBezTo>
                  <a:cubicBezTo>
                    <a:pt x="369" y="1036"/>
                    <a:pt x="191" y="1179"/>
                    <a:pt x="0" y="1334"/>
                  </a:cubicBezTo>
                  <a:lnTo>
                    <a:pt x="1000" y="3096"/>
                  </a:lnTo>
                  <a:cubicBezTo>
                    <a:pt x="3322" y="4977"/>
                    <a:pt x="5275" y="6715"/>
                    <a:pt x="6906" y="9275"/>
                  </a:cubicBezTo>
                  <a:lnTo>
                    <a:pt x="8275" y="5656"/>
                  </a:lnTo>
                  <a:cubicBezTo>
                    <a:pt x="8323" y="5525"/>
                    <a:pt x="8453" y="5453"/>
                    <a:pt x="8584" y="5453"/>
                  </a:cubicBezTo>
                  <a:lnTo>
                    <a:pt x="9787" y="5453"/>
                  </a:lnTo>
                  <a:cubicBezTo>
                    <a:pt x="8858" y="2501"/>
                    <a:pt x="8275" y="1822"/>
                    <a:pt x="7382" y="846"/>
                  </a:cubicBezTo>
                  <a:cubicBezTo>
                    <a:pt x="6846" y="608"/>
                    <a:pt x="5965" y="274"/>
                    <a:pt x="4929" y="107"/>
                  </a:cubicBezTo>
                  <a:lnTo>
                    <a:pt x="4929" y="107"/>
                  </a:lnTo>
                  <a:cubicBezTo>
                    <a:pt x="5298" y="536"/>
                    <a:pt x="5703" y="1072"/>
                    <a:pt x="6060" y="1643"/>
                  </a:cubicBezTo>
                  <a:cubicBezTo>
                    <a:pt x="6501" y="2358"/>
                    <a:pt x="6870" y="3108"/>
                    <a:pt x="7108" y="3691"/>
                  </a:cubicBezTo>
                  <a:cubicBezTo>
                    <a:pt x="7346" y="4275"/>
                    <a:pt x="7465" y="4656"/>
                    <a:pt x="7465" y="4656"/>
                  </a:cubicBezTo>
                  <a:cubicBezTo>
                    <a:pt x="7465" y="4656"/>
                    <a:pt x="7287" y="4287"/>
                    <a:pt x="6977" y="3751"/>
                  </a:cubicBezTo>
                  <a:cubicBezTo>
                    <a:pt x="6668" y="3215"/>
                    <a:pt x="6191" y="2548"/>
                    <a:pt x="5667" y="1941"/>
                  </a:cubicBezTo>
                  <a:cubicBezTo>
                    <a:pt x="5132" y="1322"/>
                    <a:pt x="4548" y="762"/>
                    <a:pt x="4072" y="393"/>
                  </a:cubicBezTo>
                  <a:cubicBezTo>
                    <a:pt x="3881" y="238"/>
                    <a:pt x="3715" y="107"/>
                    <a:pt x="35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33"/>
            <p:cNvSpPr/>
            <p:nvPr/>
          </p:nvSpPr>
          <p:spPr>
            <a:xfrm>
              <a:off x="6536225" y="3299350"/>
              <a:ext cx="234875" cy="231600"/>
            </a:xfrm>
            <a:custGeom>
              <a:avLst/>
              <a:gdLst/>
              <a:ahLst/>
              <a:cxnLst/>
              <a:rect l="l" t="t" r="r" b="b"/>
              <a:pathLst>
                <a:path w="9395" h="9264" extrusionOk="0">
                  <a:moveTo>
                    <a:pt x="6061" y="0"/>
                  </a:moveTo>
                  <a:cubicBezTo>
                    <a:pt x="5799" y="0"/>
                    <a:pt x="5561" y="12"/>
                    <a:pt x="5322" y="48"/>
                  </a:cubicBezTo>
                  <a:lnTo>
                    <a:pt x="5537" y="191"/>
                  </a:lnTo>
                  <a:cubicBezTo>
                    <a:pt x="5537" y="191"/>
                    <a:pt x="4775" y="989"/>
                    <a:pt x="4108" y="1881"/>
                  </a:cubicBezTo>
                  <a:cubicBezTo>
                    <a:pt x="3417" y="2751"/>
                    <a:pt x="2858" y="3739"/>
                    <a:pt x="2858" y="3739"/>
                  </a:cubicBezTo>
                  <a:cubicBezTo>
                    <a:pt x="2858" y="3739"/>
                    <a:pt x="3203" y="2667"/>
                    <a:pt x="3679" y="1620"/>
                  </a:cubicBezTo>
                  <a:cubicBezTo>
                    <a:pt x="3918" y="1084"/>
                    <a:pt x="4191" y="560"/>
                    <a:pt x="4406" y="179"/>
                  </a:cubicBezTo>
                  <a:lnTo>
                    <a:pt x="4406" y="179"/>
                  </a:lnTo>
                  <a:cubicBezTo>
                    <a:pt x="3572" y="357"/>
                    <a:pt x="2858" y="619"/>
                    <a:pt x="2405" y="834"/>
                  </a:cubicBezTo>
                  <a:cubicBezTo>
                    <a:pt x="1501" y="1798"/>
                    <a:pt x="917" y="2489"/>
                    <a:pt x="0" y="5430"/>
                  </a:cubicBezTo>
                  <a:lnTo>
                    <a:pt x="1203" y="5430"/>
                  </a:lnTo>
                  <a:cubicBezTo>
                    <a:pt x="1334" y="5430"/>
                    <a:pt x="1477" y="5525"/>
                    <a:pt x="1512" y="5644"/>
                  </a:cubicBezTo>
                  <a:lnTo>
                    <a:pt x="2882" y="9263"/>
                  </a:lnTo>
                  <a:cubicBezTo>
                    <a:pt x="4525" y="6704"/>
                    <a:pt x="6465" y="4953"/>
                    <a:pt x="8799" y="3072"/>
                  </a:cubicBezTo>
                  <a:lnTo>
                    <a:pt x="9394" y="2024"/>
                  </a:lnTo>
                  <a:cubicBezTo>
                    <a:pt x="9287" y="1846"/>
                    <a:pt x="9097" y="1608"/>
                    <a:pt x="8823" y="1346"/>
                  </a:cubicBezTo>
                  <a:cubicBezTo>
                    <a:pt x="8239" y="1786"/>
                    <a:pt x="7073" y="2739"/>
                    <a:pt x="5977" y="3822"/>
                  </a:cubicBezTo>
                  <a:cubicBezTo>
                    <a:pt x="4465" y="5310"/>
                    <a:pt x="3179" y="7061"/>
                    <a:pt x="3179" y="7061"/>
                  </a:cubicBezTo>
                  <a:cubicBezTo>
                    <a:pt x="3179" y="7061"/>
                    <a:pt x="4251" y="5180"/>
                    <a:pt x="5608" y="3501"/>
                  </a:cubicBezTo>
                  <a:cubicBezTo>
                    <a:pt x="6501" y="2358"/>
                    <a:pt x="7525" y="1298"/>
                    <a:pt x="8097" y="727"/>
                  </a:cubicBezTo>
                  <a:cubicBezTo>
                    <a:pt x="7751" y="477"/>
                    <a:pt x="7347" y="238"/>
                    <a:pt x="6906" y="60"/>
                  </a:cubicBezTo>
                  <a:cubicBezTo>
                    <a:pt x="6620" y="12"/>
                    <a:pt x="6323" y="0"/>
                    <a:pt x="60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33"/>
            <p:cNvSpPr/>
            <p:nvPr/>
          </p:nvSpPr>
          <p:spPr>
            <a:xfrm>
              <a:off x="6615700" y="3387150"/>
              <a:ext cx="240825" cy="315250"/>
            </a:xfrm>
            <a:custGeom>
              <a:avLst/>
              <a:gdLst/>
              <a:ahLst/>
              <a:cxnLst/>
              <a:rect l="l" t="t" r="r" b="b"/>
              <a:pathLst>
                <a:path w="9633" h="12610" extrusionOk="0">
                  <a:moveTo>
                    <a:pt x="6180" y="1"/>
                  </a:moveTo>
                  <a:cubicBezTo>
                    <a:pt x="3691" y="1977"/>
                    <a:pt x="1655" y="3787"/>
                    <a:pt x="0" y="6549"/>
                  </a:cubicBezTo>
                  <a:lnTo>
                    <a:pt x="2298" y="12609"/>
                  </a:lnTo>
                  <a:cubicBezTo>
                    <a:pt x="3096" y="10776"/>
                    <a:pt x="5322" y="6359"/>
                    <a:pt x="8311" y="5358"/>
                  </a:cubicBezTo>
                  <a:lnTo>
                    <a:pt x="9632" y="4751"/>
                  </a:lnTo>
                  <a:cubicBezTo>
                    <a:pt x="9525" y="4323"/>
                    <a:pt x="9382" y="3870"/>
                    <a:pt x="9204" y="3442"/>
                  </a:cubicBezTo>
                  <a:cubicBezTo>
                    <a:pt x="8859" y="3561"/>
                    <a:pt x="8430" y="3739"/>
                    <a:pt x="8013" y="3977"/>
                  </a:cubicBezTo>
                  <a:cubicBezTo>
                    <a:pt x="7132" y="4442"/>
                    <a:pt x="6346" y="5108"/>
                    <a:pt x="6346" y="5108"/>
                  </a:cubicBezTo>
                  <a:cubicBezTo>
                    <a:pt x="6346" y="5108"/>
                    <a:pt x="6930" y="4275"/>
                    <a:pt x="7716" y="3573"/>
                  </a:cubicBezTo>
                  <a:cubicBezTo>
                    <a:pt x="8097" y="3215"/>
                    <a:pt x="8513" y="2906"/>
                    <a:pt x="8859" y="2680"/>
                  </a:cubicBezTo>
                  <a:cubicBezTo>
                    <a:pt x="8620" y="2191"/>
                    <a:pt x="8359" y="1715"/>
                    <a:pt x="8085" y="1287"/>
                  </a:cubicBezTo>
                  <a:cubicBezTo>
                    <a:pt x="7466" y="1668"/>
                    <a:pt x="6334" y="2418"/>
                    <a:pt x="5263" y="3251"/>
                  </a:cubicBezTo>
                  <a:cubicBezTo>
                    <a:pt x="3656" y="4465"/>
                    <a:pt x="2203" y="5882"/>
                    <a:pt x="2203" y="5882"/>
                  </a:cubicBezTo>
                  <a:cubicBezTo>
                    <a:pt x="2203" y="5882"/>
                    <a:pt x="3477" y="4287"/>
                    <a:pt x="4930" y="2870"/>
                  </a:cubicBezTo>
                  <a:cubicBezTo>
                    <a:pt x="5834" y="1965"/>
                    <a:pt x="6823" y="1132"/>
                    <a:pt x="7430" y="632"/>
                  </a:cubicBezTo>
                  <a:cubicBezTo>
                    <a:pt x="6954" y="346"/>
                    <a:pt x="6525" y="132"/>
                    <a:pt x="6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33"/>
            <p:cNvSpPr/>
            <p:nvPr/>
          </p:nvSpPr>
          <p:spPr>
            <a:xfrm>
              <a:off x="6232900" y="3452050"/>
              <a:ext cx="162550" cy="287550"/>
            </a:xfrm>
            <a:custGeom>
              <a:avLst/>
              <a:gdLst/>
              <a:ahLst/>
              <a:cxnLst/>
              <a:rect l="l" t="t" r="r" b="b"/>
              <a:pathLst>
                <a:path w="6502" h="11502" extrusionOk="0">
                  <a:moveTo>
                    <a:pt x="4347" y="0"/>
                  </a:moveTo>
                  <a:lnTo>
                    <a:pt x="1" y="11502"/>
                  </a:lnTo>
                  <a:lnTo>
                    <a:pt x="6502" y="11502"/>
                  </a:lnTo>
                  <a:lnTo>
                    <a:pt x="6502" y="9644"/>
                  </a:lnTo>
                  <a:lnTo>
                    <a:pt x="2608" y="9168"/>
                  </a:lnTo>
                  <a:lnTo>
                    <a:pt x="6502" y="8692"/>
                  </a:lnTo>
                  <a:lnTo>
                    <a:pt x="6502" y="6644"/>
                  </a:lnTo>
                  <a:lnTo>
                    <a:pt x="3608" y="6215"/>
                  </a:lnTo>
                  <a:lnTo>
                    <a:pt x="6502" y="5799"/>
                  </a:lnTo>
                  <a:lnTo>
                    <a:pt x="6502" y="3727"/>
                  </a:lnTo>
                  <a:lnTo>
                    <a:pt x="4597" y="3274"/>
                  </a:lnTo>
                  <a:lnTo>
                    <a:pt x="6502" y="2810"/>
                  </a:lnTo>
                  <a:lnTo>
                    <a:pt x="65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33"/>
            <p:cNvSpPr/>
            <p:nvPr/>
          </p:nvSpPr>
          <p:spPr>
            <a:xfrm>
              <a:off x="6389475" y="3391025"/>
              <a:ext cx="122950" cy="44075"/>
            </a:xfrm>
            <a:custGeom>
              <a:avLst/>
              <a:gdLst/>
              <a:ahLst/>
              <a:cxnLst/>
              <a:rect l="l" t="t" r="r" b="b"/>
              <a:pathLst>
                <a:path w="4918" h="1763" extrusionOk="0">
                  <a:moveTo>
                    <a:pt x="1" y="0"/>
                  </a:moveTo>
                  <a:lnTo>
                    <a:pt x="1" y="1763"/>
                  </a:lnTo>
                  <a:lnTo>
                    <a:pt x="691" y="1763"/>
                  </a:lnTo>
                  <a:lnTo>
                    <a:pt x="691" y="536"/>
                  </a:lnTo>
                  <a:lnTo>
                    <a:pt x="4251" y="536"/>
                  </a:lnTo>
                  <a:lnTo>
                    <a:pt x="4251" y="1763"/>
                  </a:lnTo>
                  <a:lnTo>
                    <a:pt x="4918" y="1763"/>
                  </a:lnTo>
                  <a:lnTo>
                    <a:pt x="491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33"/>
            <p:cNvSpPr/>
            <p:nvPr/>
          </p:nvSpPr>
          <p:spPr>
            <a:xfrm>
              <a:off x="6412400" y="3726775"/>
              <a:ext cx="77400" cy="12825"/>
            </a:xfrm>
            <a:custGeom>
              <a:avLst/>
              <a:gdLst/>
              <a:ahLst/>
              <a:cxnLst/>
              <a:rect l="l" t="t" r="r" b="b"/>
              <a:pathLst>
                <a:path w="3096" h="513" extrusionOk="0">
                  <a:moveTo>
                    <a:pt x="0" y="1"/>
                  </a:moveTo>
                  <a:lnTo>
                    <a:pt x="0" y="513"/>
                  </a:lnTo>
                  <a:lnTo>
                    <a:pt x="3096" y="513"/>
                  </a:lnTo>
                  <a:lnTo>
                    <a:pt x="3096"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33"/>
            <p:cNvSpPr/>
            <p:nvPr/>
          </p:nvSpPr>
          <p:spPr>
            <a:xfrm>
              <a:off x="6463900" y="3778575"/>
              <a:ext cx="17275" cy="214325"/>
            </a:xfrm>
            <a:custGeom>
              <a:avLst/>
              <a:gdLst/>
              <a:ahLst/>
              <a:cxnLst/>
              <a:rect l="l" t="t" r="r" b="b"/>
              <a:pathLst>
                <a:path w="691" h="8573" extrusionOk="0">
                  <a:moveTo>
                    <a:pt x="345" y="0"/>
                  </a:moveTo>
                  <a:cubicBezTo>
                    <a:pt x="345" y="0"/>
                    <a:pt x="238" y="536"/>
                    <a:pt x="155" y="1346"/>
                  </a:cubicBezTo>
                  <a:cubicBezTo>
                    <a:pt x="107" y="1739"/>
                    <a:pt x="83" y="2215"/>
                    <a:pt x="48" y="2715"/>
                  </a:cubicBezTo>
                  <a:cubicBezTo>
                    <a:pt x="36" y="2965"/>
                    <a:pt x="24" y="3215"/>
                    <a:pt x="24" y="3489"/>
                  </a:cubicBezTo>
                  <a:cubicBezTo>
                    <a:pt x="24" y="3751"/>
                    <a:pt x="0" y="4025"/>
                    <a:pt x="0" y="4287"/>
                  </a:cubicBezTo>
                  <a:cubicBezTo>
                    <a:pt x="0" y="4560"/>
                    <a:pt x="24" y="4822"/>
                    <a:pt x="24" y="5096"/>
                  </a:cubicBezTo>
                  <a:cubicBezTo>
                    <a:pt x="24" y="5358"/>
                    <a:pt x="36" y="5608"/>
                    <a:pt x="48" y="5870"/>
                  </a:cubicBezTo>
                  <a:cubicBezTo>
                    <a:pt x="83" y="6370"/>
                    <a:pt x="107" y="6834"/>
                    <a:pt x="155" y="7239"/>
                  </a:cubicBezTo>
                  <a:cubicBezTo>
                    <a:pt x="226" y="8037"/>
                    <a:pt x="345" y="8573"/>
                    <a:pt x="345" y="8573"/>
                  </a:cubicBezTo>
                  <a:cubicBezTo>
                    <a:pt x="345" y="8573"/>
                    <a:pt x="464" y="8037"/>
                    <a:pt x="536" y="7239"/>
                  </a:cubicBezTo>
                  <a:cubicBezTo>
                    <a:pt x="584" y="6834"/>
                    <a:pt x="619" y="6358"/>
                    <a:pt x="643" y="5870"/>
                  </a:cubicBezTo>
                  <a:cubicBezTo>
                    <a:pt x="655" y="5608"/>
                    <a:pt x="679" y="5358"/>
                    <a:pt x="679" y="5096"/>
                  </a:cubicBezTo>
                  <a:cubicBezTo>
                    <a:pt x="679" y="4822"/>
                    <a:pt x="691" y="4560"/>
                    <a:pt x="691" y="4287"/>
                  </a:cubicBezTo>
                  <a:cubicBezTo>
                    <a:pt x="691" y="4025"/>
                    <a:pt x="679" y="3751"/>
                    <a:pt x="679" y="3489"/>
                  </a:cubicBezTo>
                  <a:cubicBezTo>
                    <a:pt x="679" y="3215"/>
                    <a:pt x="655" y="2965"/>
                    <a:pt x="643" y="2715"/>
                  </a:cubicBezTo>
                  <a:cubicBezTo>
                    <a:pt x="619" y="2203"/>
                    <a:pt x="584" y="1739"/>
                    <a:pt x="536" y="1346"/>
                  </a:cubicBezTo>
                  <a:cubicBezTo>
                    <a:pt x="464" y="536"/>
                    <a:pt x="345" y="0"/>
                    <a:pt x="345"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33"/>
            <p:cNvSpPr/>
            <p:nvPr/>
          </p:nvSpPr>
          <p:spPr>
            <a:xfrm>
              <a:off x="6655575" y="3542525"/>
              <a:ext cx="190525" cy="430725"/>
            </a:xfrm>
            <a:custGeom>
              <a:avLst/>
              <a:gdLst/>
              <a:ahLst/>
              <a:cxnLst/>
              <a:rect l="l" t="t" r="r" b="b"/>
              <a:pathLst>
                <a:path w="7621" h="17229" extrusionOk="0">
                  <a:moveTo>
                    <a:pt x="6359" y="1"/>
                  </a:moveTo>
                  <a:cubicBezTo>
                    <a:pt x="3465" y="1477"/>
                    <a:pt x="1358" y="6478"/>
                    <a:pt x="1025" y="7299"/>
                  </a:cubicBezTo>
                  <a:lnTo>
                    <a:pt x="1322" y="8097"/>
                  </a:lnTo>
                  <a:cubicBezTo>
                    <a:pt x="1370" y="8204"/>
                    <a:pt x="1358" y="8323"/>
                    <a:pt x="1287" y="8418"/>
                  </a:cubicBezTo>
                  <a:cubicBezTo>
                    <a:pt x="1227" y="8502"/>
                    <a:pt x="1120" y="8561"/>
                    <a:pt x="1013" y="8561"/>
                  </a:cubicBezTo>
                  <a:lnTo>
                    <a:pt x="763" y="8561"/>
                  </a:lnTo>
                  <a:cubicBezTo>
                    <a:pt x="310" y="10681"/>
                    <a:pt x="1" y="15241"/>
                    <a:pt x="1" y="17086"/>
                  </a:cubicBezTo>
                  <a:cubicBezTo>
                    <a:pt x="132" y="17110"/>
                    <a:pt x="275" y="17110"/>
                    <a:pt x="406" y="17122"/>
                  </a:cubicBezTo>
                  <a:lnTo>
                    <a:pt x="775" y="16241"/>
                  </a:lnTo>
                  <a:lnTo>
                    <a:pt x="1179" y="17181"/>
                  </a:lnTo>
                  <a:cubicBezTo>
                    <a:pt x="1406" y="17193"/>
                    <a:pt x="1620" y="17217"/>
                    <a:pt x="1846" y="17217"/>
                  </a:cubicBezTo>
                  <a:cubicBezTo>
                    <a:pt x="1882" y="16669"/>
                    <a:pt x="1953" y="15681"/>
                    <a:pt x="2144" y="14693"/>
                  </a:cubicBezTo>
                  <a:cubicBezTo>
                    <a:pt x="2418" y="13253"/>
                    <a:pt x="2953" y="11907"/>
                    <a:pt x="2954" y="11907"/>
                  </a:cubicBezTo>
                  <a:lnTo>
                    <a:pt x="2954" y="11907"/>
                  </a:lnTo>
                  <a:cubicBezTo>
                    <a:pt x="2953" y="11907"/>
                    <a:pt x="2656" y="13324"/>
                    <a:pt x="2632" y="14752"/>
                  </a:cubicBezTo>
                  <a:cubicBezTo>
                    <a:pt x="2608" y="15753"/>
                    <a:pt x="2715" y="16729"/>
                    <a:pt x="2775" y="17229"/>
                  </a:cubicBezTo>
                  <a:cubicBezTo>
                    <a:pt x="2965" y="17229"/>
                    <a:pt x="3156" y="17217"/>
                    <a:pt x="3346" y="17217"/>
                  </a:cubicBezTo>
                  <a:cubicBezTo>
                    <a:pt x="3465" y="16455"/>
                    <a:pt x="3823" y="14205"/>
                    <a:pt x="4275" y="12121"/>
                  </a:cubicBezTo>
                  <a:cubicBezTo>
                    <a:pt x="4835" y="9454"/>
                    <a:pt x="5787" y="7621"/>
                    <a:pt x="7430" y="6120"/>
                  </a:cubicBezTo>
                  <a:cubicBezTo>
                    <a:pt x="7502" y="5704"/>
                    <a:pt x="7561" y="5120"/>
                    <a:pt x="7597" y="4311"/>
                  </a:cubicBezTo>
                  <a:lnTo>
                    <a:pt x="7597" y="4311"/>
                  </a:lnTo>
                  <a:cubicBezTo>
                    <a:pt x="7192" y="4668"/>
                    <a:pt x="6680" y="5204"/>
                    <a:pt x="6192" y="5763"/>
                  </a:cubicBezTo>
                  <a:cubicBezTo>
                    <a:pt x="5644" y="6418"/>
                    <a:pt x="5132" y="7121"/>
                    <a:pt x="4799" y="7668"/>
                  </a:cubicBezTo>
                  <a:cubicBezTo>
                    <a:pt x="4442" y="8228"/>
                    <a:pt x="4227" y="8597"/>
                    <a:pt x="4227" y="8597"/>
                  </a:cubicBezTo>
                  <a:cubicBezTo>
                    <a:pt x="4227" y="8597"/>
                    <a:pt x="4382" y="8192"/>
                    <a:pt x="4644" y="7597"/>
                  </a:cubicBezTo>
                  <a:cubicBezTo>
                    <a:pt x="4918" y="7002"/>
                    <a:pt x="5311" y="6228"/>
                    <a:pt x="5787" y="5478"/>
                  </a:cubicBezTo>
                  <a:cubicBezTo>
                    <a:pt x="6252" y="4739"/>
                    <a:pt x="6787" y="4025"/>
                    <a:pt x="7204" y="3501"/>
                  </a:cubicBezTo>
                  <a:cubicBezTo>
                    <a:pt x="7371" y="3311"/>
                    <a:pt x="7502" y="3144"/>
                    <a:pt x="7621" y="3013"/>
                  </a:cubicBezTo>
                  <a:cubicBezTo>
                    <a:pt x="7597" y="2382"/>
                    <a:pt x="7490" y="1882"/>
                    <a:pt x="7359" y="1465"/>
                  </a:cubicBezTo>
                  <a:cubicBezTo>
                    <a:pt x="7252" y="1572"/>
                    <a:pt x="7133" y="1679"/>
                    <a:pt x="7002" y="1799"/>
                  </a:cubicBezTo>
                  <a:cubicBezTo>
                    <a:pt x="6787" y="1989"/>
                    <a:pt x="6549" y="2215"/>
                    <a:pt x="6311" y="2477"/>
                  </a:cubicBezTo>
                  <a:cubicBezTo>
                    <a:pt x="5823" y="2989"/>
                    <a:pt x="5287" y="3620"/>
                    <a:pt x="4751" y="4323"/>
                  </a:cubicBezTo>
                  <a:cubicBezTo>
                    <a:pt x="4227" y="5037"/>
                    <a:pt x="3727" y="5847"/>
                    <a:pt x="3263" y="6680"/>
                  </a:cubicBezTo>
                  <a:cubicBezTo>
                    <a:pt x="2811" y="7514"/>
                    <a:pt x="2430" y="8383"/>
                    <a:pt x="2120" y="9216"/>
                  </a:cubicBezTo>
                  <a:cubicBezTo>
                    <a:pt x="1822" y="10073"/>
                    <a:pt x="1560" y="10871"/>
                    <a:pt x="1418" y="11574"/>
                  </a:cubicBezTo>
                  <a:cubicBezTo>
                    <a:pt x="1322" y="11907"/>
                    <a:pt x="1263" y="12240"/>
                    <a:pt x="1227" y="12538"/>
                  </a:cubicBezTo>
                  <a:cubicBezTo>
                    <a:pt x="1168" y="12824"/>
                    <a:pt x="1132" y="13074"/>
                    <a:pt x="1108" y="13288"/>
                  </a:cubicBezTo>
                  <a:cubicBezTo>
                    <a:pt x="1060" y="13693"/>
                    <a:pt x="1025" y="13943"/>
                    <a:pt x="1025" y="13943"/>
                  </a:cubicBezTo>
                  <a:cubicBezTo>
                    <a:pt x="1025" y="13943"/>
                    <a:pt x="1049" y="13693"/>
                    <a:pt x="1072" y="13288"/>
                  </a:cubicBezTo>
                  <a:cubicBezTo>
                    <a:pt x="1084" y="13074"/>
                    <a:pt x="1108" y="12824"/>
                    <a:pt x="1144" y="12526"/>
                  </a:cubicBezTo>
                  <a:cubicBezTo>
                    <a:pt x="1179" y="12228"/>
                    <a:pt x="1227" y="11895"/>
                    <a:pt x="1287" y="11538"/>
                  </a:cubicBezTo>
                  <a:cubicBezTo>
                    <a:pt x="1382" y="10823"/>
                    <a:pt x="1584" y="9990"/>
                    <a:pt x="1834" y="9133"/>
                  </a:cubicBezTo>
                  <a:cubicBezTo>
                    <a:pt x="2096" y="8252"/>
                    <a:pt x="2430" y="7347"/>
                    <a:pt x="2834" y="6466"/>
                  </a:cubicBezTo>
                  <a:cubicBezTo>
                    <a:pt x="3251" y="5585"/>
                    <a:pt x="3704" y="4727"/>
                    <a:pt x="4204" y="3954"/>
                  </a:cubicBezTo>
                  <a:cubicBezTo>
                    <a:pt x="4704" y="3192"/>
                    <a:pt x="5216" y="2489"/>
                    <a:pt x="5692" y="1929"/>
                  </a:cubicBezTo>
                  <a:cubicBezTo>
                    <a:pt x="5930" y="1644"/>
                    <a:pt x="6144" y="1394"/>
                    <a:pt x="6359" y="1167"/>
                  </a:cubicBezTo>
                  <a:cubicBezTo>
                    <a:pt x="6561" y="941"/>
                    <a:pt x="6740" y="751"/>
                    <a:pt x="6894" y="596"/>
                  </a:cubicBezTo>
                  <a:lnTo>
                    <a:pt x="6906" y="584"/>
                  </a:lnTo>
                  <a:cubicBezTo>
                    <a:pt x="6716" y="322"/>
                    <a:pt x="6525" y="120"/>
                    <a:pt x="6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33"/>
            <p:cNvSpPr/>
            <p:nvPr/>
          </p:nvSpPr>
          <p:spPr>
            <a:xfrm>
              <a:off x="6757075" y="3732725"/>
              <a:ext cx="83075" cy="237550"/>
            </a:xfrm>
            <a:custGeom>
              <a:avLst/>
              <a:gdLst/>
              <a:ahLst/>
              <a:cxnLst/>
              <a:rect l="l" t="t" r="r" b="b"/>
              <a:pathLst>
                <a:path w="3323" h="9502" extrusionOk="0">
                  <a:moveTo>
                    <a:pt x="2882" y="1"/>
                  </a:moveTo>
                  <a:cubicBezTo>
                    <a:pt x="1918" y="1215"/>
                    <a:pt x="1299" y="2680"/>
                    <a:pt x="894" y="4608"/>
                  </a:cubicBezTo>
                  <a:cubicBezTo>
                    <a:pt x="477" y="6537"/>
                    <a:pt x="156" y="8621"/>
                    <a:pt x="1" y="9502"/>
                  </a:cubicBezTo>
                  <a:cubicBezTo>
                    <a:pt x="298" y="9466"/>
                    <a:pt x="608" y="9407"/>
                    <a:pt x="941" y="9347"/>
                  </a:cubicBezTo>
                  <a:cubicBezTo>
                    <a:pt x="1620" y="2549"/>
                    <a:pt x="3096" y="4382"/>
                    <a:pt x="3287" y="2739"/>
                  </a:cubicBezTo>
                  <a:cubicBezTo>
                    <a:pt x="3323" y="2489"/>
                    <a:pt x="3323" y="2251"/>
                    <a:pt x="3323" y="2013"/>
                  </a:cubicBezTo>
                  <a:lnTo>
                    <a:pt x="3323" y="2013"/>
                  </a:lnTo>
                  <a:lnTo>
                    <a:pt x="1668" y="4394"/>
                  </a:lnTo>
                  <a:lnTo>
                    <a:pt x="3132" y="715"/>
                  </a:lnTo>
                  <a:cubicBezTo>
                    <a:pt x="3037" y="406"/>
                    <a:pt x="2954" y="167"/>
                    <a:pt x="2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33"/>
            <p:cNvSpPr/>
            <p:nvPr/>
          </p:nvSpPr>
          <p:spPr>
            <a:xfrm>
              <a:off x="6420725" y="3778575"/>
              <a:ext cx="17300" cy="214325"/>
            </a:xfrm>
            <a:custGeom>
              <a:avLst/>
              <a:gdLst/>
              <a:ahLst/>
              <a:cxnLst/>
              <a:rect l="l" t="t" r="r" b="b"/>
              <a:pathLst>
                <a:path w="692" h="8573" extrusionOk="0">
                  <a:moveTo>
                    <a:pt x="346" y="0"/>
                  </a:moveTo>
                  <a:cubicBezTo>
                    <a:pt x="346" y="0"/>
                    <a:pt x="239" y="536"/>
                    <a:pt x="156" y="1346"/>
                  </a:cubicBezTo>
                  <a:cubicBezTo>
                    <a:pt x="108" y="1739"/>
                    <a:pt x="84" y="2215"/>
                    <a:pt x="48" y="2715"/>
                  </a:cubicBezTo>
                  <a:cubicBezTo>
                    <a:pt x="36" y="2965"/>
                    <a:pt x="25" y="3215"/>
                    <a:pt x="25" y="3489"/>
                  </a:cubicBezTo>
                  <a:cubicBezTo>
                    <a:pt x="25" y="3751"/>
                    <a:pt x="1" y="4025"/>
                    <a:pt x="1" y="4287"/>
                  </a:cubicBezTo>
                  <a:cubicBezTo>
                    <a:pt x="1" y="4560"/>
                    <a:pt x="25" y="4822"/>
                    <a:pt x="25" y="5096"/>
                  </a:cubicBezTo>
                  <a:cubicBezTo>
                    <a:pt x="25" y="5358"/>
                    <a:pt x="36" y="5608"/>
                    <a:pt x="48" y="5870"/>
                  </a:cubicBezTo>
                  <a:cubicBezTo>
                    <a:pt x="84" y="6370"/>
                    <a:pt x="108" y="6834"/>
                    <a:pt x="156" y="7239"/>
                  </a:cubicBezTo>
                  <a:cubicBezTo>
                    <a:pt x="227" y="8037"/>
                    <a:pt x="346" y="8573"/>
                    <a:pt x="346" y="8573"/>
                  </a:cubicBezTo>
                  <a:cubicBezTo>
                    <a:pt x="346" y="8573"/>
                    <a:pt x="465" y="8037"/>
                    <a:pt x="537" y="7239"/>
                  </a:cubicBezTo>
                  <a:cubicBezTo>
                    <a:pt x="584" y="6834"/>
                    <a:pt x="620" y="6358"/>
                    <a:pt x="644" y="5870"/>
                  </a:cubicBezTo>
                  <a:cubicBezTo>
                    <a:pt x="656" y="5608"/>
                    <a:pt x="679" y="5358"/>
                    <a:pt x="679" y="5096"/>
                  </a:cubicBezTo>
                  <a:cubicBezTo>
                    <a:pt x="679" y="4822"/>
                    <a:pt x="691" y="4560"/>
                    <a:pt x="691" y="4287"/>
                  </a:cubicBezTo>
                  <a:cubicBezTo>
                    <a:pt x="691" y="4025"/>
                    <a:pt x="679" y="3751"/>
                    <a:pt x="679" y="3489"/>
                  </a:cubicBezTo>
                  <a:cubicBezTo>
                    <a:pt x="679" y="3215"/>
                    <a:pt x="656" y="2965"/>
                    <a:pt x="644" y="2715"/>
                  </a:cubicBezTo>
                  <a:cubicBezTo>
                    <a:pt x="620" y="2203"/>
                    <a:pt x="584" y="1739"/>
                    <a:pt x="537" y="1346"/>
                  </a:cubicBezTo>
                  <a:cubicBezTo>
                    <a:pt x="465" y="536"/>
                    <a:pt x="346" y="0"/>
                    <a:pt x="346"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33"/>
            <p:cNvSpPr/>
            <p:nvPr/>
          </p:nvSpPr>
          <p:spPr>
            <a:xfrm>
              <a:off x="6412400" y="354342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33"/>
            <p:cNvSpPr/>
            <p:nvPr/>
          </p:nvSpPr>
          <p:spPr>
            <a:xfrm>
              <a:off x="6412400" y="3690475"/>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33"/>
            <p:cNvSpPr/>
            <p:nvPr/>
          </p:nvSpPr>
          <p:spPr>
            <a:xfrm>
              <a:off x="6412400" y="3580325"/>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33"/>
            <p:cNvSpPr/>
            <p:nvPr/>
          </p:nvSpPr>
          <p:spPr>
            <a:xfrm>
              <a:off x="6412400" y="3507100"/>
              <a:ext cx="77700" cy="28025"/>
            </a:xfrm>
            <a:custGeom>
              <a:avLst/>
              <a:gdLst/>
              <a:ahLst/>
              <a:cxnLst/>
              <a:rect l="l" t="t" r="r" b="b"/>
              <a:pathLst>
                <a:path w="3108" h="1121" extrusionOk="0">
                  <a:moveTo>
                    <a:pt x="0" y="1"/>
                  </a:moveTo>
                  <a:lnTo>
                    <a:pt x="0" y="1120"/>
                  </a:lnTo>
                  <a:lnTo>
                    <a:pt x="3108" y="1120"/>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33"/>
            <p:cNvSpPr/>
            <p:nvPr/>
          </p:nvSpPr>
          <p:spPr>
            <a:xfrm>
              <a:off x="6412400" y="3653550"/>
              <a:ext cx="77700" cy="28300"/>
            </a:xfrm>
            <a:custGeom>
              <a:avLst/>
              <a:gdLst/>
              <a:ahLst/>
              <a:cxnLst/>
              <a:rect l="l" t="t" r="r" b="b"/>
              <a:pathLst>
                <a:path w="3108" h="1132" extrusionOk="0">
                  <a:moveTo>
                    <a:pt x="0" y="1"/>
                  </a:moveTo>
                  <a:lnTo>
                    <a:pt x="0" y="1132"/>
                  </a:lnTo>
                  <a:lnTo>
                    <a:pt x="3108" y="1132"/>
                  </a:lnTo>
                  <a:lnTo>
                    <a:pt x="310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33"/>
            <p:cNvSpPr/>
            <p:nvPr/>
          </p:nvSpPr>
          <p:spPr>
            <a:xfrm>
              <a:off x="6412400" y="3616650"/>
              <a:ext cx="77700" cy="28300"/>
            </a:xfrm>
            <a:custGeom>
              <a:avLst/>
              <a:gdLst/>
              <a:ahLst/>
              <a:cxnLst/>
              <a:rect l="l" t="t" r="r" b="b"/>
              <a:pathLst>
                <a:path w="3108" h="1132" extrusionOk="0">
                  <a:moveTo>
                    <a:pt x="0" y="0"/>
                  </a:moveTo>
                  <a:lnTo>
                    <a:pt x="0" y="1131"/>
                  </a:lnTo>
                  <a:lnTo>
                    <a:pt x="3108" y="1131"/>
                  </a:lnTo>
                  <a:lnTo>
                    <a:pt x="310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33"/>
            <p:cNvSpPr/>
            <p:nvPr/>
          </p:nvSpPr>
          <p:spPr>
            <a:xfrm>
              <a:off x="6565100" y="4278025"/>
              <a:ext cx="95275" cy="42975"/>
            </a:xfrm>
            <a:custGeom>
              <a:avLst/>
              <a:gdLst/>
              <a:ahLst/>
              <a:cxnLst/>
              <a:rect l="l" t="t" r="r" b="b"/>
              <a:pathLst>
                <a:path w="3811" h="1719" extrusionOk="0">
                  <a:moveTo>
                    <a:pt x="3798" y="1"/>
                  </a:moveTo>
                  <a:cubicBezTo>
                    <a:pt x="3798" y="1"/>
                    <a:pt x="3775" y="72"/>
                    <a:pt x="3715" y="156"/>
                  </a:cubicBezTo>
                  <a:cubicBezTo>
                    <a:pt x="3632" y="263"/>
                    <a:pt x="3536" y="394"/>
                    <a:pt x="3370" y="537"/>
                  </a:cubicBezTo>
                  <a:cubicBezTo>
                    <a:pt x="3298" y="608"/>
                    <a:pt x="3203" y="668"/>
                    <a:pt x="3120" y="739"/>
                  </a:cubicBezTo>
                  <a:cubicBezTo>
                    <a:pt x="3024" y="811"/>
                    <a:pt x="2917" y="870"/>
                    <a:pt x="2822" y="965"/>
                  </a:cubicBezTo>
                  <a:cubicBezTo>
                    <a:pt x="2715" y="1037"/>
                    <a:pt x="2608" y="1096"/>
                    <a:pt x="2489" y="1156"/>
                  </a:cubicBezTo>
                  <a:cubicBezTo>
                    <a:pt x="2370" y="1215"/>
                    <a:pt x="2251" y="1263"/>
                    <a:pt x="2120" y="1287"/>
                  </a:cubicBezTo>
                  <a:cubicBezTo>
                    <a:pt x="1870" y="1370"/>
                    <a:pt x="1596" y="1394"/>
                    <a:pt x="1346" y="1406"/>
                  </a:cubicBezTo>
                  <a:cubicBezTo>
                    <a:pt x="1096" y="1406"/>
                    <a:pt x="858" y="1382"/>
                    <a:pt x="655" y="1334"/>
                  </a:cubicBezTo>
                  <a:cubicBezTo>
                    <a:pt x="560" y="1323"/>
                    <a:pt x="465" y="1287"/>
                    <a:pt x="393" y="1263"/>
                  </a:cubicBezTo>
                  <a:cubicBezTo>
                    <a:pt x="322" y="1227"/>
                    <a:pt x="238" y="1203"/>
                    <a:pt x="179" y="1168"/>
                  </a:cubicBezTo>
                  <a:cubicBezTo>
                    <a:pt x="84" y="1108"/>
                    <a:pt x="0" y="1084"/>
                    <a:pt x="0" y="1084"/>
                  </a:cubicBezTo>
                  <a:lnTo>
                    <a:pt x="0" y="1084"/>
                  </a:lnTo>
                  <a:cubicBezTo>
                    <a:pt x="0" y="1084"/>
                    <a:pt x="24" y="1096"/>
                    <a:pt x="36" y="1120"/>
                  </a:cubicBezTo>
                  <a:cubicBezTo>
                    <a:pt x="60" y="1144"/>
                    <a:pt x="84" y="1192"/>
                    <a:pt x="143" y="1227"/>
                  </a:cubicBezTo>
                  <a:cubicBezTo>
                    <a:pt x="179" y="1275"/>
                    <a:pt x="238" y="1323"/>
                    <a:pt x="322" y="1382"/>
                  </a:cubicBezTo>
                  <a:cubicBezTo>
                    <a:pt x="393" y="1430"/>
                    <a:pt x="477" y="1489"/>
                    <a:pt x="584" y="1525"/>
                  </a:cubicBezTo>
                  <a:cubicBezTo>
                    <a:pt x="841" y="1639"/>
                    <a:pt x="1186" y="1719"/>
                    <a:pt x="1556" y="1719"/>
                  </a:cubicBezTo>
                  <a:cubicBezTo>
                    <a:pt x="1767" y="1719"/>
                    <a:pt x="1987" y="1693"/>
                    <a:pt x="2203" y="1632"/>
                  </a:cubicBezTo>
                  <a:cubicBezTo>
                    <a:pt x="2358" y="1584"/>
                    <a:pt x="2489" y="1525"/>
                    <a:pt x="2620" y="1454"/>
                  </a:cubicBezTo>
                  <a:cubicBezTo>
                    <a:pt x="2763" y="1394"/>
                    <a:pt x="2882" y="1287"/>
                    <a:pt x="2977" y="1203"/>
                  </a:cubicBezTo>
                  <a:cubicBezTo>
                    <a:pt x="3084" y="1132"/>
                    <a:pt x="3191" y="1025"/>
                    <a:pt x="3274" y="930"/>
                  </a:cubicBezTo>
                  <a:cubicBezTo>
                    <a:pt x="3370" y="846"/>
                    <a:pt x="3441" y="751"/>
                    <a:pt x="3513" y="668"/>
                  </a:cubicBezTo>
                  <a:cubicBezTo>
                    <a:pt x="3655" y="489"/>
                    <a:pt x="3727" y="322"/>
                    <a:pt x="3775" y="191"/>
                  </a:cubicBezTo>
                  <a:cubicBezTo>
                    <a:pt x="3810" y="72"/>
                    <a:pt x="3798" y="1"/>
                    <a:pt x="3798"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33"/>
            <p:cNvSpPr/>
            <p:nvPr/>
          </p:nvSpPr>
          <p:spPr>
            <a:xfrm>
              <a:off x="6676125" y="4380200"/>
              <a:ext cx="106875" cy="140650"/>
            </a:xfrm>
            <a:custGeom>
              <a:avLst/>
              <a:gdLst/>
              <a:ahLst/>
              <a:cxnLst/>
              <a:rect l="l" t="t" r="r" b="b"/>
              <a:pathLst>
                <a:path w="4275" h="5626" extrusionOk="0">
                  <a:moveTo>
                    <a:pt x="2824" y="1"/>
                  </a:moveTo>
                  <a:cubicBezTo>
                    <a:pt x="1938" y="1"/>
                    <a:pt x="929" y="811"/>
                    <a:pt x="405" y="2058"/>
                  </a:cubicBezTo>
                  <a:cubicBezTo>
                    <a:pt x="84" y="2796"/>
                    <a:pt x="0" y="3570"/>
                    <a:pt x="131" y="4248"/>
                  </a:cubicBezTo>
                  <a:cubicBezTo>
                    <a:pt x="262" y="4867"/>
                    <a:pt x="596" y="5332"/>
                    <a:pt x="1060" y="5522"/>
                  </a:cubicBezTo>
                  <a:cubicBezTo>
                    <a:pt x="1221" y="5591"/>
                    <a:pt x="1386" y="5626"/>
                    <a:pt x="1560" y="5626"/>
                  </a:cubicBezTo>
                  <a:cubicBezTo>
                    <a:pt x="1657" y="5626"/>
                    <a:pt x="1756" y="5615"/>
                    <a:pt x="1858" y="5594"/>
                  </a:cubicBezTo>
                  <a:cubicBezTo>
                    <a:pt x="1774" y="5594"/>
                    <a:pt x="1691" y="5582"/>
                    <a:pt x="1596" y="5570"/>
                  </a:cubicBezTo>
                  <a:cubicBezTo>
                    <a:pt x="1536" y="5558"/>
                    <a:pt x="1477" y="5534"/>
                    <a:pt x="1429" y="5522"/>
                  </a:cubicBezTo>
                  <a:lnTo>
                    <a:pt x="1322" y="5475"/>
                  </a:lnTo>
                  <a:cubicBezTo>
                    <a:pt x="1203" y="5439"/>
                    <a:pt x="1143" y="5391"/>
                    <a:pt x="1060" y="5332"/>
                  </a:cubicBezTo>
                  <a:cubicBezTo>
                    <a:pt x="727" y="5106"/>
                    <a:pt x="524" y="4796"/>
                    <a:pt x="417" y="4498"/>
                  </a:cubicBezTo>
                  <a:cubicBezTo>
                    <a:pt x="298" y="4201"/>
                    <a:pt x="286" y="3915"/>
                    <a:pt x="286" y="3665"/>
                  </a:cubicBezTo>
                  <a:cubicBezTo>
                    <a:pt x="286" y="3415"/>
                    <a:pt x="346" y="3189"/>
                    <a:pt x="381" y="2998"/>
                  </a:cubicBezTo>
                  <a:cubicBezTo>
                    <a:pt x="441" y="2796"/>
                    <a:pt x="524" y="2653"/>
                    <a:pt x="584" y="2522"/>
                  </a:cubicBezTo>
                  <a:cubicBezTo>
                    <a:pt x="643" y="2379"/>
                    <a:pt x="703" y="2308"/>
                    <a:pt x="738" y="2248"/>
                  </a:cubicBezTo>
                  <a:cubicBezTo>
                    <a:pt x="786" y="2189"/>
                    <a:pt x="798" y="2165"/>
                    <a:pt x="798" y="2165"/>
                  </a:cubicBezTo>
                  <a:lnTo>
                    <a:pt x="798" y="2165"/>
                  </a:lnTo>
                  <a:cubicBezTo>
                    <a:pt x="798" y="2165"/>
                    <a:pt x="798" y="2201"/>
                    <a:pt x="786" y="2284"/>
                  </a:cubicBezTo>
                  <a:cubicBezTo>
                    <a:pt x="774" y="2355"/>
                    <a:pt x="774" y="2462"/>
                    <a:pt x="762" y="2593"/>
                  </a:cubicBezTo>
                  <a:cubicBezTo>
                    <a:pt x="738" y="2843"/>
                    <a:pt x="738" y="3236"/>
                    <a:pt x="834" y="3617"/>
                  </a:cubicBezTo>
                  <a:cubicBezTo>
                    <a:pt x="917" y="4010"/>
                    <a:pt x="1155" y="4439"/>
                    <a:pt x="1489" y="4582"/>
                  </a:cubicBezTo>
                  <a:cubicBezTo>
                    <a:pt x="1536" y="4606"/>
                    <a:pt x="1572" y="4629"/>
                    <a:pt x="1608" y="4629"/>
                  </a:cubicBezTo>
                  <a:lnTo>
                    <a:pt x="1715" y="4665"/>
                  </a:lnTo>
                  <a:lnTo>
                    <a:pt x="1774" y="4665"/>
                  </a:lnTo>
                  <a:cubicBezTo>
                    <a:pt x="1834" y="4665"/>
                    <a:pt x="1953" y="4665"/>
                    <a:pt x="2036" y="4641"/>
                  </a:cubicBezTo>
                  <a:cubicBezTo>
                    <a:pt x="2227" y="4606"/>
                    <a:pt x="2441" y="4498"/>
                    <a:pt x="2632" y="4367"/>
                  </a:cubicBezTo>
                  <a:cubicBezTo>
                    <a:pt x="2822" y="4225"/>
                    <a:pt x="3001" y="4034"/>
                    <a:pt x="3155" y="3844"/>
                  </a:cubicBezTo>
                  <a:cubicBezTo>
                    <a:pt x="3298" y="3629"/>
                    <a:pt x="3441" y="3427"/>
                    <a:pt x="3536" y="3189"/>
                  </a:cubicBezTo>
                  <a:cubicBezTo>
                    <a:pt x="3596" y="3058"/>
                    <a:pt x="3632" y="2974"/>
                    <a:pt x="3679" y="2843"/>
                  </a:cubicBezTo>
                  <a:cubicBezTo>
                    <a:pt x="3715" y="2724"/>
                    <a:pt x="3751" y="2617"/>
                    <a:pt x="3763" y="2498"/>
                  </a:cubicBezTo>
                  <a:cubicBezTo>
                    <a:pt x="3810" y="2284"/>
                    <a:pt x="3834" y="2058"/>
                    <a:pt x="3834" y="1867"/>
                  </a:cubicBezTo>
                  <a:cubicBezTo>
                    <a:pt x="3822" y="1665"/>
                    <a:pt x="3810" y="1474"/>
                    <a:pt x="3763" y="1307"/>
                  </a:cubicBezTo>
                  <a:cubicBezTo>
                    <a:pt x="3703" y="1165"/>
                    <a:pt x="3644" y="1010"/>
                    <a:pt x="3572" y="926"/>
                  </a:cubicBezTo>
                  <a:cubicBezTo>
                    <a:pt x="3501" y="819"/>
                    <a:pt x="3441" y="748"/>
                    <a:pt x="3382" y="700"/>
                  </a:cubicBezTo>
                  <a:cubicBezTo>
                    <a:pt x="3322" y="653"/>
                    <a:pt x="3286" y="629"/>
                    <a:pt x="3286" y="629"/>
                  </a:cubicBezTo>
                  <a:lnTo>
                    <a:pt x="3286" y="629"/>
                  </a:lnTo>
                  <a:cubicBezTo>
                    <a:pt x="3286" y="629"/>
                    <a:pt x="3334" y="641"/>
                    <a:pt x="3394" y="653"/>
                  </a:cubicBezTo>
                  <a:cubicBezTo>
                    <a:pt x="3477" y="653"/>
                    <a:pt x="3596" y="688"/>
                    <a:pt x="3715" y="760"/>
                  </a:cubicBezTo>
                  <a:cubicBezTo>
                    <a:pt x="3894" y="867"/>
                    <a:pt x="4108" y="1069"/>
                    <a:pt x="4275" y="1367"/>
                  </a:cubicBezTo>
                  <a:cubicBezTo>
                    <a:pt x="4132" y="772"/>
                    <a:pt x="3822" y="319"/>
                    <a:pt x="3346" y="105"/>
                  </a:cubicBezTo>
                  <a:cubicBezTo>
                    <a:pt x="3181" y="34"/>
                    <a:pt x="3005" y="1"/>
                    <a:pt x="2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33"/>
            <p:cNvSpPr/>
            <p:nvPr/>
          </p:nvSpPr>
          <p:spPr>
            <a:xfrm>
              <a:off x="6242125" y="4278025"/>
              <a:ext cx="95000" cy="43275"/>
            </a:xfrm>
            <a:custGeom>
              <a:avLst/>
              <a:gdLst/>
              <a:ahLst/>
              <a:cxnLst/>
              <a:rect l="l" t="t" r="r" b="b"/>
              <a:pathLst>
                <a:path w="3800" h="1731" extrusionOk="0">
                  <a:moveTo>
                    <a:pt x="1" y="1"/>
                  </a:moveTo>
                  <a:cubicBezTo>
                    <a:pt x="1" y="1"/>
                    <a:pt x="1" y="72"/>
                    <a:pt x="37" y="191"/>
                  </a:cubicBezTo>
                  <a:cubicBezTo>
                    <a:pt x="84" y="311"/>
                    <a:pt x="156" y="489"/>
                    <a:pt x="287" y="668"/>
                  </a:cubicBezTo>
                  <a:cubicBezTo>
                    <a:pt x="346" y="751"/>
                    <a:pt x="442" y="846"/>
                    <a:pt x="525" y="930"/>
                  </a:cubicBezTo>
                  <a:cubicBezTo>
                    <a:pt x="620" y="1025"/>
                    <a:pt x="715" y="1132"/>
                    <a:pt x="823" y="1203"/>
                  </a:cubicBezTo>
                  <a:cubicBezTo>
                    <a:pt x="930" y="1287"/>
                    <a:pt x="1049" y="1382"/>
                    <a:pt x="1180" y="1454"/>
                  </a:cubicBezTo>
                  <a:cubicBezTo>
                    <a:pt x="1311" y="1525"/>
                    <a:pt x="1454" y="1584"/>
                    <a:pt x="1596" y="1632"/>
                  </a:cubicBezTo>
                  <a:cubicBezTo>
                    <a:pt x="1823" y="1700"/>
                    <a:pt x="2051" y="1730"/>
                    <a:pt x="2270" y="1730"/>
                  </a:cubicBezTo>
                  <a:cubicBezTo>
                    <a:pt x="2626" y="1730"/>
                    <a:pt x="2957" y="1650"/>
                    <a:pt x="3216" y="1525"/>
                  </a:cubicBezTo>
                  <a:cubicBezTo>
                    <a:pt x="3323" y="1489"/>
                    <a:pt x="3418" y="1442"/>
                    <a:pt x="3490" y="1382"/>
                  </a:cubicBezTo>
                  <a:cubicBezTo>
                    <a:pt x="3561" y="1334"/>
                    <a:pt x="3620" y="1275"/>
                    <a:pt x="3668" y="1227"/>
                  </a:cubicBezTo>
                  <a:cubicBezTo>
                    <a:pt x="3716" y="1192"/>
                    <a:pt x="3740" y="1144"/>
                    <a:pt x="3775" y="1132"/>
                  </a:cubicBezTo>
                  <a:cubicBezTo>
                    <a:pt x="3787" y="1096"/>
                    <a:pt x="3799" y="1084"/>
                    <a:pt x="3799" y="1084"/>
                  </a:cubicBezTo>
                  <a:lnTo>
                    <a:pt x="3799" y="1084"/>
                  </a:lnTo>
                  <a:cubicBezTo>
                    <a:pt x="3799" y="1085"/>
                    <a:pt x="3739" y="1132"/>
                    <a:pt x="3620" y="1168"/>
                  </a:cubicBezTo>
                  <a:cubicBezTo>
                    <a:pt x="3561" y="1203"/>
                    <a:pt x="3501" y="1227"/>
                    <a:pt x="3418" y="1263"/>
                  </a:cubicBezTo>
                  <a:cubicBezTo>
                    <a:pt x="3335" y="1287"/>
                    <a:pt x="3251" y="1323"/>
                    <a:pt x="3144" y="1334"/>
                  </a:cubicBezTo>
                  <a:cubicBezTo>
                    <a:pt x="2954" y="1382"/>
                    <a:pt x="2716" y="1406"/>
                    <a:pt x="2466" y="1406"/>
                  </a:cubicBezTo>
                  <a:cubicBezTo>
                    <a:pt x="2204" y="1406"/>
                    <a:pt x="1942" y="1382"/>
                    <a:pt x="1692" y="1287"/>
                  </a:cubicBezTo>
                  <a:cubicBezTo>
                    <a:pt x="1549" y="1263"/>
                    <a:pt x="1430" y="1215"/>
                    <a:pt x="1311" y="1156"/>
                  </a:cubicBezTo>
                  <a:cubicBezTo>
                    <a:pt x="1192" y="1096"/>
                    <a:pt x="1096" y="1037"/>
                    <a:pt x="989" y="965"/>
                  </a:cubicBezTo>
                  <a:cubicBezTo>
                    <a:pt x="882" y="894"/>
                    <a:pt x="775" y="811"/>
                    <a:pt x="692" y="739"/>
                  </a:cubicBezTo>
                  <a:cubicBezTo>
                    <a:pt x="596" y="668"/>
                    <a:pt x="513" y="596"/>
                    <a:pt x="442" y="537"/>
                  </a:cubicBezTo>
                  <a:cubicBezTo>
                    <a:pt x="287" y="394"/>
                    <a:pt x="168" y="263"/>
                    <a:pt x="96" y="156"/>
                  </a:cubicBezTo>
                  <a:cubicBezTo>
                    <a:pt x="25"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33"/>
            <p:cNvSpPr/>
            <p:nvPr/>
          </p:nvSpPr>
          <p:spPr>
            <a:xfrm>
              <a:off x="6349600" y="4543250"/>
              <a:ext cx="204800" cy="50625"/>
            </a:xfrm>
            <a:custGeom>
              <a:avLst/>
              <a:gdLst/>
              <a:ahLst/>
              <a:cxnLst/>
              <a:rect l="l" t="t" r="r" b="b"/>
              <a:pathLst>
                <a:path w="8192" h="2025" extrusionOk="0">
                  <a:moveTo>
                    <a:pt x="8192" y="0"/>
                  </a:moveTo>
                  <a:cubicBezTo>
                    <a:pt x="8192" y="0"/>
                    <a:pt x="8180" y="24"/>
                    <a:pt x="8168" y="108"/>
                  </a:cubicBezTo>
                  <a:cubicBezTo>
                    <a:pt x="8132" y="179"/>
                    <a:pt x="8108" y="262"/>
                    <a:pt x="8049" y="381"/>
                  </a:cubicBezTo>
                  <a:cubicBezTo>
                    <a:pt x="7930" y="524"/>
                    <a:pt x="7846" y="655"/>
                    <a:pt x="7715" y="762"/>
                  </a:cubicBezTo>
                  <a:cubicBezTo>
                    <a:pt x="7596" y="858"/>
                    <a:pt x="7430" y="965"/>
                    <a:pt x="7239" y="1036"/>
                  </a:cubicBezTo>
                  <a:cubicBezTo>
                    <a:pt x="7049" y="1120"/>
                    <a:pt x="6822" y="1179"/>
                    <a:pt x="6584" y="1215"/>
                  </a:cubicBezTo>
                  <a:cubicBezTo>
                    <a:pt x="6465" y="1239"/>
                    <a:pt x="6334" y="1251"/>
                    <a:pt x="6215" y="1274"/>
                  </a:cubicBezTo>
                  <a:lnTo>
                    <a:pt x="5810" y="1322"/>
                  </a:lnTo>
                  <a:lnTo>
                    <a:pt x="4965" y="1370"/>
                  </a:lnTo>
                  <a:cubicBezTo>
                    <a:pt x="4822" y="1376"/>
                    <a:pt x="4673" y="1376"/>
                    <a:pt x="4523" y="1376"/>
                  </a:cubicBezTo>
                  <a:cubicBezTo>
                    <a:pt x="4373" y="1376"/>
                    <a:pt x="4221" y="1376"/>
                    <a:pt x="4072" y="1382"/>
                  </a:cubicBezTo>
                  <a:cubicBezTo>
                    <a:pt x="3774" y="1382"/>
                    <a:pt x="3477" y="1382"/>
                    <a:pt x="3179" y="1370"/>
                  </a:cubicBezTo>
                  <a:cubicBezTo>
                    <a:pt x="2881" y="1346"/>
                    <a:pt x="2596" y="1346"/>
                    <a:pt x="2322" y="1322"/>
                  </a:cubicBezTo>
                  <a:lnTo>
                    <a:pt x="1929" y="1274"/>
                  </a:lnTo>
                  <a:cubicBezTo>
                    <a:pt x="1786" y="1262"/>
                    <a:pt x="1667" y="1251"/>
                    <a:pt x="1548" y="1215"/>
                  </a:cubicBezTo>
                  <a:cubicBezTo>
                    <a:pt x="1322" y="1179"/>
                    <a:pt x="1096" y="1120"/>
                    <a:pt x="893" y="1036"/>
                  </a:cubicBezTo>
                  <a:cubicBezTo>
                    <a:pt x="703" y="965"/>
                    <a:pt x="536" y="858"/>
                    <a:pt x="417" y="762"/>
                  </a:cubicBezTo>
                  <a:cubicBezTo>
                    <a:pt x="298" y="655"/>
                    <a:pt x="214" y="524"/>
                    <a:pt x="155" y="405"/>
                  </a:cubicBezTo>
                  <a:cubicBezTo>
                    <a:pt x="95" y="286"/>
                    <a:pt x="60" y="191"/>
                    <a:pt x="36" y="119"/>
                  </a:cubicBezTo>
                  <a:cubicBezTo>
                    <a:pt x="0" y="48"/>
                    <a:pt x="0" y="12"/>
                    <a:pt x="0" y="12"/>
                  </a:cubicBezTo>
                  <a:lnTo>
                    <a:pt x="0" y="119"/>
                  </a:lnTo>
                  <a:cubicBezTo>
                    <a:pt x="0" y="191"/>
                    <a:pt x="0" y="298"/>
                    <a:pt x="36" y="429"/>
                  </a:cubicBezTo>
                  <a:cubicBezTo>
                    <a:pt x="60" y="560"/>
                    <a:pt x="107" y="739"/>
                    <a:pt x="226" y="905"/>
                  </a:cubicBezTo>
                  <a:cubicBezTo>
                    <a:pt x="345" y="1072"/>
                    <a:pt x="512" y="1251"/>
                    <a:pt x="738" y="1370"/>
                  </a:cubicBezTo>
                  <a:cubicBezTo>
                    <a:pt x="941" y="1501"/>
                    <a:pt x="1179" y="1608"/>
                    <a:pt x="1453" y="1691"/>
                  </a:cubicBezTo>
                  <a:cubicBezTo>
                    <a:pt x="1584" y="1727"/>
                    <a:pt x="1715" y="1774"/>
                    <a:pt x="1846" y="1798"/>
                  </a:cubicBezTo>
                  <a:cubicBezTo>
                    <a:pt x="1988" y="1834"/>
                    <a:pt x="2131" y="1858"/>
                    <a:pt x="2286" y="1894"/>
                  </a:cubicBezTo>
                  <a:cubicBezTo>
                    <a:pt x="2572" y="1929"/>
                    <a:pt x="2881" y="1977"/>
                    <a:pt x="3179" y="1989"/>
                  </a:cubicBezTo>
                  <a:cubicBezTo>
                    <a:pt x="3477" y="2024"/>
                    <a:pt x="3786" y="2024"/>
                    <a:pt x="4096" y="2024"/>
                  </a:cubicBezTo>
                  <a:cubicBezTo>
                    <a:pt x="4405" y="2013"/>
                    <a:pt x="4691" y="2013"/>
                    <a:pt x="5025" y="1989"/>
                  </a:cubicBezTo>
                  <a:cubicBezTo>
                    <a:pt x="5334" y="1977"/>
                    <a:pt x="5632" y="1929"/>
                    <a:pt x="5918" y="1894"/>
                  </a:cubicBezTo>
                  <a:cubicBezTo>
                    <a:pt x="6060" y="1858"/>
                    <a:pt x="6203" y="1846"/>
                    <a:pt x="6346" y="1798"/>
                  </a:cubicBezTo>
                  <a:cubicBezTo>
                    <a:pt x="6477" y="1751"/>
                    <a:pt x="6620" y="1727"/>
                    <a:pt x="6751" y="1679"/>
                  </a:cubicBezTo>
                  <a:cubicBezTo>
                    <a:pt x="7013" y="1596"/>
                    <a:pt x="7251" y="1501"/>
                    <a:pt x="7465" y="1358"/>
                  </a:cubicBezTo>
                  <a:cubicBezTo>
                    <a:pt x="7668" y="1239"/>
                    <a:pt x="7846" y="1060"/>
                    <a:pt x="7965" y="893"/>
                  </a:cubicBezTo>
                  <a:cubicBezTo>
                    <a:pt x="8084" y="727"/>
                    <a:pt x="8132" y="548"/>
                    <a:pt x="8168" y="417"/>
                  </a:cubicBezTo>
                  <a:cubicBezTo>
                    <a:pt x="8192" y="286"/>
                    <a:pt x="8192" y="179"/>
                    <a:pt x="8192" y="108"/>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33"/>
            <p:cNvSpPr/>
            <p:nvPr/>
          </p:nvSpPr>
          <p:spPr>
            <a:xfrm>
              <a:off x="6032575" y="3965500"/>
              <a:ext cx="820675" cy="309875"/>
            </a:xfrm>
            <a:custGeom>
              <a:avLst/>
              <a:gdLst/>
              <a:ahLst/>
              <a:cxnLst/>
              <a:rect l="l" t="t" r="r" b="b"/>
              <a:pathLst>
                <a:path w="32827" h="12395" extrusionOk="0">
                  <a:moveTo>
                    <a:pt x="3527" y="2975"/>
                  </a:moveTo>
                  <a:cubicBezTo>
                    <a:pt x="3595" y="2975"/>
                    <a:pt x="3664" y="2991"/>
                    <a:pt x="3728" y="3025"/>
                  </a:cubicBezTo>
                  <a:cubicBezTo>
                    <a:pt x="3966" y="3156"/>
                    <a:pt x="4061" y="3429"/>
                    <a:pt x="3942" y="3656"/>
                  </a:cubicBezTo>
                  <a:cubicBezTo>
                    <a:pt x="3856" y="3818"/>
                    <a:pt x="3685" y="3919"/>
                    <a:pt x="3511" y="3919"/>
                  </a:cubicBezTo>
                  <a:cubicBezTo>
                    <a:pt x="3443" y="3919"/>
                    <a:pt x="3375" y="3904"/>
                    <a:pt x="3311" y="3870"/>
                  </a:cubicBezTo>
                  <a:cubicBezTo>
                    <a:pt x="3085" y="3751"/>
                    <a:pt x="2989" y="3465"/>
                    <a:pt x="3097" y="3239"/>
                  </a:cubicBezTo>
                  <a:cubicBezTo>
                    <a:pt x="3182" y="3076"/>
                    <a:pt x="3354" y="2975"/>
                    <a:pt x="3527" y="2975"/>
                  </a:cubicBezTo>
                  <a:close/>
                  <a:moveTo>
                    <a:pt x="29960" y="2983"/>
                  </a:moveTo>
                  <a:cubicBezTo>
                    <a:pt x="30128" y="2983"/>
                    <a:pt x="30291" y="3073"/>
                    <a:pt x="30374" y="3239"/>
                  </a:cubicBezTo>
                  <a:cubicBezTo>
                    <a:pt x="30493" y="3465"/>
                    <a:pt x="30398" y="3751"/>
                    <a:pt x="30160" y="3870"/>
                  </a:cubicBezTo>
                  <a:cubicBezTo>
                    <a:pt x="30093" y="3905"/>
                    <a:pt x="30023" y="3921"/>
                    <a:pt x="29954" y="3921"/>
                  </a:cubicBezTo>
                  <a:cubicBezTo>
                    <a:pt x="29787" y="3921"/>
                    <a:pt x="29625" y="3824"/>
                    <a:pt x="29540" y="3656"/>
                  </a:cubicBezTo>
                  <a:cubicBezTo>
                    <a:pt x="29421" y="3429"/>
                    <a:pt x="29505" y="3156"/>
                    <a:pt x="29743" y="3037"/>
                  </a:cubicBezTo>
                  <a:cubicBezTo>
                    <a:pt x="29812" y="3000"/>
                    <a:pt x="29886" y="2983"/>
                    <a:pt x="29960" y="2983"/>
                  </a:cubicBezTo>
                  <a:close/>
                  <a:moveTo>
                    <a:pt x="10745" y="1534"/>
                  </a:moveTo>
                  <a:cubicBezTo>
                    <a:pt x="11842" y="1534"/>
                    <a:pt x="13491" y="2739"/>
                    <a:pt x="13491" y="2739"/>
                  </a:cubicBezTo>
                  <a:cubicBezTo>
                    <a:pt x="13491" y="2739"/>
                    <a:pt x="12598" y="4014"/>
                    <a:pt x="11157" y="4014"/>
                  </a:cubicBezTo>
                  <a:cubicBezTo>
                    <a:pt x="11137" y="4014"/>
                    <a:pt x="11117" y="4013"/>
                    <a:pt x="11098" y="4013"/>
                  </a:cubicBezTo>
                  <a:cubicBezTo>
                    <a:pt x="9621" y="3989"/>
                    <a:pt x="8466" y="3215"/>
                    <a:pt x="8466" y="3215"/>
                  </a:cubicBezTo>
                  <a:cubicBezTo>
                    <a:pt x="8550" y="3179"/>
                    <a:pt x="9455" y="1703"/>
                    <a:pt x="10550" y="1548"/>
                  </a:cubicBezTo>
                  <a:cubicBezTo>
                    <a:pt x="10613" y="1539"/>
                    <a:pt x="10678" y="1534"/>
                    <a:pt x="10745" y="1534"/>
                  </a:cubicBezTo>
                  <a:close/>
                  <a:moveTo>
                    <a:pt x="22511" y="1534"/>
                  </a:moveTo>
                  <a:cubicBezTo>
                    <a:pt x="22578" y="1534"/>
                    <a:pt x="22644" y="1539"/>
                    <a:pt x="22706" y="1548"/>
                  </a:cubicBezTo>
                  <a:cubicBezTo>
                    <a:pt x="23790" y="1703"/>
                    <a:pt x="24695" y="3179"/>
                    <a:pt x="24790" y="3215"/>
                  </a:cubicBezTo>
                  <a:cubicBezTo>
                    <a:pt x="24790" y="3215"/>
                    <a:pt x="23623" y="4001"/>
                    <a:pt x="22159" y="4013"/>
                  </a:cubicBezTo>
                  <a:cubicBezTo>
                    <a:pt x="22139" y="4013"/>
                    <a:pt x="22119" y="4014"/>
                    <a:pt x="22099" y="4014"/>
                  </a:cubicBezTo>
                  <a:cubicBezTo>
                    <a:pt x="20657" y="4014"/>
                    <a:pt x="19753" y="2739"/>
                    <a:pt x="19753" y="2739"/>
                  </a:cubicBezTo>
                  <a:cubicBezTo>
                    <a:pt x="19753" y="2739"/>
                    <a:pt x="21413" y="1534"/>
                    <a:pt x="22511" y="1534"/>
                  </a:cubicBezTo>
                  <a:close/>
                  <a:moveTo>
                    <a:pt x="6256" y="3565"/>
                  </a:moveTo>
                  <a:cubicBezTo>
                    <a:pt x="6370" y="3565"/>
                    <a:pt x="6487" y="3590"/>
                    <a:pt x="6597" y="3644"/>
                  </a:cubicBezTo>
                  <a:cubicBezTo>
                    <a:pt x="6954" y="3834"/>
                    <a:pt x="7109" y="4287"/>
                    <a:pt x="6930" y="4644"/>
                  </a:cubicBezTo>
                  <a:cubicBezTo>
                    <a:pt x="6805" y="4903"/>
                    <a:pt x="6545" y="5044"/>
                    <a:pt x="6274" y="5044"/>
                  </a:cubicBezTo>
                  <a:cubicBezTo>
                    <a:pt x="6158" y="5044"/>
                    <a:pt x="6041" y="5019"/>
                    <a:pt x="5930" y="4965"/>
                  </a:cubicBezTo>
                  <a:cubicBezTo>
                    <a:pt x="5561" y="4787"/>
                    <a:pt x="5430" y="4346"/>
                    <a:pt x="5609" y="3965"/>
                  </a:cubicBezTo>
                  <a:cubicBezTo>
                    <a:pt x="5734" y="3706"/>
                    <a:pt x="5988" y="3565"/>
                    <a:pt x="6256" y="3565"/>
                  </a:cubicBezTo>
                  <a:close/>
                  <a:moveTo>
                    <a:pt x="27213" y="3565"/>
                  </a:moveTo>
                  <a:cubicBezTo>
                    <a:pt x="27478" y="3565"/>
                    <a:pt x="27732" y="3706"/>
                    <a:pt x="27874" y="3965"/>
                  </a:cubicBezTo>
                  <a:cubicBezTo>
                    <a:pt x="28064" y="4346"/>
                    <a:pt x="27909" y="4787"/>
                    <a:pt x="27540" y="4965"/>
                  </a:cubicBezTo>
                  <a:cubicBezTo>
                    <a:pt x="27430" y="5019"/>
                    <a:pt x="27314" y="5044"/>
                    <a:pt x="27201" y="5044"/>
                  </a:cubicBezTo>
                  <a:cubicBezTo>
                    <a:pt x="26935" y="5044"/>
                    <a:pt x="26682" y="4903"/>
                    <a:pt x="26540" y="4644"/>
                  </a:cubicBezTo>
                  <a:cubicBezTo>
                    <a:pt x="26361" y="4263"/>
                    <a:pt x="26504" y="3834"/>
                    <a:pt x="26873" y="3644"/>
                  </a:cubicBezTo>
                  <a:cubicBezTo>
                    <a:pt x="26984" y="3590"/>
                    <a:pt x="27099" y="3565"/>
                    <a:pt x="27213" y="3565"/>
                  </a:cubicBezTo>
                  <a:close/>
                  <a:moveTo>
                    <a:pt x="9023" y="4749"/>
                  </a:moveTo>
                  <a:cubicBezTo>
                    <a:pt x="9090" y="4749"/>
                    <a:pt x="9156" y="4765"/>
                    <a:pt x="9216" y="4799"/>
                  </a:cubicBezTo>
                  <a:cubicBezTo>
                    <a:pt x="9455" y="4918"/>
                    <a:pt x="9550" y="5203"/>
                    <a:pt x="9431" y="5430"/>
                  </a:cubicBezTo>
                  <a:cubicBezTo>
                    <a:pt x="9347" y="5589"/>
                    <a:pt x="9180" y="5684"/>
                    <a:pt x="9009" y="5684"/>
                  </a:cubicBezTo>
                  <a:cubicBezTo>
                    <a:pt x="8938" y="5684"/>
                    <a:pt x="8866" y="5667"/>
                    <a:pt x="8800" y="5632"/>
                  </a:cubicBezTo>
                  <a:cubicBezTo>
                    <a:pt x="8585" y="5513"/>
                    <a:pt x="8478" y="5239"/>
                    <a:pt x="8597" y="5013"/>
                  </a:cubicBezTo>
                  <a:cubicBezTo>
                    <a:pt x="8683" y="4851"/>
                    <a:pt x="8854" y="4749"/>
                    <a:pt x="9023" y="4749"/>
                  </a:cubicBezTo>
                  <a:close/>
                  <a:moveTo>
                    <a:pt x="24459" y="4747"/>
                  </a:moveTo>
                  <a:cubicBezTo>
                    <a:pt x="24627" y="4747"/>
                    <a:pt x="24789" y="4844"/>
                    <a:pt x="24873" y="5013"/>
                  </a:cubicBezTo>
                  <a:cubicBezTo>
                    <a:pt x="24992" y="5239"/>
                    <a:pt x="24909" y="5513"/>
                    <a:pt x="24671" y="5632"/>
                  </a:cubicBezTo>
                  <a:cubicBezTo>
                    <a:pt x="24602" y="5668"/>
                    <a:pt x="24527" y="5686"/>
                    <a:pt x="24454" y="5686"/>
                  </a:cubicBezTo>
                  <a:cubicBezTo>
                    <a:pt x="24286" y="5686"/>
                    <a:pt x="24122" y="5595"/>
                    <a:pt x="24040" y="5430"/>
                  </a:cubicBezTo>
                  <a:cubicBezTo>
                    <a:pt x="23921" y="5203"/>
                    <a:pt x="24016" y="4918"/>
                    <a:pt x="24254" y="4799"/>
                  </a:cubicBezTo>
                  <a:cubicBezTo>
                    <a:pt x="24320" y="4764"/>
                    <a:pt x="24390" y="4747"/>
                    <a:pt x="24459" y="4747"/>
                  </a:cubicBezTo>
                  <a:close/>
                  <a:moveTo>
                    <a:pt x="513" y="0"/>
                  </a:moveTo>
                  <a:lnTo>
                    <a:pt x="513" y="0"/>
                  </a:lnTo>
                  <a:cubicBezTo>
                    <a:pt x="763" y="298"/>
                    <a:pt x="1132" y="631"/>
                    <a:pt x="1549" y="917"/>
                  </a:cubicBezTo>
                  <a:cubicBezTo>
                    <a:pt x="2025" y="1251"/>
                    <a:pt x="2561" y="1501"/>
                    <a:pt x="3001" y="1632"/>
                  </a:cubicBezTo>
                  <a:cubicBezTo>
                    <a:pt x="3418" y="1763"/>
                    <a:pt x="3728" y="1822"/>
                    <a:pt x="3728" y="1822"/>
                  </a:cubicBezTo>
                  <a:lnTo>
                    <a:pt x="3513" y="1822"/>
                  </a:lnTo>
                  <a:cubicBezTo>
                    <a:pt x="3382" y="1822"/>
                    <a:pt x="3192" y="1810"/>
                    <a:pt x="2966" y="1798"/>
                  </a:cubicBezTo>
                  <a:cubicBezTo>
                    <a:pt x="2501" y="1751"/>
                    <a:pt x="1906" y="1620"/>
                    <a:pt x="1334" y="1370"/>
                  </a:cubicBezTo>
                  <a:cubicBezTo>
                    <a:pt x="823" y="1155"/>
                    <a:pt x="358" y="870"/>
                    <a:pt x="1" y="596"/>
                  </a:cubicBezTo>
                  <a:lnTo>
                    <a:pt x="1" y="596"/>
                  </a:lnTo>
                  <a:cubicBezTo>
                    <a:pt x="525" y="2405"/>
                    <a:pt x="1370" y="3572"/>
                    <a:pt x="2597" y="5251"/>
                  </a:cubicBezTo>
                  <a:cubicBezTo>
                    <a:pt x="2763" y="5465"/>
                    <a:pt x="2942" y="5704"/>
                    <a:pt x="3097" y="5954"/>
                  </a:cubicBezTo>
                  <a:cubicBezTo>
                    <a:pt x="3954" y="7108"/>
                    <a:pt x="4263" y="8442"/>
                    <a:pt x="4609" y="9859"/>
                  </a:cubicBezTo>
                  <a:cubicBezTo>
                    <a:pt x="4811" y="10716"/>
                    <a:pt x="5002" y="11561"/>
                    <a:pt x="5335" y="12395"/>
                  </a:cubicBezTo>
                  <a:cubicBezTo>
                    <a:pt x="5264" y="11859"/>
                    <a:pt x="5204" y="11228"/>
                    <a:pt x="5168" y="10609"/>
                  </a:cubicBezTo>
                  <a:cubicBezTo>
                    <a:pt x="5121" y="9728"/>
                    <a:pt x="5156" y="8847"/>
                    <a:pt x="5216" y="8192"/>
                  </a:cubicBezTo>
                  <a:cubicBezTo>
                    <a:pt x="5275" y="7537"/>
                    <a:pt x="5335" y="7108"/>
                    <a:pt x="5335" y="7108"/>
                  </a:cubicBezTo>
                  <a:cubicBezTo>
                    <a:pt x="5335" y="7108"/>
                    <a:pt x="5335" y="8847"/>
                    <a:pt x="5680" y="10549"/>
                  </a:cubicBezTo>
                  <a:cubicBezTo>
                    <a:pt x="5776" y="11121"/>
                    <a:pt x="5930" y="11692"/>
                    <a:pt x="6061" y="12204"/>
                  </a:cubicBezTo>
                  <a:cubicBezTo>
                    <a:pt x="6073" y="11228"/>
                    <a:pt x="6168" y="10073"/>
                    <a:pt x="6538" y="9073"/>
                  </a:cubicBezTo>
                  <a:cubicBezTo>
                    <a:pt x="7133" y="7454"/>
                    <a:pt x="8312" y="6620"/>
                    <a:pt x="10050" y="6620"/>
                  </a:cubicBezTo>
                  <a:cubicBezTo>
                    <a:pt x="12431" y="6620"/>
                    <a:pt x="13991" y="7847"/>
                    <a:pt x="15122" y="8740"/>
                  </a:cubicBezTo>
                  <a:cubicBezTo>
                    <a:pt x="15539" y="9073"/>
                    <a:pt x="15932" y="9383"/>
                    <a:pt x="16277" y="9549"/>
                  </a:cubicBezTo>
                  <a:lnTo>
                    <a:pt x="16753" y="4096"/>
                  </a:lnTo>
                  <a:lnTo>
                    <a:pt x="17229" y="9549"/>
                  </a:lnTo>
                  <a:cubicBezTo>
                    <a:pt x="17563" y="9383"/>
                    <a:pt x="17944" y="9085"/>
                    <a:pt x="18372" y="8740"/>
                  </a:cubicBezTo>
                  <a:cubicBezTo>
                    <a:pt x="19503" y="7847"/>
                    <a:pt x="21051" y="6620"/>
                    <a:pt x="23444" y="6620"/>
                  </a:cubicBezTo>
                  <a:cubicBezTo>
                    <a:pt x="25171" y="6620"/>
                    <a:pt x="26361" y="7442"/>
                    <a:pt x="26957" y="9073"/>
                  </a:cubicBezTo>
                  <a:cubicBezTo>
                    <a:pt x="27326" y="10097"/>
                    <a:pt x="27409" y="11288"/>
                    <a:pt x="27433" y="12252"/>
                  </a:cubicBezTo>
                  <a:cubicBezTo>
                    <a:pt x="27552" y="11907"/>
                    <a:pt x="27683" y="11526"/>
                    <a:pt x="27802" y="11145"/>
                  </a:cubicBezTo>
                  <a:cubicBezTo>
                    <a:pt x="28326" y="9526"/>
                    <a:pt x="28683" y="7835"/>
                    <a:pt x="28683" y="7835"/>
                  </a:cubicBezTo>
                  <a:lnTo>
                    <a:pt x="28683" y="7835"/>
                  </a:lnTo>
                  <a:cubicBezTo>
                    <a:pt x="28683" y="7835"/>
                    <a:pt x="28731" y="9276"/>
                    <a:pt x="28636" y="10871"/>
                  </a:cubicBezTo>
                  <a:cubicBezTo>
                    <a:pt x="28731" y="10526"/>
                    <a:pt x="28802" y="10204"/>
                    <a:pt x="28897" y="9859"/>
                  </a:cubicBezTo>
                  <a:cubicBezTo>
                    <a:pt x="29231" y="8442"/>
                    <a:pt x="29552" y="7108"/>
                    <a:pt x="30398" y="5954"/>
                  </a:cubicBezTo>
                  <a:cubicBezTo>
                    <a:pt x="30576" y="5704"/>
                    <a:pt x="30743" y="5465"/>
                    <a:pt x="30898" y="5251"/>
                  </a:cubicBezTo>
                  <a:cubicBezTo>
                    <a:pt x="31695" y="4180"/>
                    <a:pt x="32326" y="3298"/>
                    <a:pt x="32827" y="2346"/>
                  </a:cubicBezTo>
                  <a:lnTo>
                    <a:pt x="32827" y="2346"/>
                  </a:lnTo>
                  <a:cubicBezTo>
                    <a:pt x="32803" y="2358"/>
                    <a:pt x="32791" y="2394"/>
                    <a:pt x="32779" y="2405"/>
                  </a:cubicBezTo>
                  <a:cubicBezTo>
                    <a:pt x="31767" y="3763"/>
                    <a:pt x="30636" y="4953"/>
                    <a:pt x="30636" y="4953"/>
                  </a:cubicBezTo>
                  <a:cubicBezTo>
                    <a:pt x="30636" y="4953"/>
                    <a:pt x="31445" y="3513"/>
                    <a:pt x="32017" y="2001"/>
                  </a:cubicBezTo>
                  <a:cubicBezTo>
                    <a:pt x="32303" y="1310"/>
                    <a:pt x="32541" y="608"/>
                    <a:pt x="32707" y="60"/>
                  </a:cubicBezTo>
                  <a:lnTo>
                    <a:pt x="32707" y="60"/>
                  </a:lnTo>
                  <a:cubicBezTo>
                    <a:pt x="32553" y="84"/>
                    <a:pt x="32422" y="119"/>
                    <a:pt x="32267" y="131"/>
                  </a:cubicBezTo>
                  <a:cubicBezTo>
                    <a:pt x="30175" y="779"/>
                    <a:pt x="28763" y="945"/>
                    <a:pt x="27469" y="945"/>
                  </a:cubicBezTo>
                  <a:cubicBezTo>
                    <a:pt x="26812" y="945"/>
                    <a:pt x="26186" y="902"/>
                    <a:pt x="25516" y="858"/>
                  </a:cubicBezTo>
                  <a:cubicBezTo>
                    <a:pt x="24730" y="798"/>
                    <a:pt x="23849" y="739"/>
                    <a:pt x="22778" y="739"/>
                  </a:cubicBezTo>
                  <a:cubicBezTo>
                    <a:pt x="20456" y="739"/>
                    <a:pt x="19408" y="1643"/>
                    <a:pt x="18575" y="2382"/>
                  </a:cubicBezTo>
                  <a:cubicBezTo>
                    <a:pt x="18015" y="2870"/>
                    <a:pt x="17479" y="3334"/>
                    <a:pt x="16717" y="3334"/>
                  </a:cubicBezTo>
                  <a:cubicBezTo>
                    <a:pt x="15955" y="3334"/>
                    <a:pt x="15420" y="2870"/>
                    <a:pt x="14860" y="2382"/>
                  </a:cubicBezTo>
                  <a:cubicBezTo>
                    <a:pt x="14027" y="1643"/>
                    <a:pt x="12979" y="739"/>
                    <a:pt x="10657" y="739"/>
                  </a:cubicBezTo>
                  <a:cubicBezTo>
                    <a:pt x="9586" y="739"/>
                    <a:pt x="8716" y="798"/>
                    <a:pt x="7919" y="858"/>
                  </a:cubicBezTo>
                  <a:cubicBezTo>
                    <a:pt x="7249" y="902"/>
                    <a:pt x="6622" y="945"/>
                    <a:pt x="5965" y="945"/>
                  </a:cubicBezTo>
                  <a:cubicBezTo>
                    <a:pt x="4672" y="945"/>
                    <a:pt x="3260" y="779"/>
                    <a:pt x="1168" y="131"/>
                  </a:cubicBezTo>
                  <a:cubicBezTo>
                    <a:pt x="942" y="96"/>
                    <a:pt x="715" y="60"/>
                    <a:pt x="5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33"/>
            <p:cNvSpPr/>
            <p:nvPr/>
          </p:nvSpPr>
          <p:spPr>
            <a:xfrm>
              <a:off x="6373100" y="4199450"/>
              <a:ext cx="156300" cy="205550"/>
            </a:xfrm>
            <a:custGeom>
              <a:avLst/>
              <a:gdLst/>
              <a:ahLst/>
              <a:cxnLst/>
              <a:rect l="l" t="t" r="r" b="b"/>
              <a:pathLst>
                <a:path w="6252" h="8222" extrusionOk="0">
                  <a:moveTo>
                    <a:pt x="1179" y="1"/>
                  </a:moveTo>
                  <a:cubicBezTo>
                    <a:pt x="929" y="1477"/>
                    <a:pt x="156" y="5966"/>
                    <a:pt x="36" y="7275"/>
                  </a:cubicBezTo>
                  <a:cubicBezTo>
                    <a:pt x="1" y="7633"/>
                    <a:pt x="36" y="7871"/>
                    <a:pt x="156" y="7990"/>
                  </a:cubicBezTo>
                  <a:cubicBezTo>
                    <a:pt x="343" y="8187"/>
                    <a:pt x="832" y="8221"/>
                    <a:pt x="1526" y="8221"/>
                  </a:cubicBezTo>
                  <a:cubicBezTo>
                    <a:pt x="1713" y="8221"/>
                    <a:pt x="1916" y="8219"/>
                    <a:pt x="2132" y="8216"/>
                  </a:cubicBezTo>
                  <a:cubicBezTo>
                    <a:pt x="2430" y="8216"/>
                    <a:pt x="2763" y="8204"/>
                    <a:pt x="3132" y="8204"/>
                  </a:cubicBezTo>
                  <a:cubicBezTo>
                    <a:pt x="3489" y="8204"/>
                    <a:pt x="3811" y="8204"/>
                    <a:pt x="4132" y="8216"/>
                  </a:cubicBezTo>
                  <a:cubicBezTo>
                    <a:pt x="4348" y="8219"/>
                    <a:pt x="4551" y="8221"/>
                    <a:pt x="4739" y="8221"/>
                  </a:cubicBezTo>
                  <a:cubicBezTo>
                    <a:pt x="5432" y="8221"/>
                    <a:pt x="5921" y="8187"/>
                    <a:pt x="6109" y="7990"/>
                  </a:cubicBezTo>
                  <a:cubicBezTo>
                    <a:pt x="6228" y="7871"/>
                    <a:pt x="6252" y="7633"/>
                    <a:pt x="6228" y="7275"/>
                  </a:cubicBezTo>
                  <a:cubicBezTo>
                    <a:pt x="6109" y="5978"/>
                    <a:pt x="5335" y="1489"/>
                    <a:pt x="5073" y="1"/>
                  </a:cubicBezTo>
                  <a:cubicBezTo>
                    <a:pt x="4847" y="191"/>
                    <a:pt x="4620" y="358"/>
                    <a:pt x="4394" y="525"/>
                  </a:cubicBezTo>
                  <a:lnTo>
                    <a:pt x="4394" y="2930"/>
                  </a:lnTo>
                  <a:lnTo>
                    <a:pt x="3727" y="2930"/>
                  </a:lnTo>
                  <a:lnTo>
                    <a:pt x="3727" y="882"/>
                  </a:lnTo>
                  <a:cubicBezTo>
                    <a:pt x="3537" y="953"/>
                    <a:pt x="3334" y="1013"/>
                    <a:pt x="3132" y="1013"/>
                  </a:cubicBezTo>
                  <a:cubicBezTo>
                    <a:pt x="2918" y="1013"/>
                    <a:pt x="2727" y="965"/>
                    <a:pt x="2537" y="882"/>
                  </a:cubicBezTo>
                  <a:lnTo>
                    <a:pt x="2537" y="2930"/>
                  </a:lnTo>
                  <a:lnTo>
                    <a:pt x="1870" y="2930"/>
                  </a:lnTo>
                  <a:lnTo>
                    <a:pt x="1870" y="513"/>
                  </a:lnTo>
                  <a:cubicBezTo>
                    <a:pt x="1644" y="358"/>
                    <a:pt x="1406" y="179"/>
                    <a:pt x="1179"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33"/>
            <p:cNvSpPr/>
            <p:nvPr/>
          </p:nvSpPr>
          <p:spPr>
            <a:xfrm>
              <a:off x="6200475" y="4147375"/>
              <a:ext cx="500675" cy="527175"/>
            </a:xfrm>
            <a:custGeom>
              <a:avLst/>
              <a:gdLst/>
              <a:ahLst/>
              <a:cxnLst/>
              <a:rect l="l" t="t" r="r" b="b"/>
              <a:pathLst>
                <a:path w="20027" h="21087" extrusionOk="0">
                  <a:moveTo>
                    <a:pt x="3310" y="8465"/>
                  </a:moveTo>
                  <a:cubicBezTo>
                    <a:pt x="3560" y="8465"/>
                    <a:pt x="3762" y="8680"/>
                    <a:pt x="3762" y="8930"/>
                  </a:cubicBezTo>
                  <a:cubicBezTo>
                    <a:pt x="3762" y="9180"/>
                    <a:pt x="3560" y="9394"/>
                    <a:pt x="3310" y="9394"/>
                  </a:cubicBezTo>
                  <a:cubicBezTo>
                    <a:pt x="3303" y="9394"/>
                    <a:pt x="3297" y="9395"/>
                    <a:pt x="3290" y="9395"/>
                  </a:cubicBezTo>
                  <a:cubicBezTo>
                    <a:pt x="3049" y="9395"/>
                    <a:pt x="2846" y="9185"/>
                    <a:pt x="2846" y="8930"/>
                  </a:cubicBezTo>
                  <a:cubicBezTo>
                    <a:pt x="2846" y="8680"/>
                    <a:pt x="3060" y="8465"/>
                    <a:pt x="3310" y="8465"/>
                  </a:cubicBezTo>
                  <a:close/>
                  <a:moveTo>
                    <a:pt x="16907" y="8477"/>
                  </a:moveTo>
                  <a:cubicBezTo>
                    <a:pt x="17169" y="8477"/>
                    <a:pt x="17371" y="8692"/>
                    <a:pt x="17371" y="8942"/>
                  </a:cubicBezTo>
                  <a:cubicBezTo>
                    <a:pt x="17371" y="9192"/>
                    <a:pt x="17181" y="9406"/>
                    <a:pt x="16907" y="9406"/>
                  </a:cubicBezTo>
                  <a:cubicBezTo>
                    <a:pt x="16657" y="9406"/>
                    <a:pt x="16455" y="9192"/>
                    <a:pt x="16455" y="8942"/>
                  </a:cubicBezTo>
                  <a:cubicBezTo>
                    <a:pt x="16455" y="8692"/>
                    <a:pt x="16657" y="8477"/>
                    <a:pt x="16907" y="8477"/>
                  </a:cubicBezTo>
                  <a:close/>
                  <a:moveTo>
                    <a:pt x="3786" y="11025"/>
                  </a:moveTo>
                  <a:cubicBezTo>
                    <a:pt x="4191" y="11025"/>
                    <a:pt x="4524" y="11359"/>
                    <a:pt x="4524" y="11775"/>
                  </a:cubicBezTo>
                  <a:cubicBezTo>
                    <a:pt x="4524" y="12168"/>
                    <a:pt x="4203" y="12514"/>
                    <a:pt x="3786" y="12514"/>
                  </a:cubicBezTo>
                  <a:cubicBezTo>
                    <a:pt x="3370" y="12514"/>
                    <a:pt x="3036" y="12168"/>
                    <a:pt x="3036" y="11775"/>
                  </a:cubicBezTo>
                  <a:cubicBezTo>
                    <a:pt x="3036" y="11371"/>
                    <a:pt x="3370" y="11025"/>
                    <a:pt x="3786" y="11025"/>
                  </a:cubicBezTo>
                  <a:close/>
                  <a:moveTo>
                    <a:pt x="16455" y="11025"/>
                  </a:moveTo>
                  <a:cubicBezTo>
                    <a:pt x="16847" y="11025"/>
                    <a:pt x="17193" y="11359"/>
                    <a:pt x="17193" y="11775"/>
                  </a:cubicBezTo>
                  <a:cubicBezTo>
                    <a:pt x="17193" y="12168"/>
                    <a:pt x="16871" y="12514"/>
                    <a:pt x="16455" y="12514"/>
                  </a:cubicBezTo>
                  <a:cubicBezTo>
                    <a:pt x="16050" y="12514"/>
                    <a:pt x="15704" y="12192"/>
                    <a:pt x="15704" y="11775"/>
                  </a:cubicBezTo>
                  <a:cubicBezTo>
                    <a:pt x="15704" y="11371"/>
                    <a:pt x="16038" y="11025"/>
                    <a:pt x="16455" y="11025"/>
                  </a:cubicBezTo>
                  <a:close/>
                  <a:moveTo>
                    <a:pt x="4203" y="14180"/>
                  </a:moveTo>
                  <a:cubicBezTo>
                    <a:pt x="4453" y="14180"/>
                    <a:pt x="4667" y="14395"/>
                    <a:pt x="4667" y="14645"/>
                  </a:cubicBezTo>
                  <a:cubicBezTo>
                    <a:pt x="4679" y="14895"/>
                    <a:pt x="4465" y="15109"/>
                    <a:pt x="4203" y="15109"/>
                  </a:cubicBezTo>
                  <a:cubicBezTo>
                    <a:pt x="3953" y="15109"/>
                    <a:pt x="3739" y="14895"/>
                    <a:pt x="3739" y="14645"/>
                  </a:cubicBezTo>
                  <a:cubicBezTo>
                    <a:pt x="3739" y="14395"/>
                    <a:pt x="3953" y="14180"/>
                    <a:pt x="4203" y="14180"/>
                  </a:cubicBezTo>
                  <a:close/>
                  <a:moveTo>
                    <a:pt x="16014" y="14180"/>
                  </a:moveTo>
                  <a:cubicBezTo>
                    <a:pt x="16264" y="14180"/>
                    <a:pt x="16478" y="14395"/>
                    <a:pt x="16478" y="14645"/>
                  </a:cubicBezTo>
                  <a:cubicBezTo>
                    <a:pt x="16490" y="14895"/>
                    <a:pt x="16288" y="15109"/>
                    <a:pt x="16014" y="15109"/>
                  </a:cubicBezTo>
                  <a:cubicBezTo>
                    <a:pt x="15764" y="15109"/>
                    <a:pt x="15562" y="14895"/>
                    <a:pt x="15562" y="14645"/>
                  </a:cubicBezTo>
                  <a:cubicBezTo>
                    <a:pt x="15562" y="14395"/>
                    <a:pt x="15764" y="14180"/>
                    <a:pt x="16014" y="14180"/>
                  </a:cubicBezTo>
                  <a:close/>
                  <a:moveTo>
                    <a:pt x="13037" y="13168"/>
                  </a:moveTo>
                  <a:cubicBezTo>
                    <a:pt x="14502" y="13168"/>
                    <a:pt x="14907" y="15502"/>
                    <a:pt x="14764" y="16383"/>
                  </a:cubicBezTo>
                  <a:cubicBezTo>
                    <a:pt x="14645" y="17264"/>
                    <a:pt x="14395" y="18348"/>
                    <a:pt x="10025" y="18348"/>
                  </a:cubicBezTo>
                  <a:cubicBezTo>
                    <a:pt x="5644" y="18348"/>
                    <a:pt x="5394" y="17264"/>
                    <a:pt x="5275" y="16383"/>
                  </a:cubicBezTo>
                  <a:cubicBezTo>
                    <a:pt x="5156" y="15502"/>
                    <a:pt x="5537" y="13168"/>
                    <a:pt x="7001" y="13168"/>
                  </a:cubicBezTo>
                  <a:cubicBezTo>
                    <a:pt x="8454" y="13168"/>
                    <a:pt x="7418" y="13538"/>
                    <a:pt x="10013" y="13538"/>
                  </a:cubicBezTo>
                  <a:cubicBezTo>
                    <a:pt x="12621" y="13538"/>
                    <a:pt x="11585" y="13168"/>
                    <a:pt x="13037" y="13168"/>
                  </a:cubicBezTo>
                  <a:close/>
                  <a:moveTo>
                    <a:pt x="3310" y="0"/>
                  </a:moveTo>
                  <a:cubicBezTo>
                    <a:pt x="1857" y="0"/>
                    <a:pt x="929" y="655"/>
                    <a:pt x="429" y="2012"/>
                  </a:cubicBezTo>
                  <a:cubicBezTo>
                    <a:pt x="0" y="3203"/>
                    <a:pt x="0" y="4644"/>
                    <a:pt x="0" y="5703"/>
                  </a:cubicBezTo>
                  <a:lnTo>
                    <a:pt x="0" y="5775"/>
                  </a:lnTo>
                  <a:cubicBezTo>
                    <a:pt x="0" y="6906"/>
                    <a:pt x="357" y="7846"/>
                    <a:pt x="810" y="9013"/>
                  </a:cubicBezTo>
                  <a:cubicBezTo>
                    <a:pt x="1143" y="9930"/>
                    <a:pt x="1548" y="10954"/>
                    <a:pt x="1881" y="12311"/>
                  </a:cubicBezTo>
                  <a:cubicBezTo>
                    <a:pt x="2096" y="13216"/>
                    <a:pt x="2262" y="14014"/>
                    <a:pt x="2417" y="14800"/>
                  </a:cubicBezTo>
                  <a:cubicBezTo>
                    <a:pt x="2739" y="16443"/>
                    <a:pt x="3012" y="17800"/>
                    <a:pt x="3632" y="18955"/>
                  </a:cubicBezTo>
                  <a:cubicBezTo>
                    <a:pt x="3870" y="19229"/>
                    <a:pt x="4441" y="19836"/>
                    <a:pt x="5358" y="20419"/>
                  </a:cubicBezTo>
                  <a:cubicBezTo>
                    <a:pt x="5179" y="20265"/>
                    <a:pt x="5013" y="20110"/>
                    <a:pt x="4882" y="19967"/>
                  </a:cubicBezTo>
                  <a:cubicBezTo>
                    <a:pt x="4703" y="19776"/>
                    <a:pt x="4572" y="19598"/>
                    <a:pt x="4453" y="19455"/>
                  </a:cubicBezTo>
                  <a:cubicBezTo>
                    <a:pt x="4227" y="19157"/>
                    <a:pt x="4144" y="18955"/>
                    <a:pt x="4143" y="18955"/>
                  </a:cubicBezTo>
                  <a:lnTo>
                    <a:pt x="4143" y="18955"/>
                  </a:lnTo>
                  <a:cubicBezTo>
                    <a:pt x="4144" y="18955"/>
                    <a:pt x="4179" y="18991"/>
                    <a:pt x="4263" y="19062"/>
                  </a:cubicBezTo>
                  <a:cubicBezTo>
                    <a:pt x="4334" y="19122"/>
                    <a:pt x="4453" y="19217"/>
                    <a:pt x="4584" y="19312"/>
                  </a:cubicBezTo>
                  <a:cubicBezTo>
                    <a:pt x="4882" y="19526"/>
                    <a:pt x="5298" y="19812"/>
                    <a:pt x="5834" y="20086"/>
                  </a:cubicBezTo>
                  <a:cubicBezTo>
                    <a:pt x="6108" y="20229"/>
                    <a:pt x="6406" y="20360"/>
                    <a:pt x="6715" y="20491"/>
                  </a:cubicBezTo>
                  <a:cubicBezTo>
                    <a:pt x="7025" y="20610"/>
                    <a:pt x="7370" y="20717"/>
                    <a:pt x="7727" y="20824"/>
                  </a:cubicBezTo>
                  <a:cubicBezTo>
                    <a:pt x="8049" y="20907"/>
                    <a:pt x="8382" y="20967"/>
                    <a:pt x="8727" y="21015"/>
                  </a:cubicBezTo>
                  <a:lnTo>
                    <a:pt x="8727" y="19181"/>
                  </a:lnTo>
                  <a:lnTo>
                    <a:pt x="9394" y="19181"/>
                  </a:lnTo>
                  <a:lnTo>
                    <a:pt x="9394" y="21074"/>
                  </a:lnTo>
                  <a:lnTo>
                    <a:pt x="9406" y="21074"/>
                  </a:lnTo>
                  <a:lnTo>
                    <a:pt x="9989" y="21086"/>
                  </a:lnTo>
                  <a:lnTo>
                    <a:pt x="10585" y="21074"/>
                  </a:lnTo>
                  <a:lnTo>
                    <a:pt x="10585" y="19181"/>
                  </a:lnTo>
                  <a:lnTo>
                    <a:pt x="11252" y="19181"/>
                  </a:lnTo>
                  <a:lnTo>
                    <a:pt x="11252" y="21015"/>
                  </a:lnTo>
                  <a:cubicBezTo>
                    <a:pt x="11597" y="20967"/>
                    <a:pt x="11942" y="20907"/>
                    <a:pt x="12252" y="20824"/>
                  </a:cubicBezTo>
                  <a:cubicBezTo>
                    <a:pt x="12609" y="20729"/>
                    <a:pt x="12954" y="20622"/>
                    <a:pt x="13264" y="20491"/>
                  </a:cubicBezTo>
                  <a:cubicBezTo>
                    <a:pt x="13573" y="20372"/>
                    <a:pt x="13871" y="20241"/>
                    <a:pt x="14145" y="20086"/>
                  </a:cubicBezTo>
                  <a:cubicBezTo>
                    <a:pt x="14681" y="19812"/>
                    <a:pt x="15097" y="19526"/>
                    <a:pt x="15395" y="19312"/>
                  </a:cubicBezTo>
                  <a:cubicBezTo>
                    <a:pt x="15538" y="19217"/>
                    <a:pt x="15645" y="19122"/>
                    <a:pt x="15716" y="19062"/>
                  </a:cubicBezTo>
                  <a:cubicBezTo>
                    <a:pt x="15800" y="19003"/>
                    <a:pt x="15835" y="18955"/>
                    <a:pt x="15835" y="18955"/>
                  </a:cubicBezTo>
                  <a:lnTo>
                    <a:pt x="15835" y="18955"/>
                  </a:lnTo>
                  <a:cubicBezTo>
                    <a:pt x="15835" y="18955"/>
                    <a:pt x="15752" y="19157"/>
                    <a:pt x="15526" y="19455"/>
                  </a:cubicBezTo>
                  <a:cubicBezTo>
                    <a:pt x="15419" y="19598"/>
                    <a:pt x="15276" y="19776"/>
                    <a:pt x="15097" y="19967"/>
                  </a:cubicBezTo>
                  <a:cubicBezTo>
                    <a:pt x="14954" y="20122"/>
                    <a:pt x="14800" y="20265"/>
                    <a:pt x="14621" y="20419"/>
                  </a:cubicBezTo>
                  <a:cubicBezTo>
                    <a:pt x="15526" y="19836"/>
                    <a:pt x="16109" y="19241"/>
                    <a:pt x="16324" y="18967"/>
                  </a:cubicBezTo>
                  <a:cubicBezTo>
                    <a:pt x="16943" y="17812"/>
                    <a:pt x="17217" y="16455"/>
                    <a:pt x="17550" y="14823"/>
                  </a:cubicBezTo>
                  <a:cubicBezTo>
                    <a:pt x="17717" y="14038"/>
                    <a:pt x="17883" y="13216"/>
                    <a:pt x="18086" y="12323"/>
                  </a:cubicBezTo>
                  <a:cubicBezTo>
                    <a:pt x="18407" y="10966"/>
                    <a:pt x="18812" y="9942"/>
                    <a:pt x="19157" y="9037"/>
                  </a:cubicBezTo>
                  <a:cubicBezTo>
                    <a:pt x="19669" y="7858"/>
                    <a:pt x="20026" y="6930"/>
                    <a:pt x="20026" y="5798"/>
                  </a:cubicBezTo>
                  <a:lnTo>
                    <a:pt x="20026" y="5727"/>
                  </a:lnTo>
                  <a:cubicBezTo>
                    <a:pt x="20026" y="4667"/>
                    <a:pt x="20026" y="3227"/>
                    <a:pt x="19586" y="2036"/>
                  </a:cubicBezTo>
                  <a:cubicBezTo>
                    <a:pt x="19098" y="679"/>
                    <a:pt x="18145" y="24"/>
                    <a:pt x="16716" y="24"/>
                  </a:cubicBezTo>
                  <a:cubicBezTo>
                    <a:pt x="14978" y="24"/>
                    <a:pt x="13740" y="738"/>
                    <a:pt x="12740" y="1488"/>
                  </a:cubicBezTo>
                  <a:cubicBezTo>
                    <a:pt x="12835" y="1869"/>
                    <a:pt x="13026" y="2703"/>
                    <a:pt x="13240" y="3703"/>
                  </a:cubicBezTo>
                  <a:cubicBezTo>
                    <a:pt x="13752" y="3560"/>
                    <a:pt x="14609" y="3346"/>
                    <a:pt x="15466" y="3167"/>
                  </a:cubicBezTo>
                  <a:cubicBezTo>
                    <a:pt x="15854" y="3090"/>
                    <a:pt x="16206" y="3049"/>
                    <a:pt x="16518" y="3049"/>
                  </a:cubicBezTo>
                  <a:cubicBezTo>
                    <a:pt x="17368" y="3049"/>
                    <a:pt x="17927" y="3356"/>
                    <a:pt x="18110" y="4096"/>
                  </a:cubicBezTo>
                  <a:cubicBezTo>
                    <a:pt x="18371" y="5084"/>
                    <a:pt x="19455" y="5715"/>
                    <a:pt x="19455" y="5715"/>
                  </a:cubicBezTo>
                  <a:cubicBezTo>
                    <a:pt x="19455" y="5715"/>
                    <a:pt x="19383" y="6299"/>
                    <a:pt x="18252" y="7132"/>
                  </a:cubicBezTo>
                  <a:cubicBezTo>
                    <a:pt x="17744" y="7496"/>
                    <a:pt x="17127" y="7648"/>
                    <a:pt x="16543" y="7648"/>
                  </a:cubicBezTo>
                  <a:cubicBezTo>
                    <a:pt x="15827" y="7648"/>
                    <a:pt x="15160" y="7420"/>
                    <a:pt x="14800" y="7072"/>
                  </a:cubicBezTo>
                  <a:cubicBezTo>
                    <a:pt x="14490" y="6775"/>
                    <a:pt x="14109" y="6549"/>
                    <a:pt x="13788" y="6382"/>
                  </a:cubicBezTo>
                  <a:lnTo>
                    <a:pt x="13788" y="6382"/>
                  </a:lnTo>
                  <a:cubicBezTo>
                    <a:pt x="14216" y="8513"/>
                    <a:pt x="14585" y="10537"/>
                    <a:pt x="14454" y="10799"/>
                  </a:cubicBezTo>
                  <a:cubicBezTo>
                    <a:pt x="14157" y="11371"/>
                    <a:pt x="12680" y="11311"/>
                    <a:pt x="10811" y="11335"/>
                  </a:cubicBezTo>
                  <a:cubicBezTo>
                    <a:pt x="10631" y="11339"/>
                    <a:pt x="10460" y="11341"/>
                    <a:pt x="10297" y="11341"/>
                  </a:cubicBezTo>
                  <a:cubicBezTo>
                    <a:pt x="9125" y="11341"/>
                    <a:pt x="8368" y="11226"/>
                    <a:pt x="7584" y="10954"/>
                  </a:cubicBezTo>
                  <a:cubicBezTo>
                    <a:pt x="7132" y="10906"/>
                    <a:pt x="6787" y="10787"/>
                    <a:pt x="6549" y="10537"/>
                  </a:cubicBezTo>
                  <a:cubicBezTo>
                    <a:pt x="6299" y="10263"/>
                    <a:pt x="6203" y="9870"/>
                    <a:pt x="6251" y="9299"/>
                  </a:cubicBezTo>
                  <a:cubicBezTo>
                    <a:pt x="6310" y="8704"/>
                    <a:pt x="6489" y="7465"/>
                    <a:pt x="6703" y="6156"/>
                  </a:cubicBezTo>
                  <a:lnTo>
                    <a:pt x="6703" y="6156"/>
                  </a:lnTo>
                  <a:cubicBezTo>
                    <a:pt x="6358" y="6275"/>
                    <a:pt x="5703" y="6596"/>
                    <a:pt x="5215" y="7049"/>
                  </a:cubicBezTo>
                  <a:cubicBezTo>
                    <a:pt x="4841" y="7403"/>
                    <a:pt x="4167" y="7638"/>
                    <a:pt x="3451" y="7638"/>
                  </a:cubicBezTo>
                  <a:cubicBezTo>
                    <a:pt x="2869" y="7638"/>
                    <a:pt x="2259" y="7482"/>
                    <a:pt x="1762" y="7108"/>
                  </a:cubicBezTo>
                  <a:cubicBezTo>
                    <a:pt x="631" y="6299"/>
                    <a:pt x="548" y="5703"/>
                    <a:pt x="548" y="5703"/>
                  </a:cubicBezTo>
                  <a:cubicBezTo>
                    <a:pt x="548" y="5703"/>
                    <a:pt x="1655" y="5084"/>
                    <a:pt x="1893" y="4072"/>
                  </a:cubicBezTo>
                  <a:cubicBezTo>
                    <a:pt x="2077" y="3347"/>
                    <a:pt x="2638" y="3039"/>
                    <a:pt x="3493" y="3039"/>
                  </a:cubicBezTo>
                  <a:cubicBezTo>
                    <a:pt x="3804" y="3039"/>
                    <a:pt x="4153" y="3079"/>
                    <a:pt x="4536" y="3155"/>
                  </a:cubicBezTo>
                  <a:cubicBezTo>
                    <a:pt x="5608" y="3358"/>
                    <a:pt x="6620" y="3643"/>
                    <a:pt x="7084" y="3762"/>
                  </a:cubicBezTo>
                  <a:cubicBezTo>
                    <a:pt x="7263" y="2739"/>
                    <a:pt x="7394" y="1905"/>
                    <a:pt x="7453" y="1596"/>
                  </a:cubicBezTo>
                  <a:cubicBezTo>
                    <a:pt x="6429" y="798"/>
                    <a:pt x="5156" y="0"/>
                    <a:pt x="3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33"/>
            <p:cNvSpPr/>
            <p:nvPr/>
          </p:nvSpPr>
          <p:spPr>
            <a:xfrm>
              <a:off x="6660350" y="4129200"/>
              <a:ext cx="180700" cy="460800"/>
            </a:xfrm>
            <a:custGeom>
              <a:avLst/>
              <a:gdLst/>
              <a:ahLst/>
              <a:cxnLst/>
              <a:rect l="l" t="t" r="r" b="b"/>
              <a:pathLst>
                <a:path w="7228" h="18432" extrusionOk="0">
                  <a:moveTo>
                    <a:pt x="7227" y="965"/>
                  </a:moveTo>
                  <a:cubicBezTo>
                    <a:pt x="7209" y="984"/>
                    <a:pt x="7205" y="995"/>
                    <a:pt x="7204" y="1010"/>
                  </a:cubicBezTo>
                  <a:lnTo>
                    <a:pt x="7204" y="1010"/>
                  </a:lnTo>
                  <a:cubicBezTo>
                    <a:pt x="7212" y="995"/>
                    <a:pt x="7219" y="980"/>
                    <a:pt x="7227" y="965"/>
                  </a:cubicBezTo>
                  <a:close/>
                  <a:moveTo>
                    <a:pt x="6453" y="1"/>
                  </a:moveTo>
                  <a:lnTo>
                    <a:pt x="6453" y="1"/>
                  </a:lnTo>
                  <a:cubicBezTo>
                    <a:pt x="6406" y="72"/>
                    <a:pt x="6358" y="144"/>
                    <a:pt x="6334" y="203"/>
                  </a:cubicBezTo>
                  <a:cubicBezTo>
                    <a:pt x="5525" y="1668"/>
                    <a:pt x="4739" y="5073"/>
                    <a:pt x="4227" y="6680"/>
                  </a:cubicBezTo>
                  <a:cubicBezTo>
                    <a:pt x="3917" y="7657"/>
                    <a:pt x="3322" y="8538"/>
                    <a:pt x="2608" y="9347"/>
                  </a:cubicBezTo>
                  <a:cubicBezTo>
                    <a:pt x="2785" y="9317"/>
                    <a:pt x="2950" y="9302"/>
                    <a:pt x="3108" y="9302"/>
                  </a:cubicBezTo>
                  <a:cubicBezTo>
                    <a:pt x="3384" y="9302"/>
                    <a:pt x="3640" y="9347"/>
                    <a:pt x="3906" y="9431"/>
                  </a:cubicBezTo>
                  <a:cubicBezTo>
                    <a:pt x="4013" y="9466"/>
                    <a:pt x="4132" y="9490"/>
                    <a:pt x="4227" y="9538"/>
                  </a:cubicBezTo>
                  <a:cubicBezTo>
                    <a:pt x="5560" y="10097"/>
                    <a:pt x="6013" y="12050"/>
                    <a:pt x="5239" y="13884"/>
                  </a:cubicBezTo>
                  <a:cubicBezTo>
                    <a:pt x="4679" y="15205"/>
                    <a:pt x="3620" y="16110"/>
                    <a:pt x="2584" y="16289"/>
                  </a:cubicBezTo>
                  <a:cubicBezTo>
                    <a:pt x="2195" y="16392"/>
                    <a:pt x="1810" y="16430"/>
                    <a:pt x="1452" y="16430"/>
                  </a:cubicBezTo>
                  <a:cubicBezTo>
                    <a:pt x="1109" y="16430"/>
                    <a:pt x="792" y="16395"/>
                    <a:pt x="524" y="16348"/>
                  </a:cubicBezTo>
                  <a:cubicBezTo>
                    <a:pt x="465" y="17039"/>
                    <a:pt x="238" y="17753"/>
                    <a:pt x="0" y="18336"/>
                  </a:cubicBezTo>
                  <a:cubicBezTo>
                    <a:pt x="298" y="18301"/>
                    <a:pt x="631" y="18241"/>
                    <a:pt x="953" y="18158"/>
                  </a:cubicBezTo>
                  <a:cubicBezTo>
                    <a:pt x="1453" y="18015"/>
                    <a:pt x="1929" y="17801"/>
                    <a:pt x="2262" y="17586"/>
                  </a:cubicBezTo>
                  <a:cubicBezTo>
                    <a:pt x="2608" y="17384"/>
                    <a:pt x="2834" y="17217"/>
                    <a:pt x="2834" y="17217"/>
                  </a:cubicBezTo>
                  <a:lnTo>
                    <a:pt x="2834" y="17217"/>
                  </a:lnTo>
                  <a:cubicBezTo>
                    <a:pt x="2834" y="17217"/>
                    <a:pt x="2703" y="17455"/>
                    <a:pt x="2441" y="17777"/>
                  </a:cubicBezTo>
                  <a:cubicBezTo>
                    <a:pt x="2298" y="17979"/>
                    <a:pt x="2084" y="18217"/>
                    <a:pt x="1870" y="18432"/>
                  </a:cubicBezTo>
                  <a:cubicBezTo>
                    <a:pt x="4072" y="17336"/>
                    <a:pt x="5453" y="15431"/>
                    <a:pt x="5751" y="14550"/>
                  </a:cubicBezTo>
                  <a:cubicBezTo>
                    <a:pt x="6168" y="13300"/>
                    <a:pt x="6418" y="10074"/>
                    <a:pt x="6287" y="7680"/>
                  </a:cubicBezTo>
                  <a:cubicBezTo>
                    <a:pt x="6168" y="5275"/>
                    <a:pt x="6763" y="3025"/>
                    <a:pt x="7204" y="1025"/>
                  </a:cubicBezTo>
                  <a:cubicBezTo>
                    <a:pt x="7204" y="1019"/>
                    <a:pt x="7204" y="1015"/>
                    <a:pt x="7204" y="1010"/>
                  </a:cubicBezTo>
                  <a:lnTo>
                    <a:pt x="7204" y="1010"/>
                  </a:lnTo>
                  <a:cubicBezTo>
                    <a:pt x="7120" y="1174"/>
                    <a:pt x="7055" y="1337"/>
                    <a:pt x="6989" y="1501"/>
                  </a:cubicBezTo>
                  <a:cubicBezTo>
                    <a:pt x="6180" y="3251"/>
                    <a:pt x="5644" y="5132"/>
                    <a:pt x="5644" y="5132"/>
                  </a:cubicBezTo>
                  <a:cubicBezTo>
                    <a:pt x="5644" y="5132"/>
                    <a:pt x="5763" y="3192"/>
                    <a:pt x="6168" y="1263"/>
                  </a:cubicBezTo>
                  <a:cubicBezTo>
                    <a:pt x="6251" y="834"/>
                    <a:pt x="6346" y="394"/>
                    <a:pt x="64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33"/>
            <p:cNvSpPr/>
            <p:nvPr/>
          </p:nvSpPr>
          <p:spPr>
            <a:xfrm>
              <a:off x="6120100" y="4380725"/>
              <a:ext cx="106275" cy="140375"/>
            </a:xfrm>
            <a:custGeom>
              <a:avLst/>
              <a:gdLst/>
              <a:ahLst/>
              <a:cxnLst/>
              <a:rect l="l" t="t" r="r" b="b"/>
              <a:pathLst>
                <a:path w="4251" h="5615" extrusionOk="0">
                  <a:moveTo>
                    <a:pt x="1417" y="1"/>
                  </a:moveTo>
                  <a:cubicBezTo>
                    <a:pt x="1239" y="1"/>
                    <a:pt x="1060" y="24"/>
                    <a:pt x="893" y="96"/>
                  </a:cubicBezTo>
                  <a:cubicBezTo>
                    <a:pt x="453" y="298"/>
                    <a:pt x="155" y="691"/>
                    <a:pt x="0" y="1227"/>
                  </a:cubicBezTo>
                  <a:cubicBezTo>
                    <a:pt x="155" y="1013"/>
                    <a:pt x="322" y="846"/>
                    <a:pt x="465" y="751"/>
                  </a:cubicBezTo>
                  <a:cubicBezTo>
                    <a:pt x="584" y="679"/>
                    <a:pt x="703" y="632"/>
                    <a:pt x="762" y="620"/>
                  </a:cubicBezTo>
                  <a:cubicBezTo>
                    <a:pt x="834" y="608"/>
                    <a:pt x="870" y="596"/>
                    <a:pt x="870" y="596"/>
                  </a:cubicBezTo>
                  <a:lnTo>
                    <a:pt x="870" y="596"/>
                  </a:lnTo>
                  <a:cubicBezTo>
                    <a:pt x="870" y="596"/>
                    <a:pt x="834" y="620"/>
                    <a:pt x="774" y="667"/>
                  </a:cubicBezTo>
                  <a:cubicBezTo>
                    <a:pt x="715" y="703"/>
                    <a:pt x="655" y="786"/>
                    <a:pt x="584" y="894"/>
                  </a:cubicBezTo>
                  <a:cubicBezTo>
                    <a:pt x="512" y="989"/>
                    <a:pt x="453" y="1132"/>
                    <a:pt x="393" y="1275"/>
                  </a:cubicBezTo>
                  <a:cubicBezTo>
                    <a:pt x="346" y="1441"/>
                    <a:pt x="322" y="1620"/>
                    <a:pt x="322" y="1822"/>
                  </a:cubicBezTo>
                  <a:cubicBezTo>
                    <a:pt x="322" y="2037"/>
                    <a:pt x="334" y="2239"/>
                    <a:pt x="393" y="2465"/>
                  </a:cubicBezTo>
                  <a:cubicBezTo>
                    <a:pt x="417" y="2572"/>
                    <a:pt x="453" y="2691"/>
                    <a:pt x="477" y="2810"/>
                  </a:cubicBezTo>
                  <a:cubicBezTo>
                    <a:pt x="524" y="2930"/>
                    <a:pt x="560" y="3001"/>
                    <a:pt x="620" y="3144"/>
                  </a:cubicBezTo>
                  <a:cubicBezTo>
                    <a:pt x="715" y="3382"/>
                    <a:pt x="858" y="3596"/>
                    <a:pt x="1001" y="3799"/>
                  </a:cubicBezTo>
                  <a:cubicBezTo>
                    <a:pt x="1155" y="4001"/>
                    <a:pt x="1334" y="4192"/>
                    <a:pt x="1524" y="4323"/>
                  </a:cubicBezTo>
                  <a:cubicBezTo>
                    <a:pt x="1715" y="4477"/>
                    <a:pt x="1929" y="4561"/>
                    <a:pt x="2120" y="4608"/>
                  </a:cubicBezTo>
                  <a:cubicBezTo>
                    <a:pt x="2179" y="4617"/>
                    <a:pt x="2255" y="4625"/>
                    <a:pt x="2316" y="4625"/>
                  </a:cubicBezTo>
                  <a:cubicBezTo>
                    <a:pt x="2342" y="4625"/>
                    <a:pt x="2364" y="4624"/>
                    <a:pt x="2382" y="4620"/>
                  </a:cubicBezTo>
                  <a:lnTo>
                    <a:pt x="2441" y="4620"/>
                  </a:lnTo>
                  <a:lnTo>
                    <a:pt x="2548" y="4596"/>
                  </a:lnTo>
                  <a:cubicBezTo>
                    <a:pt x="2560" y="4596"/>
                    <a:pt x="2620" y="4561"/>
                    <a:pt x="2667" y="4549"/>
                  </a:cubicBezTo>
                  <a:cubicBezTo>
                    <a:pt x="3001" y="4394"/>
                    <a:pt x="3239" y="3977"/>
                    <a:pt x="3322" y="3584"/>
                  </a:cubicBezTo>
                  <a:cubicBezTo>
                    <a:pt x="3429" y="3180"/>
                    <a:pt x="3418" y="2810"/>
                    <a:pt x="3394" y="2549"/>
                  </a:cubicBezTo>
                  <a:cubicBezTo>
                    <a:pt x="3382" y="2418"/>
                    <a:pt x="3382" y="2310"/>
                    <a:pt x="3370" y="2239"/>
                  </a:cubicBezTo>
                  <a:cubicBezTo>
                    <a:pt x="3358" y="2168"/>
                    <a:pt x="3358" y="2120"/>
                    <a:pt x="3358" y="2120"/>
                  </a:cubicBezTo>
                  <a:lnTo>
                    <a:pt x="3358" y="2120"/>
                  </a:lnTo>
                  <a:cubicBezTo>
                    <a:pt x="3358" y="2120"/>
                    <a:pt x="3382" y="2156"/>
                    <a:pt x="3418" y="2215"/>
                  </a:cubicBezTo>
                  <a:cubicBezTo>
                    <a:pt x="3453" y="2275"/>
                    <a:pt x="3513" y="2358"/>
                    <a:pt x="3572" y="2477"/>
                  </a:cubicBezTo>
                  <a:cubicBezTo>
                    <a:pt x="3632" y="2596"/>
                    <a:pt x="3715" y="2763"/>
                    <a:pt x="3775" y="2953"/>
                  </a:cubicBezTo>
                  <a:cubicBezTo>
                    <a:pt x="3834" y="3144"/>
                    <a:pt x="3870" y="3370"/>
                    <a:pt x="3870" y="3632"/>
                  </a:cubicBezTo>
                  <a:cubicBezTo>
                    <a:pt x="3870" y="3882"/>
                    <a:pt x="3858" y="4168"/>
                    <a:pt x="3739" y="4465"/>
                  </a:cubicBezTo>
                  <a:cubicBezTo>
                    <a:pt x="3668" y="4787"/>
                    <a:pt x="3453" y="5096"/>
                    <a:pt x="3132" y="5323"/>
                  </a:cubicBezTo>
                  <a:cubicBezTo>
                    <a:pt x="3037" y="5370"/>
                    <a:pt x="2977" y="5430"/>
                    <a:pt x="2858" y="5477"/>
                  </a:cubicBezTo>
                  <a:lnTo>
                    <a:pt x="2763" y="5513"/>
                  </a:lnTo>
                  <a:cubicBezTo>
                    <a:pt x="2715" y="5537"/>
                    <a:pt x="2656" y="5549"/>
                    <a:pt x="2596" y="5561"/>
                  </a:cubicBezTo>
                  <a:cubicBezTo>
                    <a:pt x="2525" y="5573"/>
                    <a:pt x="2441" y="5597"/>
                    <a:pt x="2370" y="5597"/>
                  </a:cubicBezTo>
                  <a:cubicBezTo>
                    <a:pt x="2462" y="5608"/>
                    <a:pt x="2552" y="5615"/>
                    <a:pt x="2640" y="5615"/>
                  </a:cubicBezTo>
                  <a:cubicBezTo>
                    <a:pt x="2825" y="5615"/>
                    <a:pt x="3002" y="5586"/>
                    <a:pt x="3179" y="5513"/>
                  </a:cubicBezTo>
                  <a:cubicBezTo>
                    <a:pt x="3632" y="5323"/>
                    <a:pt x="3965" y="4882"/>
                    <a:pt x="4096" y="4239"/>
                  </a:cubicBezTo>
                  <a:cubicBezTo>
                    <a:pt x="4251" y="3572"/>
                    <a:pt x="4144" y="2787"/>
                    <a:pt x="3834" y="2048"/>
                  </a:cubicBezTo>
                  <a:cubicBezTo>
                    <a:pt x="3310" y="810"/>
                    <a:pt x="2310" y="1"/>
                    <a:pt x="1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33"/>
            <p:cNvSpPr/>
            <p:nvPr/>
          </p:nvSpPr>
          <p:spPr>
            <a:xfrm>
              <a:off x="6017100" y="4027400"/>
              <a:ext cx="250075" cy="596250"/>
            </a:xfrm>
            <a:custGeom>
              <a:avLst/>
              <a:gdLst/>
              <a:ahLst/>
              <a:cxnLst/>
              <a:rect l="l" t="t" r="r" b="b"/>
              <a:pathLst>
                <a:path w="10003" h="23850" extrusionOk="0">
                  <a:moveTo>
                    <a:pt x="1942" y="6228"/>
                  </a:moveTo>
                  <a:lnTo>
                    <a:pt x="2096" y="6549"/>
                  </a:lnTo>
                  <a:cubicBezTo>
                    <a:pt x="2192" y="6764"/>
                    <a:pt x="2311" y="7073"/>
                    <a:pt x="2454" y="7442"/>
                  </a:cubicBezTo>
                  <a:cubicBezTo>
                    <a:pt x="2573" y="7823"/>
                    <a:pt x="2715" y="8264"/>
                    <a:pt x="2846" y="8740"/>
                  </a:cubicBezTo>
                  <a:cubicBezTo>
                    <a:pt x="2954" y="9216"/>
                    <a:pt x="3049" y="9740"/>
                    <a:pt x="3132" y="10264"/>
                  </a:cubicBezTo>
                  <a:cubicBezTo>
                    <a:pt x="3168" y="10776"/>
                    <a:pt x="3216" y="11312"/>
                    <a:pt x="3251" y="11812"/>
                  </a:cubicBezTo>
                  <a:cubicBezTo>
                    <a:pt x="3227" y="12288"/>
                    <a:pt x="3227" y="12741"/>
                    <a:pt x="3204" y="13133"/>
                  </a:cubicBezTo>
                  <a:cubicBezTo>
                    <a:pt x="3156" y="13514"/>
                    <a:pt x="3108" y="13848"/>
                    <a:pt x="3085" y="14086"/>
                  </a:cubicBezTo>
                  <a:cubicBezTo>
                    <a:pt x="3037" y="14312"/>
                    <a:pt x="3013" y="14443"/>
                    <a:pt x="3013" y="14443"/>
                  </a:cubicBezTo>
                  <a:cubicBezTo>
                    <a:pt x="3013" y="14443"/>
                    <a:pt x="2989" y="14312"/>
                    <a:pt x="2954" y="14086"/>
                  </a:cubicBezTo>
                  <a:cubicBezTo>
                    <a:pt x="2918" y="13860"/>
                    <a:pt x="2870" y="13538"/>
                    <a:pt x="2811" y="13145"/>
                  </a:cubicBezTo>
                  <a:cubicBezTo>
                    <a:pt x="2787" y="12764"/>
                    <a:pt x="2727" y="12312"/>
                    <a:pt x="2656" y="11836"/>
                  </a:cubicBezTo>
                  <a:cubicBezTo>
                    <a:pt x="2608" y="11359"/>
                    <a:pt x="2537" y="10836"/>
                    <a:pt x="2454" y="10336"/>
                  </a:cubicBezTo>
                  <a:cubicBezTo>
                    <a:pt x="2394" y="9824"/>
                    <a:pt x="2334" y="9312"/>
                    <a:pt x="2263" y="8835"/>
                  </a:cubicBezTo>
                  <a:cubicBezTo>
                    <a:pt x="2204" y="8359"/>
                    <a:pt x="2144" y="7895"/>
                    <a:pt x="2084" y="7526"/>
                  </a:cubicBezTo>
                  <a:cubicBezTo>
                    <a:pt x="2037" y="7133"/>
                    <a:pt x="2001" y="6811"/>
                    <a:pt x="1965" y="6585"/>
                  </a:cubicBezTo>
                  <a:cubicBezTo>
                    <a:pt x="1953" y="6359"/>
                    <a:pt x="1942" y="6228"/>
                    <a:pt x="1942" y="6228"/>
                  </a:cubicBezTo>
                  <a:close/>
                  <a:moveTo>
                    <a:pt x="632" y="1"/>
                  </a:moveTo>
                  <a:lnTo>
                    <a:pt x="632" y="1"/>
                  </a:lnTo>
                  <a:cubicBezTo>
                    <a:pt x="656" y="227"/>
                    <a:pt x="703" y="465"/>
                    <a:pt x="739" y="691"/>
                  </a:cubicBezTo>
                  <a:cubicBezTo>
                    <a:pt x="1001" y="2156"/>
                    <a:pt x="1477" y="3609"/>
                    <a:pt x="1477" y="3609"/>
                  </a:cubicBezTo>
                  <a:cubicBezTo>
                    <a:pt x="1477" y="3609"/>
                    <a:pt x="775" y="2263"/>
                    <a:pt x="275" y="822"/>
                  </a:cubicBezTo>
                  <a:cubicBezTo>
                    <a:pt x="168" y="549"/>
                    <a:pt x="72" y="287"/>
                    <a:pt x="1" y="37"/>
                  </a:cubicBezTo>
                  <a:lnTo>
                    <a:pt x="1" y="37"/>
                  </a:lnTo>
                  <a:cubicBezTo>
                    <a:pt x="108" y="1858"/>
                    <a:pt x="358" y="4025"/>
                    <a:pt x="965" y="5347"/>
                  </a:cubicBezTo>
                  <a:cubicBezTo>
                    <a:pt x="2192" y="7978"/>
                    <a:pt x="2061" y="13384"/>
                    <a:pt x="2061" y="16824"/>
                  </a:cubicBezTo>
                  <a:cubicBezTo>
                    <a:pt x="2061" y="19432"/>
                    <a:pt x="5752" y="23028"/>
                    <a:pt x="8573" y="23849"/>
                  </a:cubicBezTo>
                  <a:cubicBezTo>
                    <a:pt x="8466" y="23778"/>
                    <a:pt x="8371" y="23694"/>
                    <a:pt x="8276" y="23623"/>
                  </a:cubicBezTo>
                  <a:cubicBezTo>
                    <a:pt x="7811" y="23266"/>
                    <a:pt x="7430" y="22849"/>
                    <a:pt x="7192" y="22504"/>
                  </a:cubicBezTo>
                  <a:cubicBezTo>
                    <a:pt x="6942" y="22182"/>
                    <a:pt x="6799" y="21944"/>
                    <a:pt x="6799" y="21944"/>
                  </a:cubicBezTo>
                  <a:lnTo>
                    <a:pt x="6799" y="21944"/>
                  </a:lnTo>
                  <a:cubicBezTo>
                    <a:pt x="6799" y="21944"/>
                    <a:pt x="7014" y="22123"/>
                    <a:pt x="7371" y="22313"/>
                  </a:cubicBezTo>
                  <a:cubicBezTo>
                    <a:pt x="7716" y="22528"/>
                    <a:pt x="8192" y="22742"/>
                    <a:pt x="8681" y="22885"/>
                  </a:cubicBezTo>
                  <a:cubicBezTo>
                    <a:pt x="9157" y="23016"/>
                    <a:pt x="9645" y="23087"/>
                    <a:pt x="10002" y="23087"/>
                  </a:cubicBezTo>
                  <a:cubicBezTo>
                    <a:pt x="9693" y="22230"/>
                    <a:pt x="9478" y="21289"/>
                    <a:pt x="9276" y="20277"/>
                  </a:cubicBezTo>
                  <a:cubicBezTo>
                    <a:pt x="8930" y="20374"/>
                    <a:pt x="8345" y="20508"/>
                    <a:pt x="7660" y="20508"/>
                  </a:cubicBezTo>
                  <a:cubicBezTo>
                    <a:pt x="7331" y="20508"/>
                    <a:pt x="6980" y="20477"/>
                    <a:pt x="6621" y="20396"/>
                  </a:cubicBezTo>
                  <a:cubicBezTo>
                    <a:pt x="5513" y="20301"/>
                    <a:pt x="4347" y="19372"/>
                    <a:pt x="3739" y="17956"/>
                  </a:cubicBezTo>
                  <a:cubicBezTo>
                    <a:pt x="2966" y="16122"/>
                    <a:pt x="3406" y="14169"/>
                    <a:pt x="4751" y="13610"/>
                  </a:cubicBezTo>
                  <a:cubicBezTo>
                    <a:pt x="4894" y="13550"/>
                    <a:pt x="5049" y="13503"/>
                    <a:pt x="5192" y="13491"/>
                  </a:cubicBezTo>
                  <a:cubicBezTo>
                    <a:pt x="5459" y="13404"/>
                    <a:pt x="5736" y="13365"/>
                    <a:pt x="6031" y="13365"/>
                  </a:cubicBezTo>
                  <a:cubicBezTo>
                    <a:pt x="6183" y="13365"/>
                    <a:pt x="6339" y="13375"/>
                    <a:pt x="6502" y="13395"/>
                  </a:cubicBezTo>
                  <a:cubicBezTo>
                    <a:pt x="6287" y="13098"/>
                    <a:pt x="6049" y="12741"/>
                    <a:pt x="5823" y="12371"/>
                  </a:cubicBezTo>
                  <a:cubicBezTo>
                    <a:pt x="5216" y="11395"/>
                    <a:pt x="4764" y="10348"/>
                    <a:pt x="4763" y="10347"/>
                  </a:cubicBezTo>
                  <a:lnTo>
                    <a:pt x="4763" y="10347"/>
                  </a:lnTo>
                  <a:cubicBezTo>
                    <a:pt x="4764" y="10348"/>
                    <a:pt x="5430" y="11276"/>
                    <a:pt x="6228" y="12062"/>
                  </a:cubicBezTo>
                  <a:cubicBezTo>
                    <a:pt x="6371" y="12229"/>
                    <a:pt x="6537" y="12371"/>
                    <a:pt x="6680" y="12502"/>
                  </a:cubicBezTo>
                  <a:cubicBezTo>
                    <a:pt x="5406" y="10895"/>
                    <a:pt x="4978" y="9133"/>
                    <a:pt x="4585" y="7538"/>
                  </a:cubicBezTo>
                  <a:cubicBezTo>
                    <a:pt x="4263" y="6180"/>
                    <a:pt x="3966" y="4918"/>
                    <a:pt x="3192" y="3859"/>
                  </a:cubicBezTo>
                  <a:cubicBezTo>
                    <a:pt x="3013" y="3620"/>
                    <a:pt x="2846" y="3382"/>
                    <a:pt x="2680" y="3156"/>
                  </a:cubicBezTo>
                  <a:cubicBezTo>
                    <a:pt x="1846" y="2025"/>
                    <a:pt x="1156" y="1096"/>
                    <a:pt x="6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33"/>
            <p:cNvSpPr/>
            <p:nvPr/>
          </p:nvSpPr>
          <p:spPr>
            <a:xfrm>
              <a:off x="6041525" y="3711600"/>
              <a:ext cx="103300" cy="258675"/>
            </a:xfrm>
            <a:custGeom>
              <a:avLst/>
              <a:gdLst/>
              <a:ahLst/>
              <a:cxnLst/>
              <a:rect l="l" t="t" r="r" b="b"/>
              <a:pathLst>
                <a:path w="4132" h="10347" extrusionOk="0">
                  <a:moveTo>
                    <a:pt x="500" y="0"/>
                  </a:moveTo>
                  <a:cubicBezTo>
                    <a:pt x="334" y="286"/>
                    <a:pt x="167" y="703"/>
                    <a:pt x="60" y="1262"/>
                  </a:cubicBezTo>
                  <a:cubicBezTo>
                    <a:pt x="357" y="1727"/>
                    <a:pt x="1096" y="2858"/>
                    <a:pt x="1667" y="4060"/>
                  </a:cubicBezTo>
                  <a:cubicBezTo>
                    <a:pt x="2441" y="5632"/>
                    <a:pt x="2977" y="7263"/>
                    <a:pt x="2977" y="7263"/>
                  </a:cubicBezTo>
                  <a:cubicBezTo>
                    <a:pt x="2977" y="7263"/>
                    <a:pt x="2227" y="5715"/>
                    <a:pt x="1238" y="4322"/>
                  </a:cubicBezTo>
                  <a:cubicBezTo>
                    <a:pt x="822" y="3703"/>
                    <a:pt x="381" y="3144"/>
                    <a:pt x="0" y="2679"/>
                  </a:cubicBezTo>
                  <a:lnTo>
                    <a:pt x="0" y="2679"/>
                  </a:lnTo>
                  <a:cubicBezTo>
                    <a:pt x="286" y="4596"/>
                    <a:pt x="2477" y="6906"/>
                    <a:pt x="2608" y="10061"/>
                  </a:cubicBezTo>
                  <a:cubicBezTo>
                    <a:pt x="3167" y="10216"/>
                    <a:pt x="3667" y="10299"/>
                    <a:pt x="4132" y="10347"/>
                  </a:cubicBezTo>
                  <a:cubicBezTo>
                    <a:pt x="4001" y="9466"/>
                    <a:pt x="3655" y="7394"/>
                    <a:pt x="3239" y="5453"/>
                  </a:cubicBezTo>
                  <a:cubicBezTo>
                    <a:pt x="2727" y="3048"/>
                    <a:pt x="1893" y="1370"/>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33"/>
            <p:cNvSpPr/>
            <p:nvPr/>
          </p:nvSpPr>
          <p:spPr>
            <a:xfrm>
              <a:off x="5986450" y="3240100"/>
              <a:ext cx="931100" cy="1476400"/>
            </a:xfrm>
            <a:custGeom>
              <a:avLst/>
              <a:gdLst/>
              <a:ahLst/>
              <a:cxnLst/>
              <a:rect l="l" t="t" r="r" b="b"/>
              <a:pathLst>
                <a:path w="37244" h="59056" extrusionOk="0">
                  <a:moveTo>
                    <a:pt x="15324" y="989"/>
                  </a:moveTo>
                  <a:cubicBezTo>
                    <a:pt x="16288" y="989"/>
                    <a:pt x="17467" y="1108"/>
                    <a:pt x="18086" y="1180"/>
                  </a:cubicBezTo>
                  <a:lnTo>
                    <a:pt x="18527" y="4752"/>
                  </a:lnTo>
                  <a:lnTo>
                    <a:pt x="18955" y="1192"/>
                  </a:lnTo>
                  <a:cubicBezTo>
                    <a:pt x="19491" y="1132"/>
                    <a:pt x="20467" y="1025"/>
                    <a:pt x="21396" y="1001"/>
                  </a:cubicBezTo>
                  <a:cubicBezTo>
                    <a:pt x="21396" y="1263"/>
                    <a:pt x="21396" y="1596"/>
                    <a:pt x="21420" y="1930"/>
                  </a:cubicBezTo>
                  <a:cubicBezTo>
                    <a:pt x="21467" y="2668"/>
                    <a:pt x="21575" y="3394"/>
                    <a:pt x="21575" y="3394"/>
                  </a:cubicBezTo>
                  <a:cubicBezTo>
                    <a:pt x="21575" y="3394"/>
                    <a:pt x="21706" y="2668"/>
                    <a:pt x="21920" y="1965"/>
                  </a:cubicBezTo>
                  <a:cubicBezTo>
                    <a:pt x="22003" y="1656"/>
                    <a:pt x="22110" y="1346"/>
                    <a:pt x="22194" y="1108"/>
                  </a:cubicBezTo>
                  <a:cubicBezTo>
                    <a:pt x="22706" y="1477"/>
                    <a:pt x="23111" y="2144"/>
                    <a:pt x="23384" y="3311"/>
                  </a:cubicBezTo>
                  <a:cubicBezTo>
                    <a:pt x="22813" y="3990"/>
                    <a:pt x="22313" y="4787"/>
                    <a:pt x="21706" y="6490"/>
                  </a:cubicBezTo>
                  <a:lnTo>
                    <a:pt x="21706" y="5692"/>
                  </a:lnTo>
                  <a:cubicBezTo>
                    <a:pt x="21706" y="5514"/>
                    <a:pt x="21563" y="5359"/>
                    <a:pt x="21384" y="5359"/>
                  </a:cubicBezTo>
                  <a:lnTo>
                    <a:pt x="15788" y="5359"/>
                  </a:lnTo>
                  <a:cubicBezTo>
                    <a:pt x="15610" y="5359"/>
                    <a:pt x="15455" y="5514"/>
                    <a:pt x="15455" y="5692"/>
                  </a:cubicBezTo>
                  <a:lnTo>
                    <a:pt x="15455" y="6490"/>
                  </a:lnTo>
                  <a:cubicBezTo>
                    <a:pt x="14693" y="4347"/>
                    <a:pt x="14098" y="3656"/>
                    <a:pt x="13324" y="2799"/>
                  </a:cubicBezTo>
                  <a:cubicBezTo>
                    <a:pt x="13359" y="2299"/>
                    <a:pt x="13478" y="1584"/>
                    <a:pt x="13800" y="1239"/>
                  </a:cubicBezTo>
                  <a:cubicBezTo>
                    <a:pt x="13895" y="1156"/>
                    <a:pt x="14098" y="1073"/>
                    <a:pt x="14371" y="1049"/>
                  </a:cubicBezTo>
                  <a:cubicBezTo>
                    <a:pt x="14538" y="1192"/>
                    <a:pt x="14848" y="1525"/>
                    <a:pt x="15098" y="1906"/>
                  </a:cubicBezTo>
                  <a:cubicBezTo>
                    <a:pt x="15491" y="2442"/>
                    <a:pt x="15741" y="3073"/>
                    <a:pt x="15741" y="3073"/>
                  </a:cubicBezTo>
                  <a:cubicBezTo>
                    <a:pt x="15741" y="3073"/>
                    <a:pt x="15729" y="2382"/>
                    <a:pt x="15550" y="1704"/>
                  </a:cubicBezTo>
                  <a:cubicBezTo>
                    <a:pt x="15491" y="1442"/>
                    <a:pt x="15407" y="1215"/>
                    <a:pt x="15324" y="989"/>
                  </a:cubicBezTo>
                  <a:close/>
                  <a:moveTo>
                    <a:pt x="21039" y="6037"/>
                  </a:moveTo>
                  <a:lnTo>
                    <a:pt x="21039" y="7800"/>
                  </a:lnTo>
                  <a:lnTo>
                    <a:pt x="20348" y="7800"/>
                  </a:lnTo>
                  <a:lnTo>
                    <a:pt x="20348" y="6573"/>
                  </a:lnTo>
                  <a:lnTo>
                    <a:pt x="16812" y="6573"/>
                  </a:lnTo>
                  <a:lnTo>
                    <a:pt x="16812" y="7800"/>
                  </a:lnTo>
                  <a:lnTo>
                    <a:pt x="16122" y="7800"/>
                  </a:lnTo>
                  <a:lnTo>
                    <a:pt x="16122" y="6037"/>
                  </a:lnTo>
                  <a:close/>
                  <a:moveTo>
                    <a:pt x="20134" y="8478"/>
                  </a:moveTo>
                  <a:lnTo>
                    <a:pt x="20134" y="8871"/>
                  </a:lnTo>
                  <a:lnTo>
                    <a:pt x="17038" y="8871"/>
                  </a:lnTo>
                  <a:lnTo>
                    <a:pt x="17038" y="8478"/>
                  </a:lnTo>
                  <a:close/>
                  <a:moveTo>
                    <a:pt x="20146" y="9204"/>
                  </a:moveTo>
                  <a:lnTo>
                    <a:pt x="20146" y="10336"/>
                  </a:lnTo>
                  <a:lnTo>
                    <a:pt x="17038" y="10336"/>
                  </a:lnTo>
                  <a:lnTo>
                    <a:pt x="17038" y="9204"/>
                  </a:lnTo>
                  <a:close/>
                  <a:moveTo>
                    <a:pt x="8966" y="2358"/>
                  </a:moveTo>
                  <a:cubicBezTo>
                    <a:pt x="9097" y="2466"/>
                    <a:pt x="9264" y="2585"/>
                    <a:pt x="9454" y="2739"/>
                  </a:cubicBezTo>
                  <a:cubicBezTo>
                    <a:pt x="9918" y="3120"/>
                    <a:pt x="10514" y="3680"/>
                    <a:pt x="11050" y="4287"/>
                  </a:cubicBezTo>
                  <a:cubicBezTo>
                    <a:pt x="11585" y="4906"/>
                    <a:pt x="12050" y="5585"/>
                    <a:pt x="12359" y="6109"/>
                  </a:cubicBezTo>
                  <a:cubicBezTo>
                    <a:pt x="12669" y="6645"/>
                    <a:pt x="12847" y="7014"/>
                    <a:pt x="12847" y="7014"/>
                  </a:cubicBezTo>
                  <a:cubicBezTo>
                    <a:pt x="12847" y="7014"/>
                    <a:pt x="12728" y="6609"/>
                    <a:pt x="12490" y="6049"/>
                  </a:cubicBezTo>
                  <a:cubicBezTo>
                    <a:pt x="12252" y="5466"/>
                    <a:pt x="11895" y="4704"/>
                    <a:pt x="11442" y="3990"/>
                  </a:cubicBezTo>
                  <a:cubicBezTo>
                    <a:pt x="11085" y="3430"/>
                    <a:pt x="10680" y="2894"/>
                    <a:pt x="10311" y="2466"/>
                  </a:cubicBezTo>
                  <a:lnTo>
                    <a:pt x="10311" y="2466"/>
                  </a:lnTo>
                  <a:cubicBezTo>
                    <a:pt x="11347" y="2620"/>
                    <a:pt x="12228" y="2966"/>
                    <a:pt x="12764" y="3204"/>
                  </a:cubicBezTo>
                  <a:cubicBezTo>
                    <a:pt x="13669" y="4168"/>
                    <a:pt x="14252" y="4859"/>
                    <a:pt x="15169" y="7800"/>
                  </a:cubicBezTo>
                  <a:lnTo>
                    <a:pt x="13967" y="7800"/>
                  </a:lnTo>
                  <a:cubicBezTo>
                    <a:pt x="13836" y="7800"/>
                    <a:pt x="13705" y="7895"/>
                    <a:pt x="13657" y="8014"/>
                  </a:cubicBezTo>
                  <a:lnTo>
                    <a:pt x="12288" y="11633"/>
                  </a:lnTo>
                  <a:cubicBezTo>
                    <a:pt x="10645" y="9074"/>
                    <a:pt x="8704" y="7323"/>
                    <a:pt x="6382" y="5442"/>
                  </a:cubicBezTo>
                  <a:lnTo>
                    <a:pt x="5382" y="3680"/>
                  </a:lnTo>
                  <a:cubicBezTo>
                    <a:pt x="5573" y="3537"/>
                    <a:pt x="5751" y="3394"/>
                    <a:pt x="5942" y="3275"/>
                  </a:cubicBezTo>
                  <a:cubicBezTo>
                    <a:pt x="6097" y="3359"/>
                    <a:pt x="6335" y="3489"/>
                    <a:pt x="6644" y="3680"/>
                  </a:cubicBezTo>
                  <a:cubicBezTo>
                    <a:pt x="7132" y="3978"/>
                    <a:pt x="7763" y="4442"/>
                    <a:pt x="8347" y="4978"/>
                  </a:cubicBezTo>
                  <a:cubicBezTo>
                    <a:pt x="8918" y="5514"/>
                    <a:pt x="9430" y="6109"/>
                    <a:pt x="9787" y="6585"/>
                  </a:cubicBezTo>
                  <a:cubicBezTo>
                    <a:pt x="10145" y="7061"/>
                    <a:pt x="10335" y="7407"/>
                    <a:pt x="10335" y="7407"/>
                  </a:cubicBezTo>
                  <a:cubicBezTo>
                    <a:pt x="10335" y="7407"/>
                    <a:pt x="10192" y="7026"/>
                    <a:pt x="9918" y="6490"/>
                  </a:cubicBezTo>
                  <a:cubicBezTo>
                    <a:pt x="9656" y="5954"/>
                    <a:pt x="9216" y="5275"/>
                    <a:pt x="8716" y="4621"/>
                  </a:cubicBezTo>
                  <a:cubicBezTo>
                    <a:pt x="8204" y="3978"/>
                    <a:pt x="7632" y="3394"/>
                    <a:pt x="7156" y="3001"/>
                  </a:cubicBezTo>
                  <a:lnTo>
                    <a:pt x="6882" y="2775"/>
                  </a:lnTo>
                  <a:cubicBezTo>
                    <a:pt x="7573" y="2489"/>
                    <a:pt x="8287" y="2370"/>
                    <a:pt x="8966" y="2358"/>
                  </a:cubicBezTo>
                  <a:close/>
                  <a:moveTo>
                    <a:pt x="28052" y="2370"/>
                  </a:moveTo>
                  <a:cubicBezTo>
                    <a:pt x="28325" y="2370"/>
                    <a:pt x="28611" y="2382"/>
                    <a:pt x="28897" y="2430"/>
                  </a:cubicBezTo>
                  <a:cubicBezTo>
                    <a:pt x="29338" y="2608"/>
                    <a:pt x="29730" y="2847"/>
                    <a:pt x="30088" y="3097"/>
                  </a:cubicBezTo>
                  <a:cubicBezTo>
                    <a:pt x="29516" y="3668"/>
                    <a:pt x="28492" y="4704"/>
                    <a:pt x="27599" y="5871"/>
                  </a:cubicBezTo>
                  <a:cubicBezTo>
                    <a:pt x="26230" y="7550"/>
                    <a:pt x="25170" y="9431"/>
                    <a:pt x="25170" y="9431"/>
                  </a:cubicBezTo>
                  <a:cubicBezTo>
                    <a:pt x="25170" y="9431"/>
                    <a:pt x="26456" y="7704"/>
                    <a:pt x="27968" y="6192"/>
                  </a:cubicBezTo>
                  <a:cubicBezTo>
                    <a:pt x="29040" y="5109"/>
                    <a:pt x="30219" y="4156"/>
                    <a:pt x="30814" y="3716"/>
                  </a:cubicBezTo>
                  <a:cubicBezTo>
                    <a:pt x="31088" y="3978"/>
                    <a:pt x="31278" y="4216"/>
                    <a:pt x="31385" y="4394"/>
                  </a:cubicBezTo>
                  <a:lnTo>
                    <a:pt x="30790" y="5442"/>
                  </a:lnTo>
                  <a:cubicBezTo>
                    <a:pt x="28468" y="7323"/>
                    <a:pt x="26516" y="9074"/>
                    <a:pt x="24873" y="11633"/>
                  </a:cubicBezTo>
                  <a:lnTo>
                    <a:pt x="23503" y="8014"/>
                  </a:lnTo>
                  <a:cubicBezTo>
                    <a:pt x="23468" y="7883"/>
                    <a:pt x="23325" y="7800"/>
                    <a:pt x="23194" y="7800"/>
                  </a:cubicBezTo>
                  <a:lnTo>
                    <a:pt x="21991" y="7800"/>
                  </a:lnTo>
                  <a:cubicBezTo>
                    <a:pt x="22908" y="4859"/>
                    <a:pt x="23492" y="4192"/>
                    <a:pt x="24396" y="3204"/>
                  </a:cubicBezTo>
                  <a:cubicBezTo>
                    <a:pt x="24849" y="3001"/>
                    <a:pt x="25563" y="2727"/>
                    <a:pt x="26397" y="2549"/>
                  </a:cubicBezTo>
                  <a:lnTo>
                    <a:pt x="26397" y="2549"/>
                  </a:lnTo>
                  <a:cubicBezTo>
                    <a:pt x="26182" y="2942"/>
                    <a:pt x="25909" y="3454"/>
                    <a:pt x="25670" y="3990"/>
                  </a:cubicBezTo>
                  <a:cubicBezTo>
                    <a:pt x="25194" y="5037"/>
                    <a:pt x="24849" y="6109"/>
                    <a:pt x="24849" y="6109"/>
                  </a:cubicBezTo>
                  <a:cubicBezTo>
                    <a:pt x="24849" y="6109"/>
                    <a:pt x="25408" y="5121"/>
                    <a:pt x="26099" y="4251"/>
                  </a:cubicBezTo>
                  <a:cubicBezTo>
                    <a:pt x="26766" y="3359"/>
                    <a:pt x="27528" y="2561"/>
                    <a:pt x="27528" y="2561"/>
                  </a:cubicBezTo>
                  <a:lnTo>
                    <a:pt x="27313" y="2418"/>
                  </a:lnTo>
                  <a:cubicBezTo>
                    <a:pt x="27552" y="2382"/>
                    <a:pt x="27790" y="2370"/>
                    <a:pt x="28052" y="2370"/>
                  </a:cubicBezTo>
                  <a:close/>
                  <a:moveTo>
                    <a:pt x="20146" y="10681"/>
                  </a:moveTo>
                  <a:lnTo>
                    <a:pt x="20146" y="11812"/>
                  </a:lnTo>
                  <a:lnTo>
                    <a:pt x="17038" y="11812"/>
                  </a:lnTo>
                  <a:lnTo>
                    <a:pt x="17038" y="10681"/>
                  </a:lnTo>
                  <a:close/>
                  <a:moveTo>
                    <a:pt x="20146" y="12133"/>
                  </a:moveTo>
                  <a:lnTo>
                    <a:pt x="20146" y="13264"/>
                  </a:lnTo>
                  <a:lnTo>
                    <a:pt x="17038" y="13264"/>
                  </a:lnTo>
                  <a:lnTo>
                    <a:pt x="17038" y="12133"/>
                  </a:lnTo>
                  <a:close/>
                  <a:moveTo>
                    <a:pt x="20146" y="13610"/>
                  </a:moveTo>
                  <a:lnTo>
                    <a:pt x="20146" y="14741"/>
                  </a:lnTo>
                  <a:lnTo>
                    <a:pt x="17038" y="14741"/>
                  </a:lnTo>
                  <a:lnTo>
                    <a:pt x="17038" y="13610"/>
                  </a:lnTo>
                  <a:close/>
                  <a:moveTo>
                    <a:pt x="20146" y="15086"/>
                  </a:moveTo>
                  <a:lnTo>
                    <a:pt x="20146" y="16217"/>
                  </a:lnTo>
                  <a:lnTo>
                    <a:pt x="17038" y="16217"/>
                  </a:lnTo>
                  <a:lnTo>
                    <a:pt x="17038" y="15086"/>
                  </a:lnTo>
                  <a:close/>
                  <a:moveTo>
                    <a:pt x="20146" y="16539"/>
                  </a:moveTo>
                  <a:lnTo>
                    <a:pt x="20146" y="17670"/>
                  </a:lnTo>
                  <a:lnTo>
                    <a:pt x="17038" y="17670"/>
                  </a:lnTo>
                  <a:lnTo>
                    <a:pt x="17038" y="16539"/>
                  </a:lnTo>
                  <a:close/>
                  <a:moveTo>
                    <a:pt x="31302" y="5847"/>
                  </a:moveTo>
                  <a:cubicBezTo>
                    <a:pt x="31659" y="6002"/>
                    <a:pt x="32100" y="6192"/>
                    <a:pt x="32576" y="6490"/>
                  </a:cubicBezTo>
                  <a:cubicBezTo>
                    <a:pt x="31981" y="6990"/>
                    <a:pt x="30992" y="7823"/>
                    <a:pt x="30076" y="8740"/>
                  </a:cubicBezTo>
                  <a:cubicBezTo>
                    <a:pt x="28611" y="10169"/>
                    <a:pt x="27349" y="11752"/>
                    <a:pt x="27349" y="11752"/>
                  </a:cubicBezTo>
                  <a:cubicBezTo>
                    <a:pt x="27349" y="11752"/>
                    <a:pt x="28790" y="10336"/>
                    <a:pt x="30397" y="9109"/>
                  </a:cubicBezTo>
                  <a:cubicBezTo>
                    <a:pt x="31469" y="8276"/>
                    <a:pt x="32612" y="7538"/>
                    <a:pt x="33231" y="7145"/>
                  </a:cubicBezTo>
                  <a:cubicBezTo>
                    <a:pt x="33493" y="7597"/>
                    <a:pt x="33767" y="8073"/>
                    <a:pt x="34005" y="8550"/>
                  </a:cubicBezTo>
                  <a:cubicBezTo>
                    <a:pt x="33671" y="8776"/>
                    <a:pt x="33243" y="9085"/>
                    <a:pt x="32850" y="9443"/>
                  </a:cubicBezTo>
                  <a:cubicBezTo>
                    <a:pt x="32064" y="10145"/>
                    <a:pt x="31481" y="10967"/>
                    <a:pt x="31481" y="10967"/>
                  </a:cubicBezTo>
                  <a:cubicBezTo>
                    <a:pt x="31481" y="10967"/>
                    <a:pt x="32255" y="10300"/>
                    <a:pt x="33148" y="9836"/>
                  </a:cubicBezTo>
                  <a:cubicBezTo>
                    <a:pt x="33564" y="9597"/>
                    <a:pt x="34017" y="9419"/>
                    <a:pt x="34338" y="9300"/>
                  </a:cubicBezTo>
                  <a:cubicBezTo>
                    <a:pt x="34517" y="9740"/>
                    <a:pt x="34672" y="10181"/>
                    <a:pt x="34779" y="10609"/>
                  </a:cubicBezTo>
                  <a:lnTo>
                    <a:pt x="33445" y="11229"/>
                  </a:lnTo>
                  <a:cubicBezTo>
                    <a:pt x="30457" y="12241"/>
                    <a:pt x="28242" y="16658"/>
                    <a:pt x="27433" y="18468"/>
                  </a:cubicBezTo>
                  <a:lnTo>
                    <a:pt x="25147" y="12419"/>
                  </a:lnTo>
                  <a:cubicBezTo>
                    <a:pt x="26813" y="9657"/>
                    <a:pt x="28837" y="7847"/>
                    <a:pt x="31302" y="5847"/>
                  </a:cubicBezTo>
                  <a:close/>
                  <a:moveTo>
                    <a:pt x="5823" y="5859"/>
                  </a:moveTo>
                  <a:cubicBezTo>
                    <a:pt x="8287" y="7847"/>
                    <a:pt x="10323" y="9669"/>
                    <a:pt x="11990" y="12419"/>
                  </a:cubicBezTo>
                  <a:lnTo>
                    <a:pt x="9692" y="18479"/>
                  </a:lnTo>
                  <a:cubicBezTo>
                    <a:pt x="8894" y="16646"/>
                    <a:pt x="6680" y="12229"/>
                    <a:pt x="3680" y="11229"/>
                  </a:cubicBezTo>
                  <a:lnTo>
                    <a:pt x="1596" y="10276"/>
                  </a:lnTo>
                  <a:cubicBezTo>
                    <a:pt x="1763" y="9705"/>
                    <a:pt x="1989" y="9216"/>
                    <a:pt x="2251" y="8776"/>
                  </a:cubicBezTo>
                  <a:cubicBezTo>
                    <a:pt x="2477" y="8859"/>
                    <a:pt x="2870" y="9026"/>
                    <a:pt x="3370" y="9252"/>
                  </a:cubicBezTo>
                  <a:cubicBezTo>
                    <a:pt x="4144" y="9609"/>
                    <a:pt x="5156" y="10121"/>
                    <a:pt x="6108" y="10740"/>
                  </a:cubicBezTo>
                  <a:cubicBezTo>
                    <a:pt x="7073" y="11348"/>
                    <a:pt x="8002" y="12026"/>
                    <a:pt x="8656" y="12586"/>
                  </a:cubicBezTo>
                  <a:cubicBezTo>
                    <a:pt x="9323" y="13134"/>
                    <a:pt x="9740" y="13538"/>
                    <a:pt x="9740" y="13538"/>
                  </a:cubicBezTo>
                  <a:cubicBezTo>
                    <a:pt x="9740" y="13538"/>
                    <a:pt x="9371" y="13086"/>
                    <a:pt x="8775" y="12479"/>
                  </a:cubicBezTo>
                  <a:cubicBezTo>
                    <a:pt x="8180" y="11848"/>
                    <a:pt x="7335" y="11062"/>
                    <a:pt x="6406" y="10336"/>
                  </a:cubicBezTo>
                  <a:cubicBezTo>
                    <a:pt x="5501" y="9609"/>
                    <a:pt x="4513" y="8966"/>
                    <a:pt x="3775" y="8514"/>
                  </a:cubicBezTo>
                  <a:cubicBezTo>
                    <a:pt x="3382" y="8288"/>
                    <a:pt x="3072" y="8097"/>
                    <a:pt x="2834" y="7978"/>
                  </a:cubicBezTo>
                  <a:cubicBezTo>
                    <a:pt x="3179" y="7573"/>
                    <a:pt x="3549" y="7240"/>
                    <a:pt x="3918" y="6954"/>
                  </a:cubicBezTo>
                  <a:cubicBezTo>
                    <a:pt x="4120" y="7038"/>
                    <a:pt x="4430" y="7204"/>
                    <a:pt x="4811" y="7419"/>
                  </a:cubicBezTo>
                  <a:cubicBezTo>
                    <a:pt x="5489" y="7776"/>
                    <a:pt x="6347" y="8312"/>
                    <a:pt x="7180" y="8907"/>
                  </a:cubicBezTo>
                  <a:cubicBezTo>
                    <a:pt x="8002" y="9502"/>
                    <a:pt x="8787" y="10169"/>
                    <a:pt x="9335" y="10705"/>
                  </a:cubicBezTo>
                  <a:cubicBezTo>
                    <a:pt x="9907" y="11240"/>
                    <a:pt x="10252" y="11633"/>
                    <a:pt x="10252" y="11633"/>
                  </a:cubicBezTo>
                  <a:cubicBezTo>
                    <a:pt x="10252" y="11633"/>
                    <a:pt x="9954" y="11217"/>
                    <a:pt x="9454" y="10597"/>
                  </a:cubicBezTo>
                  <a:cubicBezTo>
                    <a:pt x="8966" y="9990"/>
                    <a:pt x="8263" y="9228"/>
                    <a:pt x="7490" y="8514"/>
                  </a:cubicBezTo>
                  <a:cubicBezTo>
                    <a:pt x="6739" y="7800"/>
                    <a:pt x="5906" y="7145"/>
                    <a:pt x="5263" y="6692"/>
                  </a:cubicBezTo>
                  <a:cubicBezTo>
                    <a:pt x="5084" y="6573"/>
                    <a:pt x="4930" y="6454"/>
                    <a:pt x="4787" y="6359"/>
                  </a:cubicBezTo>
                  <a:cubicBezTo>
                    <a:pt x="5168" y="6133"/>
                    <a:pt x="5537" y="5978"/>
                    <a:pt x="5823" y="5859"/>
                  </a:cubicBezTo>
                  <a:close/>
                  <a:moveTo>
                    <a:pt x="20146" y="18015"/>
                  </a:moveTo>
                  <a:lnTo>
                    <a:pt x="20146" y="19146"/>
                  </a:lnTo>
                  <a:lnTo>
                    <a:pt x="17038" y="19146"/>
                  </a:lnTo>
                  <a:lnTo>
                    <a:pt x="17038" y="18015"/>
                  </a:lnTo>
                  <a:close/>
                  <a:moveTo>
                    <a:pt x="16384" y="8478"/>
                  </a:moveTo>
                  <a:lnTo>
                    <a:pt x="16384" y="11288"/>
                  </a:lnTo>
                  <a:lnTo>
                    <a:pt x="14479" y="11752"/>
                  </a:lnTo>
                  <a:lnTo>
                    <a:pt x="16384" y="12205"/>
                  </a:lnTo>
                  <a:lnTo>
                    <a:pt x="16384" y="14265"/>
                  </a:lnTo>
                  <a:lnTo>
                    <a:pt x="13478" y="14693"/>
                  </a:lnTo>
                  <a:lnTo>
                    <a:pt x="16384" y="15122"/>
                  </a:lnTo>
                  <a:lnTo>
                    <a:pt x="16384" y="17170"/>
                  </a:lnTo>
                  <a:lnTo>
                    <a:pt x="12478" y="17646"/>
                  </a:lnTo>
                  <a:lnTo>
                    <a:pt x="16384" y="18122"/>
                  </a:lnTo>
                  <a:lnTo>
                    <a:pt x="16384" y="19980"/>
                  </a:lnTo>
                  <a:lnTo>
                    <a:pt x="9859" y="19980"/>
                  </a:lnTo>
                  <a:lnTo>
                    <a:pt x="14217" y="8478"/>
                  </a:lnTo>
                  <a:close/>
                  <a:moveTo>
                    <a:pt x="20146" y="19468"/>
                  </a:moveTo>
                  <a:lnTo>
                    <a:pt x="20146" y="19980"/>
                  </a:lnTo>
                  <a:lnTo>
                    <a:pt x="17038" y="19980"/>
                  </a:lnTo>
                  <a:lnTo>
                    <a:pt x="17038" y="19468"/>
                  </a:lnTo>
                  <a:close/>
                  <a:moveTo>
                    <a:pt x="22956" y="8478"/>
                  </a:moveTo>
                  <a:lnTo>
                    <a:pt x="27313" y="19980"/>
                  </a:lnTo>
                  <a:lnTo>
                    <a:pt x="20801" y="19980"/>
                  </a:lnTo>
                  <a:lnTo>
                    <a:pt x="20801" y="18134"/>
                  </a:lnTo>
                  <a:lnTo>
                    <a:pt x="24789" y="17646"/>
                  </a:lnTo>
                  <a:lnTo>
                    <a:pt x="20801" y="17146"/>
                  </a:lnTo>
                  <a:lnTo>
                    <a:pt x="20801" y="15146"/>
                  </a:lnTo>
                  <a:lnTo>
                    <a:pt x="23789" y="14693"/>
                  </a:lnTo>
                  <a:lnTo>
                    <a:pt x="20801" y="14253"/>
                  </a:lnTo>
                  <a:lnTo>
                    <a:pt x="20801" y="12229"/>
                  </a:lnTo>
                  <a:lnTo>
                    <a:pt x="22789" y="11752"/>
                  </a:lnTo>
                  <a:lnTo>
                    <a:pt x="20801" y="11264"/>
                  </a:lnTo>
                  <a:lnTo>
                    <a:pt x="20801" y="8478"/>
                  </a:lnTo>
                  <a:close/>
                  <a:moveTo>
                    <a:pt x="2715" y="18872"/>
                  </a:moveTo>
                  <a:cubicBezTo>
                    <a:pt x="4120" y="20242"/>
                    <a:pt x="4954" y="21932"/>
                    <a:pt x="5454" y="24325"/>
                  </a:cubicBezTo>
                  <a:cubicBezTo>
                    <a:pt x="5870" y="26254"/>
                    <a:pt x="6204" y="28338"/>
                    <a:pt x="6347" y="29219"/>
                  </a:cubicBezTo>
                  <a:cubicBezTo>
                    <a:pt x="5882" y="29159"/>
                    <a:pt x="5394" y="29088"/>
                    <a:pt x="4834" y="28957"/>
                  </a:cubicBezTo>
                  <a:cubicBezTo>
                    <a:pt x="4680" y="25778"/>
                    <a:pt x="2489" y="23480"/>
                    <a:pt x="2227" y="21551"/>
                  </a:cubicBezTo>
                  <a:lnTo>
                    <a:pt x="2227" y="21551"/>
                  </a:lnTo>
                  <a:cubicBezTo>
                    <a:pt x="2596" y="22016"/>
                    <a:pt x="3049" y="22587"/>
                    <a:pt x="3465" y="23194"/>
                  </a:cubicBezTo>
                  <a:cubicBezTo>
                    <a:pt x="4442" y="24587"/>
                    <a:pt x="5204" y="26135"/>
                    <a:pt x="5204" y="26135"/>
                  </a:cubicBezTo>
                  <a:cubicBezTo>
                    <a:pt x="5204" y="26135"/>
                    <a:pt x="4680" y="24504"/>
                    <a:pt x="3894" y="22944"/>
                  </a:cubicBezTo>
                  <a:cubicBezTo>
                    <a:pt x="3310" y="21730"/>
                    <a:pt x="2584" y="20599"/>
                    <a:pt x="2287" y="20146"/>
                  </a:cubicBezTo>
                  <a:cubicBezTo>
                    <a:pt x="2394" y="19575"/>
                    <a:pt x="2548" y="19158"/>
                    <a:pt x="2715" y="18872"/>
                  </a:cubicBezTo>
                  <a:close/>
                  <a:moveTo>
                    <a:pt x="33719" y="19730"/>
                  </a:moveTo>
                  <a:cubicBezTo>
                    <a:pt x="33790" y="19884"/>
                    <a:pt x="33886" y="20122"/>
                    <a:pt x="33969" y="20444"/>
                  </a:cubicBezTo>
                  <a:lnTo>
                    <a:pt x="32528" y="24135"/>
                  </a:lnTo>
                  <a:lnTo>
                    <a:pt x="34183" y="21754"/>
                  </a:lnTo>
                  <a:lnTo>
                    <a:pt x="34183" y="21754"/>
                  </a:lnTo>
                  <a:cubicBezTo>
                    <a:pt x="34160" y="21968"/>
                    <a:pt x="34160" y="22206"/>
                    <a:pt x="34136" y="22468"/>
                  </a:cubicBezTo>
                  <a:cubicBezTo>
                    <a:pt x="33945" y="24099"/>
                    <a:pt x="32457" y="22254"/>
                    <a:pt x="31778" y="29076"/>
                  </a:cubicBezTo>
                  <a:cubicBezTo>
                    <a:pt x="31457" y="29135"/>
                    <a:pt x="31147" y="29195"/>
                    <a:pt x="30850" y="29219"/>
                  </a:cubicBezTo>
                  <a:cubicBezTo>
                    <a:pt x="30981" y="28338"/>
                    <a:pt x="31326" y="26278"/>
                    <a:pt x="31743" y="24325"/>
                  </a:cubicBezTo>
                  <a:cubicBezTo>
                    <a:pt x="32135" y="22385"/>
                    <a:pt x="32767" y="20932"/>
                    <a:pt x="33719" y="19730"/>
                  </a:cubicBezTo>
                  <a:close/>
                  <a:moveTo>
                    <a:pt x="33148" y="12062"/>
                  </a:moveTo>
                  <a:cubicBezTo>
                    <a:pt x="33314" y="12181"/>
                    <a:pt x="33505" y="12372"/>
                    <a:pt x="33695" y="12645"/>
                  </a:cubicBezTo>
                  <a:lnTo>
                    <a:pt x="33683" y="12657"/>
                  </a:lnTo>
                  <a:cubicBezTo>
                    <a:pt x="33517" y="12800"/>
                    <a:pt x="33338" y="12991"/>
                    <a:pt x="33148" y="13217"/>
                  </a:cubicBezTo>
                  <a:cubicBezTo>
                    <a:pt x="32945" y="13443"/>
                    <a:pt x="32719" y="13681"/>
                    <a:pt x="32481" y="13979"/>
                  </a:cubicBezTo>
                  <a:cubicBezTo>
                    <a:pt x="32005" y="14527"/>
                    <a:pt x="31493" y="15229"/>
                    <a:pt x="30992" y="16003"/>
                  </a:cubicBezTo>
                  <a:cubicBezTo>
                    <a:pt x="30504" y="16777"/>
                    <a:pt x="30028" y="17646"/>
                    <a:pt x="29623" y="18515"/>
                  </a:cubicBezTo>
                  <a:cubicBezTo>
                    <a:pt x="29218" y="19408"/>
                    <a:pt x="28873" y="20325"/>
                    <a:pt x="28623" y="21182"/>
                  </a:cubicBezTo>
                  <a:cubicBezTo>
                    <a:pt x="28385" y="22063"/>
                    <a:pt x="28183" y="22873"/>
                    <a:pt x="28075" y="23599"/>
                  </a:cubicBezTo>
                  <a:cubicBezTo>
                    <a:pt x="28016" y="23956"/>
                    <a:pt x="27968" y="24278"/>
                    <a:pt x="27944" y="24575"/>
                  </a:cubicBezTo>
                  <a:cubicBezTo>
                    <a:pt x="27909" y="24873"/>
                    <a:pt x="27885" y="25123"/>
                    <a:pt x="27861" y="25337"/>
                  </a:cubicBezTo>
                  <a:cubicBezTo>
                    <a:pt x="27837" y="25754"/>
                    <a:pt x="27825" y="25992"/>
                    <a:pt x="27825" y="25992"/>
                  </a:cubicBezTo>
                  <a:cubicBezTo>
                    <a:pt x="27825" y="25992"/>
                    <a:pt x="27849" y="25754"/>
                    <a:pt x="27897" y="25337"/>
                  </a:cubicBezTo>
                  <a:cubicBezTo>
                    <a:pt x="27909" y="25123"/>
                    <a:pt x="27956" y="24873"/>
                    <a:pt x="28016" y="24587"/>
                  </a:cubicBezTo>
                  <a:cubicBezTo>
                    <a:pt x="28064" y="24313"/>
                    <a:pt x="28123" y="23980"/>
                    <a:pt x="28206" y="23623"/>
                  </a:cubicBezTo>
                  <a:cubicBezTo>
                    <a:pt x="28361" y="22920"/>
                    <a:pt x="28611" y="22123"/>
                    <a:pt x="28909" y="21277"/>
                  </a:cubicBezTo>
                  <a:cubicBezTo>
                    <a:pt x="29218" y="20444"/>
                    <a:pt x="29611" y="19563"/>
                    <a:pt x="30052" y="18729"/>
                  </a:cubicBezTo>
                  <a:cubicBezTo>
                    <a:pt x="30516" y="17896"/>
                    <a:pt x="31016" y="17086"/>
                    <a:pt x="31540" y="16372"/>
                  </a:cubicBezTo>
                  <a:cubicBezTo>
                    <a:pt x="32076" y="15681"/>
                    <a:pt x="32600" y="15039"/>
                    <a:pt x="33100" y="14527"/>
                  </a:cubicBezTo>
                  <a:cubicBezTo>
                    <a:pt x="33338" y="14277"/>
                    <a:pt x="33576" y="14038"/>
                    <a:pt x="33790" y="13848"/>
                  </a:cubicBezTo>
                  <a:cubicBezTo>
                    <a:pt x="33921" y="13729"/>
                    <a:pt x="34040" y="13610"/>
                    <a:pt x="34148" y="13515"/>
                  </a:cubicBezTo>
                  <a:cubicBezTo>
                    <a:pt x="34279" y="13931"/>
                    <a:pt x="34386" y="14443"/>
                    <a:pt x="34410" y="15062"/>
                  </a:cubicBezTo>
                  <a:cubicBezTo>
                    <a:pt x="34291" y="15205"/>
                    <a:pt x="34160" y="15360"/>
                    <a:pt x="33993" y="15562"/>
                  </a:cubicBezTo>
                  <a:cubicBezTo>
                    <a:pt x="33564" y="16062"/>
                    <a:pt x="33040" y="16777"/>
                    <a:pt x="32588" y="17539"/>
                  </a:cubicBezTo>
                  <a:cubicBezTo>
                    <a:pt x="32124" y="18277"/>
                    <a:pt x="31719" y="19051"/>
                    <a:pt x="31433" y="19646"/>
                  </a:cubicBezTo>
                  <a:cubicBezTo>
                    <a:pt x="31171" y="20242"/>
                    <a:pt x="31016" y="20646"/>
                    <a:pt x="31016" y="20646"/>
                  </a:cubicBezTo>
                  <a:cubicBezTo>
                    <a:pt x="31016" y="20646"/>
                    <a:pt x="31231" y="20265"/>
                    <a:pt x="31588" y="19730"/>
                  </a:cubicBezTo>
                  <a:cubicBezTo>
                    <a:pt x="31933" y="19170"/>
                    <a:pt x="32433" y="18479"/>
                    <a:pt x="32981" y="17825"/>
                  </a:cubicBezTo>
                  <a:cubicBezTo>
                    <a:pt x="33457" y="17253"/>
                    <a:pt x="33981" y="16717"/>
                    <a:pt x="34410" y="16312"/>
                  </a:cubicBezTo>
                  <a:lnTo>
                    <a:pt x="34410" y="16312"/>
                  </a:lnTo>
                  <a:cubicBezTo>
                    <a:pt x="34374" y="17182"/>
                    <a:pt x="34302" y="17765"/>
                    <a:pt x="34219" y="18182"/>
                  </a:cubicBezTo>
                  <a:cubicBezTo>
                    <a:pt x="32588" y="19682"/>
                    <a:pt x="31635" y="21516"/>
                    <a:pt x="31064" y="24171"/>
                  </a:cubicBezTo>
                  <a:cubicBezTo>
                    <a:pt x="30623" y="26254"/>
                    <a:pt x="30266" y="28516"/>
                    <a:pt x="30147" y="29266"/>
                  </a:cubicBezTo>
                  <a:cubicBezTo>
                    <a:pt x="29957" y="29278"/>
                    <a:pt x="29754" y="29278"/>
                    <a:pt x="29564" y="29278"/>
                  </a:cubicBezTo>
                  <a:cubicBezTo>
                    <a:pt x="29504" y="28790"/>
                    <a:pt x="29397" y="27802"/>
                    <a:pt x="29433" y="26814"/>
                  </a:cubicBezTo>
                  <a:cubicBezTo>
                    <a:pt x="29445" y="25397"/>
                    <a:pt x="29742" y="23969"/>
                    <a:pt x="29742" y="23968"/>
                  </a:cubicBezTo>
                  <a:lnTo>
                    <a:pt x="29742" y="23968"/>
                  </a:lnTo>
                  <a:cubicBezTo>
                    <a:pt x="29742" y="23969"/>
                    <a:pt x="29206" y="25302"/>
                    <a:pt x="28933" y="26754"/>
                  </a:cubicBezTo>
                  <a:cubicBezTo>
                    <a:pt x="28730" y="27719"/>
                    <a:pt x="28671" y="28719"/>
                    <a:pt x="28635" y="29266"/>
                  </a:cubicBezTo>
                  <a:cubicBezTo>
                    <a:pt x="28421" y="29255"/>
                    <a:pt x="28195" y="29255"/>
                    <a:pt x="27968" y="29231"/>
                  </a:cubicBezTo>
                  <a:lnTo>
                    <a:pt x="27563" y="28302"/>
                  </a:lnTo>
                  <a:lnTo>
                    <a:pt x="27194" y="29171"/>
                  </a:lnTo>
                  <a:cubicBezTo>
                    <a:pt x="27063" y="29159"/>
                    <a:pt x="26932" y="29159"/>
                    <a:pt x="26790" y="29147"/>
                  </a:cubicBezTo>
                  <a:cubicBezTo>
                    <a:pt x="26778" y="27302"/>
                    <a:pt x="27087" y="22730"/>
                    <a:pt x="27552" y="20623"/>
                  </a:cubicBezTo>
                  <a:lnTo>
                    <a:pt x="27802" y="20623"/>
                  </a:lnTo>
                  <a:cubicBezTo>
                    <a:pt x="27909" y="20623"/>
                    <a:pt x="28016" y="20563"/>
                    <a:pt x="28075" y="20468"/>
                  </a:cubicBezTo>
                  <a:cubicBezTo>
                    <a:pt x="28135" y="20384"/>
                    <a:pt x="28147" y="20265"/>
                    <a:pt x="28123" y="20158"/>
                  </a:cubicBezTo>
                  <a:lnTo>
                    <a:pt x="27825" y="19349"/>
                  </a:lnTo>
                  <a:cubicBezTo>
                    <a:pt x="28147" y="18539"/>
                    <a:pt x="30266" y="13538"/>
                    <a:pt x="33148" y="12062"/>
                  </a:cubicBezTo>
                  <a:close/>
                  <a:moveTo>
                    <a:pt x="3620" y="11943"/>
                  </a:moveTo>
                  <a:cubicBezTo>
                    <a:pt x="6704" y="13134"/>
                    <a:pt x="9014" y="18563"/>
                    <a:pt x="9359" y="19408"/>
                  </a:cubicBezTo>
                  <a:lnTo>
                    <a:pt x="9061" y="20218"/>
                  </a:lnTo>
                  <a:cubicBezTo>
                    <a:pt x="9014" y="20325"/>
                    <a:pt x="9025" y="20444"/>
                    <a:pt x="9097" y="20527"/>
                  </a:cubicBezTo>
                  <a:cubicBezTo>
                    <a:pt x="9156" y="20623"/>
                    <a:pt x="9264" y="20682"/>
                    <a:pt x="9371" y="20682"/>
                  </a:cubicBezTo>
                  <a:lnTo>
                    <a:pt x="9621" y="20682"/>
                  </a:lnTo>
                  <a:cubicBezTo>
                    <a:pt x="10073" y="22789"/>
                    <a:pt x="10383" y="27361"/>
                    <a:pt x="10383" y="29207"/>
                  </a:cubicBezTo>
                  <a:cubicBezTo>
                    <a:pt x="10157" y="29219"/>
                    <a:pt x="9954" y="29231"/>
                    <a:pt x="9752" y="29255"/>
                  </a:cubicBezTo>
                  <a:cubicBezTo>
                    <a:pt x="9668" y="29255"/>
                    <a:pt x="9597" y="29266"/>
                    <a:pt x="9502" y="29266"/>
                  </a:cubicBezTo>
                  <a:lnTo>
                    <a:pt x="9014" y="28493"/>
                  </a:lnTo>
                  <a:lnTo>
                    <a:pt x="8799" y="29314"/>
                  </a:lnTo>
                  <a:cubicBezTo>
                    <a:pt x="8644" y="29326"/>
                    <a:pt x="8490" y="29326"/>
                    <a:pt x="8323" y="29326"/>
                  </a:cubicBezTo>
                  <a:cubicBezTo>
                    <a:pt x="8263" y="29040"/>
                    <a:pt x="8168" y="28635"/>
                    <a:pt x="8037" y="28243"/>
                  </a:cubicBezTo>
                  <a:cubicBezTo>
                    <a:pt x="7823" y="27528"/>
                    <a:pt x="7525" y="26838"/>
                    <a:pt x="7525" y="26838"/>
                  </a:cubicBezTo>
                  <a:lnTo>
                    <a:pt x="7525" y="26838"/>
                  </a:lnTo>
                  <a:cubicBezTo>
                    <a:pt x="7525" y="26838"/>
                    <a:pt x="7585" y="27588"/>
                    <a:pt x="7549" y="28302"/>
                  </a:cubicBezTo>
                  <a:cubicBezTo>
                    <a:pt x="7537" y="28683"/>
                    <a:pt x="7513" y="29040"/>
                    <a:pt x="7478" y="29326"/>
                  </a:cubicBezTo>
                  <a:cubicBezTo>
                    <a:pt x="7323" y="29326"/>
                    <a:pt x="7168" y="29314"/>
                    <a:pt x="7013" y="29314"/>
                  </a:cubicBezTo>
                  <a:cubicBezTo>
                    <a:pt x="6894" y="28564"/>
                    <a:pt x="6537" y="26302"/>
                    <a:pt x="6097" y="24218"/>
                  </a:cubicBezTo>
                  <a:cubicBezTo>
                    <a:pt x="5489" y="21349"/>
                    <a:pt x="4418" y="19444"/>
                    <a:pt x="2537" y="17872"/>
                  </a:cubicBezTo>
                  <a:cubicBezTo>
                    <a:pt x="2096" y="17301"/>
                    <a:pt x="1525" y="16360"/>
                    <a:pt x="1513" y="15050"/>
                  </a:cubicBezTo>
                  <a:lnTo>
                    <a:pt x="1513" y="15050"/>
                  </a:lnTo>
                  <a:cubicBezTo>
                    <a:pt x="1596" y="15122"/>
                    <a:pt x="1691" y="15181"/>
                    <a:pt x="1798" y="15277"/>
                  </a:cubicBezTo>
                  <a:cubicBezTo>
                    <a:pt x="2346" y="15717"/>
                    <a:pt x="3049" y="16360"/>
                    <a:pt x="3668" y="17074"/>
                  </a:cubicBezTo>
                  <a:cubicBezTo>
                    <a:pt x="4299" y="17789"/>
                    <a:pt x="4858" y="18563"/>
                    <a:pt x="5227" y="19194"/>
                  </a:cubicBezTo>
                  <a:cubicBezTo>
                    <a:pt x="5620" y="19801"/>
                    <a:pt x="5823" y="20230"/>
                    <a:pt x="5823" y="20230"/>
                  </a:cubicBezTo>
                  <a:cubicBezTo>
                    <a:pt x="5823" y="20230"/>
                    <a:pt x="5668" y="19765"/>
                    <a:pt x="5370" y="19110"/>
                  </a:cubicBezTo>
                  <a:cubicBezTo>
                    <a:pt x="5073" y="18444"/>
                    <a:pt x="4608" y="17586"/>
                    <a:pt x="4061" y="16777"/>
                  </a:cubicBezTo>
                  <a:cubicBezTo>
                    <a:pt x="3501" y="15955"/>
                    <a:pt x="2882" y="15205"/>
                    <a:pt x="2358" y="14669"/>
                  </a:cubicBezTo>
                  <a:cubicBezTo>
                    <a:pt x="2096" y="14384"/>
                    <a:pt x="1870" y="14169"/>
                    <a:pt x="1715" y="14026"/>
                  </a:cubicBezTo>
                  <a:cubicBezTo>
                    <a:pt x="1870" y="13657"/>
                    <a:pt x="2108" y="13312"/>
                    <a:pt x="2358" y="13014"/>
                  </a:cubicBezTo>
                  <a:cubicBezTo>
                    <a:pt x="2453" y="13074"/>
                    <a:pt x="2548" y="13134"/>
                    <a:pt x="2691" y="13241"/>
                  </a:cubicBezTo>
                  <a:cubicBezTo>
                    <a:pt x="3013" y="13455"/>
                    <a:pt x="3441" y="13800"/>
                    <a:pt x="3941" y="14288"/>
                  </a:cubicBezTo>
                  <a:cubicBezTo>
                    <a:pt x="4418" y="14765"/>
                    <a:pt x="4930" y="15396"/>
                    <a:pt x="5406" y="16110"/>
                  </a:cubicBezTo>
                  <a:cubicBezTo>
                    <a:pt x="5882" y="16824"/>
                    <a:pt x="6335" y="17646"/>
                    <a:pt x="6704" y="18491"/>
                  </a:cubicBezTo>
                  <a:cubicBezTo>
                    <a:pt x="7454" y="20206"/>
                    <a:pt x="7906" y="22027"/>
                    <a:pt x="8228" y="23397"/>
                  </a:cubicBezTo>
                  <a:cubicBezTo>
                    <a:pt x="8537" y="24790"/>
                    <a:pt x="8704" y="25706"/>
                    <a:pt x="8704" y="25706"/>
                  </a:cubicBezTo>
                  <a:cubicBezTo>
                    <a:pt x="8704" y="25706"/>
                    <a:pt x="8585" y="24766"/>
                    <a:pt x="8371" y="23373"/>
                  </a:cubicBezTo>
                  <a:cubicBezTo>
                    <a:pt x="8144" y="21968"/>
                    <a:pt x="7823" y="20099"/>
                    <a:pt x="7168" y="18301"/>
                  </a:cubicBezTo>
                  <a:cubicBezTo>
                    <a:pt x="6835" y="17384"/>
                    <a:pt x="6442" y="16527"/>
                    <a:pt x="5989" y="15741"/>
                  </a:cubicBezTo>
                  <a:cubicBezTo>
                    <a:pt x="5549" y="14943"/>
                    <a:pt x="5037" y="14265"/>
                    <a:pt x="4549" y="13717"/>
                  </a:cubicBezTo>
                  <a:cubicBezTo>
                    <a:pt x="4061" y="13157"/>
                    <a:pt x="3608" y="12741"/>
                    <a:pt x="3263" y="12479"/>
                  </a:cubicBezTo>
                  <a:cubicBezTo>
                    <a:pt x="3203" y="12419"/>
                    <a:pt x="3144" y="12372"/>
                    <a:pt x="3084" y="12324"/>
                  </a:cubicBezTo>
                  <a:cubicBezTo>
                    <a:pt x="3287" y="12181"/>
                    <a:pt x="3465" y="12050"/>
                    <a:pt x="3620" y="11943"/>
                  </a:cubicBezTo>
                  <a:close/>
                  <a:moveTo>
                    <a:pt x="26861" y="20634"/>
                  </a:moveTo>
                  <a:cubicBezTo>
                    <a:pt x="26409" y="22813"/>
                    <a:pt x="26111" y="27254"/>
                    <a:pt x="26111" y="29112"/>
                  </a:cubicBezTo>
                  <a:cubicBezTo>
                    <a:pt x="25647" y="29088"/>
                    <a:pt x="25158" y="29064"/>
                    <a:pt x="24623" y="29064"/>
                  </a:cubicBezTo>
                  <a:cubicBezTo>
                    <a:pt x="23492" y="29064"/>
                    <a:pt x="22634" y="29278"/>
                    <a:pt x="21932" y="29564"/>
                  </a:cubicBezTo>
                  <a:lnTo>
                    <a:pt x="21932" y="23159"/>
                  </a:lnTo>
                  <a:lnTo>
                    <a:pt x="21944" y="23159"/>
                  </a:lnTo>
                  <a:lnTo>
                    <a:pt x="22372" y="28016"/>
                  </a:lnTo>
                  <a:lnTo>
                    <a:pt x="22908" y="21897"/>
                  </a:lnTo>
                  <a:lnTo>
                    <a:pt x="23432" y="26480"/>
                  </a:lnTo>
                  <a:lnTo>
                    <a:pt x="23968" y="21766"/>
                  </a:lnTo>
                  <a:lnTo>
                    <a:pt x="24444" y="25397"/>
                  </a:lnTo>
                  <a:lnTo>
                    <a:pt x="25087" y="20634"/>
                  </a:lnTo>
                  <a:close/>
                  <a:moveTo>
                    <a:pt x="12062" y="20646"/>
                  </a:moveTo>
                  <a:lnTo>
                    <a:pt x="12704" y="25409"/>
                  </a:lnTo>
                  <a:lnTo>
                    <a:pt x="13181" y="21777"/>
                  </a:lnTo>
                  <a:lnTo>
                    <a:pt x="13717" y="26492"/>
                  </a:lnTo>
                  <a:lnTo>
                    <a:pt x="14240" y="21908"/>
                  </a:lnTo>
                  <a:lnTo>
                    <a:pt x="14776" y="28028"/>
                  </a:lnTo>
                  <a:lnTo>
                    <a:pt x="15217" y="23159"/>
                  </a:lnTo>
                  <a:lnTo>
                    <a:pt x="15217" y="29576"/>
                  </a:lnTo>
                  <a:cubicBezTo>
                    <a:pt x="14538" y="29278"/>
                    <a:pt x="13669" y="29088"/>
                    <a:pt x="12526" y="29088"/>
                  </a:cubicBezTo>
                  <a:cubicBezTo>
                    <a:pt x="11990" y="29088"/>
                    <a:pt x="11478" y="29100"/>
                    <a:pt x="11038" y="29135"/>
                  </a:cubicBezTo>
                  <a:cubicBezTo>
                    <a:pt x="11038" y="27266"/>
                    <a:pt x="10740" y="22849"/>
                    <a:pt x="10288" y="20646"/>
                  </a:cubicBezTo>
                  <a:close/>
                  <a:moveTo>
                    <a:pt x="17717" y="21539"/>
                  </a:moveTo>
                  <a:cubicBezTo>
                    <a:pt x="17717" y="21539"/>
                    <a:pt x="17824" y="22075"/>
                    <a:pt x="17908" y="22873"/>
                  </a:cubicBezTo>
                  <a:cubicBezTo>
                    <a:pt x="17955" y="23278"/>
                    <a:pt x="17991" y="23754"/>
                    <a:pt x="18015" y="24254"/>
                  </a:cubicBezTo>
                  <a:cubicBezTo>
                    <a:pt x="18027" y="24504"/>
                    <a:pt x="18050" y="24754"/>
                    <a:pt x="18050" y="25028"/>
                  </a:cubicBezTo>
                  <a:cubicBezTo>
                    <a:pt x="18050" y="25290"/>
                    <a:pt x="18050" y="25564"/>
                    <a:pt x="18062" y="25826"/>
                  </a:cubicBezTo>
                  <a:cubicBezTo>
                    <a:pt x="18062" y="26087"/>
                    <a:pt x="18050" y="26361"/>
                    <a:pt x="18050" y="26635"/>
                  </a:cubicBezTo>
                  <a:cubicBezTo>
                    <a:pt x="18050" y="26897"/>
                    <a:pt x="18027" y="27147"/>
                    <a:pt x="18015" y="27409"/>
                  </a:cubicBezTo>
                  <a:cubicBezTo>
                    <a:pt x="17991" y="27909"/>
                    <a:pt x="17955" y="28373"/>
                    <a:pt x="17908" y="28778"/>
                  </a:cubicBezTo>
                  <a:cubicBezTo>
                    <a:pt x="17836" y="29576"/>
                    <a:pt x="17717" y="30112"/>
                    <a:pt x="17717" y="30112"/>
                  </a:cubicBezTo>
                  <a:cubicBezTo>
                    <a:pt x="17717" y="30112"/>
                    <a:pt x="17598" y="29576"/>
                    <a:pt x="17527" y="28778"/>
                  </a:cubicBezTo>
                  <a:cubicBezTo>
                    <a:pt x="17479" y="28373"/>
                    <a:pt x="17455" y="27897"/>
                    <a:pt x="17419" y="27409"/>
                  </a:cubicBezTo>
                  <a:cubicBezTo>
                    <a:pt x="17407" y="27147"/>
                    <a:pt x="17396" y="26897"/>
                    <a:pt x="17396" y="26635"/>
                  </a:cubicBezTo>
                  <a:cubicBezTo>
                    <a:pt x="17396" y="26361"/>
                    <a:pt x="17372" y="26087"/>
                    <a:pt x="17372" y="25826"/>
                  </a:cubicBezTo>
                  <a:cubicBezTo>
                    <a:pt x="17372" y="25564"/>
                    <a:pt x="17396" y="25290"/>
                    <a:pt x="17396" y="25028"/>
                  </a:cubicBezTo>
                  <a:cubicBezTo>
                    <a:pt x="17396" y="24754"/>
                    <a:pt x="17407" y="24504"/>
                    <a:pt x="17419" y="24254"/>
                  </a:cubicBezTo>
                  <a:cubicBezTo>
                    <a:pt x="17455" y="23742"/>
                    <a:pt x="17479" y="23278"/>
                    <a:pt x="17527" y="22873"/>
                  </a:cubicBezTo>
                  <a:cubicBezTo>
                    <a:pt x="17598" y="22075"/>
                    <a:pt x="17717" y="21539"/>
                    <a:pt x="17717" y="21539"/>
                  </a:cubicBezTo>
                  <a:close/>
                  <a:moveTo>
                    <a:pt x="19432" y="21539"/>
                  </a:moveTo>
                  <a:cubicBezTo>
                    <a:pt x="19432" y="21539"/>
                    <a:pt x="19539" y="22075"/>
                    <a:pt x="19622" y="22873"/>
                  </a:cubicBezTo>
                  <a:cubicBezTo>
                    <a:pt x="19670" y="23278"/>
                    <a:pt x="19693" y="23754"/>
                    <a:pt x="19729" y="24254"/>
                  </a:cubicBezTo>
                  <a:cubicBezTo>
                    <a:pt x="19741" y="24504"/>
                    <a:pt x="19753" y="24754"/>
                    <a:pt x="19753" y="25028"/>
                  </a:cubicBezTo>
                  <a:cubicBezTo>
                    <a:pt x="19777" y="25290"/>
                    <a:pt x="19777" y="25564"/>
                    <a:pt x="19777" y="25826"/>
                  </a:cubicBezTo>
                  <a:cubicBezTo>
                    <a:pt x="19777" y="26087"/>
                    <a:pt x="19753" y="26361"/>
                    <a:pt x="19753" y="26635"/>
                  </a:cubicBezTo>
                  <a:cubicBezTo>
                    <a:pt x="19753" y="26897"/>
                    <a:pt x="19741" y="27147"/>
                    <a:pt x="19729" y="27409"/>
                  </a:cubicBezTo>
                  <a:cubicBezTo>
                    <a:pt x="19693" y="27909"/>
                    <a:pt x="19670" y="28373"/>
                    <a:pt x="19622" y="28778"/>
                  </a:cubicBezTo>
                  <a:cubicBezTo>
                    <a:pt x="19551" y="29576"/>
                    <a:pt x="19432" y="30112"/>
                    <a:pt x="19432" y="30112"/>
                  </a:cubicBezTo>
                  <a:cubicBezTo>
                    <a:pt x="19432" y="30112"/>
                    <a:pt x="19312" y="29576"/>
                    <a:pt x="19241" y="28778"/>
                  </a:cubicBezTo>
                  <a:cubicBezTo>
                    <a:pt x="19193" y="28373"/>
                    <a:pt x="19158" y="27897"/>
                    <a:pt x="19134" y="27409"/>
                  </a:cubicBezTo>
                  <a:cubicBezTo>
                    <a:pt x="19122" y="27147"/>
                    <a:pt x="19098" y="26897"/>
                    <a:pt x="19098" y="26635"/>
                  </a:cubicBezTo>
                  <a:cubicBezTo>
                    <a:pt x="19098" y="26361"/>
                    <a:pt x="19086" y="26087"/>
                    <a:pt x="19086" y="25826"/>
                  </a:cubicBezTo>
                  <a:cubicBezTo>
                    <a:pt x="19086" y="25564"/>
                    <a:pt x="19098" y="25290"/>
                    <a:pt x="19098" y="25028"/>
                  </a:cubicBezTo>
                  <a:cubicBezTo>
                    <a:pt x="19098" y="24754"/>
                    <a:pt x="19122" y="24504"/>
                    <a:pt x="19134" y="24254"/>
                  </a:cubicBezTo>
                  <a:cubicBezTo>
                    <a:pt x="19158" y="23742"/>
                    <a:pt x="19193" y="23278"/>
                    <a:pt x="19241" y="22873"/>
                  </a:cubicBezTo>
                  <a:cubicBezTo>
                    <a:pt x="19312" y="22075"/>
                    <a:pt x="19432" y="21539"/>
                    <a:pt x="19432" y="21539"/>
                  </a:cubicBezTo>
                  <a:close/>
                  <a:moveTo>
                    <a:pt x="16503" y="20646"/>
                  </a:moveTo>
                  <a:lnTo>
                    <a:pt x="16503" y="30338"/>
                  </a:lnTo>
                  <a:cubicBezTo>
                    <a:pt x="16324" y="30207"/>
                    <a:pt x="16110" y="30052"/>
                    <a:pt x="15883" y="29933"/>
                  </a:cubicBezTo>
                  <a:lnTo>
                    <a:pt x="15883" y="20646"/>
                  </a:lnTo>
                  <a:close/>
                  <a:moveTo>
                    <a:pt x="21289" y="20646"/>
                  </a:moveTo>
                  <a:lnTo>
                    <a:pt x="21289" y="29933"/>
                  </a:lnTo>
                  <a:cubicBezTo>
                    <a:pt x="21063" y="30064"/>
                    <a:pt x="20872" y="30207"/>
                    <a:pt x="20682" y="30338"/>
                  </a:cubicBezTo>
                  <a:lnTo>
                    <a:pt x="20682" y="20646"/>
                  </a:lnTo>
                  <a:close/>
                  <a:moveTo>
                    <a:pt x="2334" y="29016"/>
                  </a:moveTo>
                  <a:cubicBezTo>
                    <a:pt x="2537" y="29076"/>
                    <a:pt x="2763" y="29112"/>
                    <a:pt x="2989" y="29147"/>
                  </a:cubicBezTo>
                  <a:cubicBezTo>
                    <a:pt x="5081" y="29795"/>
                    <a:pt x="6493" y="29961"/>
                    <a:pt x="7786" y="29961"/>
                  </a:cubicBezTo>
                  <a:cubicBezTo>
                    <a:pt x="8443" y="29961"/>
                    <a:pt x="9070" y="29918"/>
                    <a:pt x="9740" y="29874"/>
                  </a:cubicBezTo>
                  <a:cubicBezTo>
                    <a:pt x="10526" y="29814"/>
                    <a:pt x="11407" y="29755"/>
                    <a:pt x="12478" y="29755"/>
                  </a:cubicBezTo>
                  <a:cubicBezTo>
                    <a:pt x="14800" y="29755"/>
                    <a:pt x="15848" y="30659"/>
                    <a:pt x="16681" y="31398"/>
                  </a:cubicBezTo>
                  <a:cubicBezTo>
                    <a:pt x="17241" y="31886"/>
                    <a:pt x="17777" y="32350"/>
                    <a:pt x="18539" y="32350"/>
                  </a:cubicBezTo>
                  <a:cubicBezTo>
                    <a:pt x="19301" y="32350"/>
                    <a:pt x="19836" y="31886"/>
                    <a:pt x="20396" y="31398"/>
                  </a:cubicBezTo>
                  <a:cubicBezTo>
                    <a:pt x="21229" y="30659"/>
                    <a:pt x="22277" y="29755"/>
                    <a:pt x="24599" y="29755"/>
                  </a:cubicBezTo>
                  <a:cubicBezTo>
                    <a:pt x="25670" y="29755"/>
                    <a:pt x="26540" y="29814"/>
                    <a:pt x="27337" y="29874"/>
                  </a:cubicBezTo>
                  <a:cubicBezTo>
                    <a:pt x="28007" y="29926"/>
                    <a:pt x="28633" y="29971"/>
                    <a:pt x="29289" y="29971"/>
                  </a:cubicBezTo>
                  <a:cubicBezTo>
                    <a:pt x="30583" y="29971"/>
                    <a:pt x="31995" y="29795"/>
                    <a:pt x="34088" y="29147"/>
                  </a:cubicBezTo>
                  <a:cubicBezTo>
                    <a:pt x="34243" y="29135"/>
                    <a:pt x="34374" y="29100"/>
                    <a:pt x="34517" y="29076"/>
                  </a:cubicBezTo>
                  <a:lnTo>
                    <a:pt x="34517" y="29076"/>
                  </a:lnTo>
                  <a:cubicBezTo>
                    <a:pt x="34338" y="29624"/>
                    <a:pt x="34124" y="30326"/>
                    <a:pt x="33838" y="31017"/>
                  </a:cubicBezTo>
                  <a:cubicBezTo>
                    <a:pt x="33243" y="32529"/>
                    <a:pt x="32457" y="33969"/>
                    <a:pt x="32457" y="33969"/>
                  </a:cubicBezTo>
                  <a:cubicBezTo>
                    <a:pt x="32457" y="33969"/>
                    <a:pt x="33588" y="32779"/>
                    <a:pt x="34564" y="31421"/>
                  </a:cubicBezTo>
                  <a:cubicBezTo>
                    <a:pt x="34576" y="31410"/>
                    <a:pt x="34600" y="31374"/>
                    <a:pt x="34612" y="31362"/>
                  </a:cubicBezTo>
                  <a:lnTo>
                    <a:pt x="34612" y="31362"/>
                  </a:lnTo>
                  <a:cubicBezTo>
                    <a:pt x="34148" y="32326"/>
                    <a:pt x="33529" y="33196"/>
                    <a:pt x="32719" y="34267"/>
                  </a:cubicBezTo>
                  <a:cubicBezTo>
                    <a:pt x="32552" y="34493"/>
                    <a:pt x="32374" y="34731"/>
                    <a:pt x="32219" y="34970"/>
                  </a:cubicBezTo>
                  <a:cubicBezTo>
                    <a:pt x="31362" y="36124"/>
                    <a:pt x="31052" y="37470"/>
                    <a:pt x="30707" y="38875"/>
                  </a:cubicBezTo>
                  <a:cubicBezTo>
                    <a:pt x="30635" y="39220"/>
                    <a:pt x="30552" y="39553"/>
                    <a:pt x="30457" y="39887"/>
                  </a:cubicBezTo>
                  <a:cubicBezTo>
                    <a:pt x="30528" y="38315"/>
                    <a:pt x="30504" y="36851"/>
                    <a:pt x="30504" y="36851"/>
                  </a:cubicBezTo>
                  <a:lnTo>
                    <a:pt x="30504" y="36851"/>
                  </a:lnTo>
                  <a:cubicBezTo>
                    <a:pt x="30504" y="36851"/>
                    <a:pt x="30135" y="38542"/>
                    <a:pt x="29623" y="40161"/>
                  </a:cubicBezTo>
                  <a:cubicBezTo>
                    <a:pt x="29504" y="40542"/>
                    <a:pt x="29385" y="40923"/>
                    <a:pt x="29254" y="41280"/>
                  </a:cubicBezTo>
                  <a:cubicBezTo>
                    <a:pt x="29242" y="40304"/>
                    <a:pt x="29159" y="39113"/>
                    <a:pt x="28778" y="38089"/>
                  </a:cubicBezTo>
                  <a:cubicBezTo>
                    <a:pt x="28183" y="36470"/>
                    <a:pt x="27004" y="35636"/>
                    <a:pt x="25266" y="35636"/>
                  </a:cubicBezTo>
                  <a:cubicBezTo>
                    <a:pt x="22884" y="35636"/>
                    <a:pt x="21313" y="36875"/>
                    <a:pt x="20194" y="37768"/>
                  </a:cubicBezTo>
                  <a:cubicBezTo>
                    <a:pt x="19777" y="38089"/>
                    <a:pt x="19384" y="38399"/>
                    <a:pt x="19039" y="38565"/>
                  </a:cubicBezTo>
                  <a:lnTo>
                    <a:pt x="18562" y="33124"/>
                  </a:lnTo>
                  <a:lnTo>
                    <a:pt x="18086" y="38565"/>
                  </a:lnTo>
                  <a:cubicBezTo>
                    <a:pt x="17741" y="38399"/>
                    <a:pt x="17372" y="38101"/>
                    <a:pt x="16943" y="37768"/>
                  </a:cubicBezTo>
                  <a:cubicBezTo>
                    <a:pt x="15812" y="36875"/>
                    <a:pt x="14264" y="35636"/>
                    <a:pt x="11871" y="35636"/>
                  </a:cubicBezTo>
                  <a:cubicBezTo>
                    <a:pt x="10145" y="35636"/>
                    <a:pt x="8954" y="36458"/>
                    <a:pt x="8359" y="38089"/>
                  </a:cubicBezTo>
                  <a:cubicBezTo>
                    <a:pt x="7990" y="39089"/>
                    <a:pt x="7906" y="40268"/>
                    <a:pt x="7882" y="41220"/>
                  </a:cubicBezTo>
                  <a:cubicBezTo>
                    <a:pt x="7740" y="40720"/>
                    <a:pt x="7597" y="40149"/>
                    <a:pt x="7490" y="39565"/>
                  </a:cubicBezTo>
                  <a:cubicBezTo>
                    <a:pt x="7156" y="37887"/>
                    <a:pt x="7156" y="36124"/>
                    <a:pt x="7156" y="36124"/>
                  </a:cubicBezTo>
                  <a:cubicBezTo>
                    <a:pt x="7156" y="36124"/>
                    <a:pt x="7097" y="36553"/>
                    <a:pt x="7037" y="37208"/>
                  </a:cubicBezTo>
                  <a:cubicBezTo>
                    <a:pt x="6978" y="37863"/>
                    <a:pt x="6942" y="38744"/>
                    <a:pt x="6989" y="39625"/>
                  </a:cubicBezTo>
                  <a:cubicBezTo>
                    <a:pt x="7013" y="40244"/>
                    <a:pt x="7073" y="40863"/>
                    <a:pt x="7156" y="41411"/>
                  </a:cubicBezTo>
                  <a:cubicBezTo>
                    <a:pt x="6823" y="40577"/>
                    <a:pt x="6620" y="39708"/>
                    <a:pt x="6418" y="38875"/>
                  </a:cubicBezTo>
                  <a:cubicBezTo>
                    <a:pt x="6085" y="37470"/>
                    <a:pt x="5763" y="36124"/>
                    <a:pt x="4918" y="34970"/>
                  </a:cubicBezTo>
                  <a:cubicBezTo>
                    <a:pt x="4739" y="34731"/>
                    <a:pt x="4573" y="34493"/>
                    <a:pt x="4418" y="34267"/>
                  </a:cubicBezTo>
                  <a:cubicBezTo>
                    <a:pt x="3179" y="32588"/>
                    <a:pt x="2334" y="31421"/>
                    <a:pt x="1822" y="29612"/>
                  </a:cubicBezTo>
                  <a:lnTo>
                    <a:pt x="1822" y="29612"/>
                  </a:lnTo>
                  <a:cubicBezTo>
                    <a:pt x="2179" y="29874"/>
                    <a:pt x="2656" y="30159"/>
                    <a:pt x="3144" y="30386"/>
                  </a:cubicBezTo>
                  <a:cubicBezTo>
                    <a:pt x="3727" y="30624"/>
                    <a:pt x="4334" y="30767"/>
                    <a:pt x="4787" y="30814"/>
                  </a:cubicBezTo>
                  <a:cubicBezTo>
                    <a:pt x="5013" y="30838"/>
                    <a:pt x="5204" y="30838"/>
                    <a:pt x="5335" y="30838"/>
                  </a:cubicBezTo>
                  <a:lnTo>
                    <a:pt x="5549" y="30838"/>
                  </a:lnTo>
                  <a:cubicBezTo>
                    <a:pt x="5549" y="30838"/>
                    <a:pt x="5251" y="30802"/>
                    <a:pt x="4811" y="30648"/>
                  </a:cubicBezTo>
                  <a:cubicBezTo>
                    <a:pt x="4382" y="30517"/>
                    <a:pt x="3846" y="30267"/>
                    <a:pt x="3370" y="29933"/>
                  </a:cubicBezTo>
                  <a:cubicBezTo>
                    <a:pt x="2953" y="29647"/>
                    <a:pt x="2596" y="29314"/>
                    <a:pt x="2334" y="29016"/>
                  </a:cubicBezTo>
                  <a:close/>
                  <a:moveTo>
                    <a:pt x="10228" y="41518"/>
                  </a:moveTo>
                  <a:lnTo>
                    <a:pt x="10228" y="41518"/>
                  </a:lnTo>
                  <a:cubicBezTo>
                    <a:pt x="10228" y="41518"/>
                    <a:pt x="10264" y="41589"/>
                    <a:pt x="10323" y="41673"/>
                  </a:cubicBezTo>
                  <a:cubicBezTo>
                    <a:pt x="10395" y="41780"/>
                    <a:pt x="10502" y="41911"/>
                    <a:pt x="10657" y="42054"/>
                  </a:cubicBezTo>
                  <a:cubicBezTo>
                    <a:pt x="10740" y="42125"/>
                    <a:pt x="10823" y="42185"/>
                    <a:pt x="10919" y="42256"/>
                  </a:cubicBezTo>
                  <a:cubicBezTo>
                    <a:pt x="11002" y="42328"/>
                    <a:pt x="11109" y="42387"/>
                    <a:pt x="11216" y="42482"/>
                  </a:cubicBezTo>
                  <a:cubicBezTo>
                    <a:pt x="11311" y="42554"/>
                    <a:pt x="11419" y="42613"/>
                    <a:pt x="11538" y="42673"/>
                  </a:cubicBezTo>
                  <a:cubicBezTo>
                    <a:pt x="11657" y="42732"/>
                    <a:pt x="11776" y="42780"/>
                    <a:pt x="11907" y="42804"/>
                  </a:cubicBezTo>
                  <a:cubicBezTo>
                    <a:pt x="12169" y="42887"/>
                    <a:pt x="12431" y="42911"/>
                    <a:pt x="12681" y="42923"/>
                  </a:cubicBezTo>
                  <a:cubicBezTo>
                    <a:pt x="12943" y="42923"/>
                    <a:pt x="13181" y="42899"/>
                    <a:pt x="13371" y="42851"/>
                  </a:cubicBezTo>
                  <a:cubicBezTo>
                    <a:pt x="13478" y="42840"/>
                    <a:pt x="13562" y="42804"/>
                    <a:pt x="13633" y="42780"/>
                  </a:cubicBezTo>
                  <a:cubicBezTo>
                    <a:pt x="13717" y="42744"/>
                    <a:pt x="13788" y="42720"/>
                    <a:pt x="13847" y="42685"/>
                  </a:cubicBezTo>
                  <a:cubicBezTo>
                    <a:pt x="13955" y="42649"/>
                    <a:pt x="14026" y="42601"/>
                    <a:pt x="14026" y="42601"/>
                  </a:cubicBezTo>
                  <a:lnTo>
                    <a:pt x="14026" y="42601"/>
                  </a:lnTo>
                  <a:cubicBezTo>
                    <a:pt x="14026" y="42601"/>
                    <a:pt x="14014" y="42613"/>
                    <a:pt x="14002" y="42649"/>
                  </a:cubicBezTo>
                  <a:cubicBezTo>
                    <a:pt x="13967" y="42673"/>
                    <a:pt x="13955" y="42720"/>
                    <a:pt x="13895" y="42744"/>
                  </a:cubicBezTo>
                  <a:cubicBezTo>
                    <a:pt x="13847" y="42792"/>
                    <a:pt x="13788" y="42840"/>
                    <a:pt x="13717" y="42899"/>
                  </a:cubicBezTo>
                  <a:cubicBezTo>
                    <a:pt x="13645" y="42947"/>
                    <a:pt x="13550" y="43006"/>
                    <a:pt x="13443" y="43042"/>
                  </a:cubicBezTo>
                  <a:cubicBezTo>
                    <a:pt x="13192" y="43156"/>
                    <a:pt x="12846" y="43236"/>
                    <a:pt x="12473" y="43236"/>
                  </a:cubicBezTo>
                  <a:cubicBezTo>
                    <a:pt x="12260" y="43236"/>
                    <a:pt x="12040" y="43210"/>
                    <a:pt x="11823" y="43149"/>
                  </a:cubicBezTo>
                  <a:cubicBezTo>
                    <a:pt x="11681" y="43101"/>
                    <a:pt x="11538" y="43042"/>
                    <a:pt x="11407" y="42971"/>
                  </a:cubicBezTo>
                  <a:cubicBezTo>
                    <a:pt x="11276" y="42911"/>
                    <a:pt x="11157" y="42804"/>
                    <a:pt x="11050" y="42720"/>
                  </a:cubicBezTo>
                  <a:cubicBezTo>
                    <a:pt x="10942" y="42649"/>
                    <a:pt x="10835" y="42542"/>
                    <a:pt x="10752" y="42447"/>
                  </a:cubicBezTo>
                  <a:cubicBezTo>
                    <a:pt x="10669" y="42363"/>
                    <a:pt x="10585" y="42268"/>
                    <a:pt x="10514" y="42185"/>
                  </a:cubicBezTo>
                  <a:cubicBezTo>
                    <a:pt x="10383" y="42006"/>
                    <a:pt x="10299" y="41839"/>
                    <a:pt x="10264" y="41708"/>
                  </a:cubicBezTo>
                  <a:cubicBezTo>
                    <a:pt x="10216" y="41589"/>
                    <a:pt x="10228" y="41518"/>
                    <a:pt x="10228" y="41518"/>
                  </a:cubicBezTo>
                  <a:close/>
                  <a:moveTo>
                    <a:pt x="26944" y="41518"/>
                  </a:moveTo>
                  <a:cubicBezTo>
                    <a:pt x="26944" y="41518"/>
                    <a:pt x="26944" y="41589"/>
                    <a:pt x="26921" y="41708"/>
                  </a:cubicBezTo>
                  <a:cubicBezTo>
                    <a:pt x="26873" y="41828"/>
                    <a:pt x="26801" y="42006"/>
                    <a:pt x="26659" y="42185"/>
                  </a:cubicBezTo>
                  <a:cubicBezTo>
                    <a:pt x="26599" y="42268"/>
                    <a:pt x="26516" y="42363"/>
                    <a:pt x="26420" y="42447"/>
                  </a:cubicBezTo>
                  <a:cubicBezTo>
                    <a:pt x="26337" y="42542"/>
                    <a:pt x="26230" y="42649"/>
                    <a:pt x="26123" y="42720"/>
                  </a:cubicBezTo>
                  <a:cubicBezTo>
                    <a:pt x="26028" y="42804"/>
                    <a:pt x="25909" y="42899"/>
                    <a:pt x="25766" y="42971"/>
                  </a:cubicBezTo>
                  <a:cubicBezTo>
                    <a:pt x="25635" y="43042"/>
                    <a:pt x="25504" y="43101"/>
                    <a:pt x="25349" y="43149"/>
                  </a:cubicBezTo>
                  <a:cubicBezTo>
                    <a:pt x="25122" y="43217"/>
                    <a:pt x="24894" y="43247"/>
                    <a:pt x="24676" y="43247"/>
                  </a:cubicBezTo>
                  <a:cubicBezTo>
                    <a:pt x="24319" y="43247"/>
                    <a:pt x="23988" y="43167"/>
                    <a:pt x="23730" y="43042"/>
                  </a:cubicBezTo>
                  <a:cubicBezTo>
                    <a:pt x="23623" y="43006"/>
                    <a:pt x="23539" y="42959"/>
                    <a:pt x="23468" y="42899"/>
                  </a:cubicBezTo>
                  <a:cubicBezTo>
                    <a:pt x="23384" y="42851"/>
                    <a:pt x="23325" y="42792"/>
                    <a:pt x="23289" y="42744"/>
                  </a:cubicBezTo>
                  <a:cubicBezTo>
                    <a:pt x="23242" y="42709"/>
                    <a:pt x="23206" y="42661"/>
                    <a:pt x="23182" y="42649"/>
                  </a:cubicBezTo>
                  <a:cubicBezTo>
                    <a:pt x="23175" y="42628"/>
                    <a:pt x="23164" y="42616"/>
                    <a:pt x="23156" y="42609"/>
                  </a:cubicBezTo>
                  <a:lnTo>
                    <a:pt x="23156" y="42609"/>
                  </a:lnTo>
                  <a:cubicBezTo>
                    <a:pt x="23178" y="42623"/>
                    <a:pt x="23234" y="42657"/>
                    <a:pt x="23325" y="42685"/>
                  </a:cubicBezTo>
                  <a:cubicBezTo>
                    <a:pt x="23384" y="42720"/>
                    <a:pt x="23444" y="42744"/>
                    <a:pt x="23539" y="42780"/>
                  </a:cubicBezTo>
                  <a:cubicBezTo>
                    <a:pt x="23611" y="42804"/>
                    <a:pt x="23706" y="42840"/>
                    <a:pt x="23801" y="42851"/>
                  </a:cubicBezTo>
                  <a:cubicBezTo>
                    <a:pt x="24004" y="42899"/>
                    <a:pt x="24242" y="42923"/>
                    <a:pt x="24492" y="42923"/>
                  </a:cubicBezTo>
                  <a:cubicBezTo>
                    <a:pt x="24742" y="42923"/>
                    <a:pt x="25016" y="42899"/>
                    <a:pt x="25266" y="42804"/>
                  </a:cubicBezTo>
                  <a:cubicBezTo>
                    <a:pt x="25397" y="42780"/>
                    <a:pt x="25516" y="42732"/>
                    <a:pt x="25635" y="42673"/>
                  </a:cubicBezTo>
                  <a:cubicBezTo>
                    <a:pt x="25754" y="42613"/>
                    <a:pt x="25861" y="42554"/>
                    <a:pt x="25968" y="42482"/>
                  </a:cubicBezTo>
                  <a:cubicBezTo>
                    <a:pt x="26063" y="42411"/>
                    <a:pt x="26170" y="42328"/>
                    <a:pt x="26266" y="42256"/>
                  </a:cubicBezTo>
                  <a:cubicBezTo>
                    <a:pt x="26349" y="42185"/>
                    <a:pt x="26444" y="42113"/>
                    <a:pt x="26516" y="42054"/>
                  </a:cubicBezTo>
                  <a:cubicBezTo>
                    <a:pt x="26659" y="41911"/>
                    <a:pt x="26778" y="41780"/>
                    <a:pt x="26861" y="41673"/>
                  </a:cubicBezTo>
                  <a:cubicBezTo>
                    <a:pt x="26932" y="41578"/>
                    <a:pt x="26944" y="41518"/>
                    <a:pt x="26944" y="41518"/>
                  </a:cubicBezTo>
                  <a:close/>
                  <a:moveTo>
                    <a:pt x="20527" y="38375"/>
                  </a:moveTo>
                  <a:cubicBezTo>
                    <a:pt x="20789" y="39839"/>
                    <a:pt x="21563" y="44340"/>
                    <a:pt x="21682" y="45649"/>
                  </a:cubicBezTo>
                  <a:cubicBezTo>
                    <a:pt x="21706" y="46007"/>
                    <a:pt x="21682" y="46245"/>
                    <a:pt x="21563" y="46364"/>
                  </a:cubicBezTo>
                  <a:cubicBezTo>
                    <a:pt x="21375" y="46561"/>
                    <a:pt x="20878" y="46595"/>
                    <a:pt x="20182" y="46595"/>
                  </a:cubicBezTo>
                  <a:cubicBezTo>
                    <a:pt x="19993" y="46595"/>
                    <a:pt x="19790" y="46593"/>
                    <a:pt x="19574" y="46590"/>
                  </a:cubicBezTo>
                  <a:cubicBezTo>
                    <a:pt x="19277" y="46590"/>
                    <a:pt x="18955" y="46566"/>
                    <a:pt x="18586" y="46566"/>
                  </a:cubicBezTo>
                  <a:cubicBezTo>
                    <a:pt x="18229" y="46566"/>
                    <a:pt x="17896" y="46566"/>
                    <a:pt x="17586" y="46590"/>
                  </a:cubicBezTo>
                  <a:cubicBezTo>
                    <a:pt x="17370" y="46593"/>
                    <a:pt x="17167" y="46595"/>
                    <a:pt x="16980" y="46595"/>
                  </a:cubicBezTo>
                  <a:cubicBezTo>
                    <a:pt x="16287" y="46595"/>
                    <a:pt x="15797" y="46561"/>
                    <a:pt x="15610" y="46364"/>
                  </a:cubicBezTo>
                  <a:cubicBezTo>
                    <a:pt x="15491" y="46245"/>
                    <a:pt x="15455" y="46007"/>
                    <a:pt x="15491" y="45649"/>
                  </a:cubicBezTo>
                  <a:cubicBezTo>
                    <a:pt x="15610" y="44352"/>
                    <a:pt x="16384" y="39863"/>
                    <a:pt x="16634" y="38375"/>
                  </a:cubicBezTo>
                  <a:cubicBezTo>
                    <a:pt x="16872" y="38565"/>
                    <a:pt x="17098" y="38732"/>
                    <a:pt x="17312" y="38887"/>
                  </a:cubicBezTo>
                  <a:lnTo>
                    <a:pt x="17312" y="41304"/>
                  </a:lnTo>
                  <a:lnTo>
                    <a:pt x="17991" y="41304"/>
                  </a:lnTo>
                  <a:lnTo>
                    <a:pt x="17991" y="39256"/>
                  </a:lnTo>
                  <a:cubicBezTo>
                    <a:pt x="18181" y="39327"/>
                    <a:pt x="18372" y="39387"/>
                    <a:pt x="18586" y="39387"/>
                  </a:cubicBezTo>
                  <a:cubicBezTo>
                    <a:pt x="18789" y="39387"/>
                    <a:pt x="18979" y="39339"/>
                    <a:pt x="19181" y="39256"/>
                  </a:cubicBezTo>
                  <a:lnTo>
                    <a:pt x="19181" y="41304"/>
                  </a:lnTo>
                  <a:lnTo>
                    <a:pt x="19848" y="41304"/>
                  </a:lnTo>
                  <a:lnTo>
                    <a:pt x="19848" y="38887"/>
                  </a:lnTo>
                  <a:cubicBezTo>
                    <a:pt x="20074" y="38744"/>
                    <a:pt x="20289" y="38565"/>
                    <a:pt x="20527" y="38375"/>
                  </a:cubicBezTo>
                  <a:close/>
                  <a:moveTo>
                    <a:pt x="30414" y="45593"/>
                  </a:moveTo>
                  <a:cubicBezTo>
                    <a:pt x="30597" y="45593"/>
                    <a:pt x="30775" y="45626"/>
                    <a:pt x="30945" y="45697"/>
                  </a:cubicBezTo>
                  <a:cubicBezTo>
                    <a:pt x="31421" y="45899"/>
                    <a:pt x="31731" y="46364"/>
                    <a:pt x="31874" y="46959"/>
                  </a:cubicBezTo>
                  <a:cubicBezTo>
                    <a:pt x="31707" y="46661"/>
                    <a:pt x="31493" y="46447"/>
                    <a:pt x="31314" y="46352"/>
                  </a:cubicBezTo>
                  <a:cubicBezTo>
                    <a:pt x="31195" y="46269"/>
                    <a:pt x="31076" y="46233"/>
                    <a:pt x="31016" y="46209"/>
                  </a:cubicBezTo>
                  <a:cubicBezTo>
                    <a:pt x="30945" y="46197"/>
                    <a:pt x="30921" y="46185"/>
                    <a:pt x="30921" y="46185"/>
                  </a:cubicBezTo>
                  <a:lnTo>
                    <a:pt x="30921" y="46185"/>
                  </a:lnTo>
                  <a:cubicBezTo>
                    <a:pt x="30921" y="46185"/>
                    <a:pt x="30921" y="46245"/>
                    <a:pt x="30981" y="46292"/>
                  </a:cubicBezTo>
                  <a:cubicBezTo>
                    <a:pt x="31040" y="46328"/>
                    <a:pt x="31100" y="46411"/>
                    <a:pt x="31171" y="46519"/>
                  </a:cubicBezTo>
                  <a:cubicBezTo>
                    <a:pt x="31243" y="46614"/>
                    <a:pt x="31302" y="46757"/>
                    <a:pt x="31362" y="46900"/>
                  </a:cubicBezTo>
                  <a:cubicBezTo>
                    <a:pt x="31409" y="47066"/>
                    <a:pt x="31433" y="47245"/>
                    <a:pt x="31433" y="47447"/>
                  </a:cubicBezTo>
                  <a:cubicBezTo>
                    <a:pt x="31433" y="47662"/>
                    <a:pt x="31421" y="47864"/>
                    <a:pt x="31362" y="48090"/>
                  </a:cubicBezTo>
                  <a:cubicBezTo>
                    <a:pt x="31338" y="48197"/>
                    <a:pt x="31302" y="48316"/>
                    <a:pt x="31278" y="48435"/>
                  </a:cubicBezTo>
                  <a:cubicBezTo>
                    <a:pt x="31231" y="48555"/>
                    <a:pt x="31207" y="48626"/>
                    <a:pt x="31135" y="48769"/>
                  </a:cubicBezTo>
                  <a:cubicBezTo>
                    <a:pt x="31040" y="49007"/>
                    <a:pt x="30909" y="49221"/>
                    <a:pt x="30754" y="49424"/>
                  </a:cubicBezTo>
                  <a:cubicBezTo>
                    <a:pt x="30611" y="49626"/>
                    <a:pt x="30433" y="49817"/>
                    <a:pt x="30230" y="49948"/>
                  </a:cubicBezTo>
                  <a:cubicBezTo>
                    <a:pt x="30040" y="50102"/>
                    <a:pt x="29838" y="50186"/>
                    <a:pt x="29635" y="50233"/>
                  </a:cubicBezTo>
                  <a:cubicBezTo>
                    <a:pt x="29576" y="50242"/>
                    <a:pt x="29499" y="50250"/>
                    <a:pt x="29438" y="50250"/>
                  </a:cubicBezTo>
                  <a:cubicBezTo>
                    <a:pt x="29413" y="50250"/>
                    <a:pt x="29391" y="50249"/>
                    <a:pt x="29373" y="50245"/>
                  </a:cubicBezTo>
                  <a:lnTo>
                    <a:pt x="29314" y="50245"/>
                  </a:lnTo>
                  <a:lnTo>
                    <a:pt x="29207" y="50221"/>
                  </a:lnTo>
                  <a:cubicBezTo>
                    <a:pt x="29195" y="50221"/>
                    <a:pt x="29135" y="50186"/>
                    <a:pt x="29087" y="50174"/>
                  </a:cubicBezTo>
                  <a:cubicBezTo>
                    <a:pt x="28754" y="50019"/>
                    <a:pt x="28528" y="49602"/>
                    <a:pt x="28433" y="49209"/>
                  </a:cubicBezTo>
                  <a:cubicBezTo>
                    <a:pt x="28325" y="48805"/>
                    <a:pt x="28349" y="48435"/>
                    <a:pt x="28361" y="48174"/>
                  </a:cubicBezTo>
                  <a:cubicBezTo>
                    <a:pt x="28373" y="48043"/>
                    <a:pt x="28373" y="47935"/>
                    <a:pt x="28385" y="47864"/>
                  </a:cubicBezTo>
                  <a:cubicBezTo>
                    <a:pt x="28397" y="47793"/>
                    <a:pt x="28397" y="47745"/>
                    <a:pt x="28397" y="47745"/>
                  </a:cubicBezTo>
                  <a:lnTo>
                    <a:pt x="28397" y="47745"/>
                  </a:lnTo>
                  <a:cubicBezTo>
                    <a:pt x="28397" y="47745"/>
                    <a:pt x="28373" y="47781"/>
                    <a:pt x="28337" y="47840"/>
                  </a:cubicBezTo>
                  <a:cubicBezTo>
                    <a:pt x="28302" y="47900"/>
                    <a:pt x="28242" y="47983"/>
                    <a:pt x="28183" y="48102"/>
                  </a:cubicBezTo>
                  <a:cubicBezTo>
                    <a:pt x="28123" y="48221"/>
                    <a:pt x="28040" y="48388"/>
                    <a:pt x="27980" y="48578"/>
                  </a:cubicBezTo>
                  <a:cubicBezTo>
                    <a:pt x="27921" y="48769"/>
                    <a:pt x="27885" y="48995"/>
                    <a:pt x="27885" y="49257"/>
                  </a:cubicBezTo>
                  <a:cubicBezTo>
                    <a:pt x="27885" y="49507"/>
                    <a:pt x="27897" y="49793"/>
                    <a:pt x="28016" y="50090"/>
                  </a:cubicBezTo>
                  <a:cubicBezTo>
                    <a:pt x="28123" y="50388"/>
                    <a:pt x="28325" y="50698"/>
                    <a:pt x="28659" y="50924"/>
                  </a:cubicBezTo>
                  <a:cubicBezTo>
                    <a:pt x="28742" y="50960"/>
                    <a:pt x="28802" y="51019"/>
                    <a:pt x="28921" y="51067"/>
                  </a:cubicBezTo>
                  <a:lnTo>
                    <a:pt x="29028" y="51114"/>
                  </a:lnTo>
                  <a:cubicBezTo>
                    <a:pt x="29076" y="51126"/>
                    <a:pt x="29135" y="51138"/>
                    <a:pt x="29195" y="51150"/>
                  </a:cubicBezTo>
                  <a:cubicBezTo>
                    <a:pt x="29278" y="51174"/>
                    <a:pt x="29373" y="51186"/>
                    <a:pt x="29457" y="51186"/>
                  </a:cubicBezTo>
                  <a:cubicBezTo>
                    <a:pt x="29353" y="51203"/>
                    <a:pt x="29253" y="51212"/>
                    <a:pt x="29156" y="51212"/>
                  </a:cubicBezTo>
                  <a:cubicBezTo>
                    <a:pt x="28983" y="51212"/>
                    <a:pt x="28819" y="51183"/>
                    <a:pt x="28659" y="51114"/>
                  </a:cubicBezTo>
                  <a:cubicBezTo>
                    <a:pt x="28195" y="50924"/>
                    <a:pt x="27861" y="50471"/>
                    <a:pt x="27730" y="49829"/>
                  </a:cubicBezTo>
                  <a:cubicBezTo>
                    <a:pt x="27587" y="49162"/>
                    <a:pt x="27683" y="48388"/>
                    <a:pt x="28004" y="47638"/>
                  </a:cubicBezTo>
                  <a:cubicBezTo>
                    <a:pt x="28518" y="46402"/>
                    <a:pt x="29517" y="45593"/>
                    <a:pt x="30414" y="45593"/>
                  </a:cubicBezTo>
                  <a:close/>
                  <a:moveTo>
                    <a:pt x="6775" y="45649"/>
                  </a:moveTo>
                  <a:cubicBezTo>
                    <a:pt x="7668" y="45649"/>
                    <a:pt x="8668" y="46471"/>
                    <a:pt x="9192" y="47709"/>
                  </a:cubicBezTo>
                  <a:cubicBezTo>
                    <a:pt x="9502" y="48447"/>
                    <a:pt x="9597" y="49221"/>
                    <a:pt x="9454" y="49888"/>
                  </a:cubicBezTo>
                  <a:cubicBezTo>
                    <a:pt x="9323" y="50519"/>
                    <a:pt x="9002" y="50983"/>
                    <a:pt x="8537" y="51174"/>
                  </a:cubicBezTo>
                  <a:cubicBezTo>
                    <a:pt x="8369" y="51243"/>
                    <a:pt x="8196" y="51277"/>
                    <a:pt x="8021" y="51277"/>
                  </a:cubicBezTo>
                  <a:cubicBezTo>
                    <a:pt x="7923" y="51277"/>
                    <a:pt x="7825" y="51267"/>
                    <a:pt x="7728" y="51245"/>
                  </a:cubicBezTo>
                  <a:cubicBezTo>
                    <a:pt x="7799" y="51245"/>
                    <a:pt x="7882" y="51233"/>
                    <a:pt x="7954" y="51222"/>
                  </a:cubicBezTo>
                  <a:cubicBezTo>
                    <a:pt x="8013" y="51198"/>
                    <a:pt x="8073" y="51186"/>
                    <a:pt x="8121" y="51174"/>
                  </a:cubicBezTo>
                  <a:lnTo>
                    <a:pt x="8216" y="51126"/>
                  </a:lnTo>
                  <a:cubicBezTo>
                    <a:pt x="8335" y="51079"/>
                    <a:pt x="8394" y="51043"/>
                    <a:pt x="8490" y="50983"/>
                  </a:cubicBezTo>
                  <a:cubicBezTo>
                    <a:pt x="8811" y="50757"/>
                    <a:pt x="9025" y="50448"/>
                    <a:pt x="9133" y="50150"/>
                  </a:cubicBezTo>
                  <a:cubicBezTo>
                    <a:pt x="9252" y="49852"/>
                    <a:pt x="9264" y="49567"/>
                    <a:pt x="9264" y="49317"/>
                  </a:cubicBezTo>
                  <a:cubicBezTo>
                    <a:pt x="9252" y="49031"/>
                    <a:pt x="9192" y="48805"/>
                    <a:pt x="9133" y="48614"/>
                  </a:cubicBezTo>
                  <a:cubicBezTo>
                    <a:pt x="9073" y="48424"/>
                    <a:pt x="9002" y="48269"/>
                    <a:pt x="8942" y="48138"/>
                  </a:cubicBezTo>
                  <a:cubicBezTo>
                    <a:pt x="8883" y="48007"/>
                    <a:pt x="8823" y="47924"/>
                    <a:pt x="8775" y="47864"/>
                  </a:cubicBezTo>
                  <a:cubicBezTo>
                    <a:pt x="8728" y="47805"/>
                    <a:pt x="8716" y="47781"/>
                    <a:pt x="8716" y="47781"/>
                  </a:cubicBezTo>
                  <a:lnTo>
                    <a:pt x="8716" y="47781"/>
                  </a:lnTo>
                  <a:cubicBezTo>
                    <a:pt x="8716" y="47781"/>
                    <a:pt x="8716" y="47816"/>
                    <a:pt x="8728" y="47900"/>
                  </a:cubicBezTo>
                  <a:cubicBezTo>
                    <a:pt x="8740" y="47971"/>
                    <a:pt x="8740" y="48078"/>
                    <a:pt x="8764" y="48209"/>
                  </a:cubicBezTo>
                  <a:cubicBezTo>
                    <a:pt x="8775" y="48459"/>
                    <a:pt x="8775" y="48852"/>
                    <a:pt x="8680" y="49233"/>
                  </a:cubicBezTo>
                  <a:cubicBezTo>
                    <a:pt x="8597" y="49626"/>
                    <a:pt x="8359" y="50055"/>
                    <a:pt x="8025" y="50198"/>
                  </a:cubicBezTo>
                  <a:cubicBezTo>
                    <a:pt x="7990" y="50221"/>
                    <a:pt x="7942" y="50245"/>
                    <a:pt x="7906" y="50245"/>
                  </a:cubicBezTo>
                  <a:lnTo>
                    <a:pt x="7811" y="50281"/>
                  </a:lnTo>
                  <a:lnTo>
                    <a:pt x="7740" y="50281"/>
                  </a:lnTo>
                  <a:cubicBezTo>
                    <a:pt x="7680" y="50281"/>
                    <a:pt x="7561" y="50281"/>
                    <a:pt x="7478" y="50257"/>
                  </a:cubicBezTo>
                  <a:cubicBezTo>
                    <a:pt x="7287" y="50221"/>
                    <a:pt x="7073" y="50114"/>
                    <a:pt x="6882" y="49983"/>
                  </a:cubicBezTo>
                  <a:cubicBezTo>
                    <a:pt x="6692" y="49852"/>
                    <a:pt x="6513" y="49650"/>
                    <a:pt x="6358" y="49459"/>
                  </a:cubicBezTo>
                  <a:cubicBezTo>
                    <a:pt x="6216" y="49257"/>
                    <a:pt x="6073" y="49043"/>
                    <a:pt x="5977" y="48805"/>
                  </a:cubicBezTo>
                  <a:cubicBezTo>
                    <a:pt x="5918" y="48674"/>
                    <a:pt x="5882" y="48602"/>
                    <a:pt x="5835" y="48459"/>
                  </a:cubicBezTo>
                  <a:cubicBezTo>
                    <a:pt x="5799" y="48340"/>
                    <a:pt x="5763" y="48245"/>
                    <a:pt x="5751" y="48126"/>
                  </a:cubicBezTo>
                  <a:cubicBezTo>
                    <a:pt x="5704" y="47900"/>
                    <a:pt x="5680" y="47673"/>
                    <a:pt x="5680" y="47483"/>
                  </a:cubicBezTo>
                  <a:cubicBezTo>
                    <a:pt x="5692" y="47292"/>
                    <a:pt x="5704" y="47090"/>
                    <a:pt x="5751" y="46935"/>
                  </a:cubicBezTo>
                  <a:cubicBezTo>
                    <a:pt x="5811" y="46781"/>
                    <a:pt x="5870" y="46638"/>
                    <a:pt x="5942" y="46542"/>
                  </a:cubicBezTo>
                  <a:cubicBezTo>
                    <a:pt x="6025" y="46435"/>
                    <a:pt x="6085" y="46364"/>
                    <a:pt x="6132" y="46316"/>
                  </a:cubicBezTo>
                  <a:cubicBezTo>
                    <a:pt x="6204" y="46280"/>
                    <a:pt x="6227" y="46245"/>
                    <a:pt x="6227" y="46245"/>
                  </a:cubicBezTo>
                  <a:lnTo>
                    <a:pt x="6227" y="46245"/>
                  </a:lnTo>
                  <a:cubicBezTo>
                    <a:pt x="6227" y="46245"/>
                    <a:pt x="6180" y="46257"/>
                    <a:pt x="6120" y="46280"/>
                  </a:cubicBezTo>
                  <a:cubicBezTo>
                    <a:pt x="6049" y="46292"/>
                    <a:pt x="5942" y="46340"/>
                    <a:pt x="5823" y="46411"/>
                  </a:cubicBezTo>
                  <a:cubicBezTo>
                    <a:pt x="5680" y="46495"/>
                    <a:pt x="5501" y="46661"/>
                    <a:pt x="5358" y="46888"/>
                  </a:cubicBezTo>
                  <a:cubicBezTo>
                    <a:pt x="5513" y="46352"/>
                    <a:pt x="5811" y="45935"/>
                    <a:pt x="6251" y="45757"/>
                  </a:cubicBezTo>
                  <a:cubicBezTo>
                    <a:pt x="6418" y="45685"/>
                    <a:pt x="6597" y="45649"/>
                    <a:pt x="6775" y="45649"/>
                  </a:cubicBezTo>
                  <a:close/>
                  <a:moveTo>
                    <a:pt x="33386" y="35565"/>
                  </a:moveTo>
                  <a:lnTo>
                    <a:pt x="33386" y="35565"/>
                  </a:lnTo>
                  <a:cubicBezTo>
                    <a:pt x="33290" y="35958"/>
                    <a:pt x="33195" y="36398"/>
                    <a:pt x="33112" y="36827"/>
                  </a:cubicBezTo>
                  <a:cubicBezTo>
                    <a:pt x="32707" y="38756"/>
                    <a:pt x="32588" y="40696"/>
                    <a:pt x="32588" y="40696"/>
                  </a:cubicBezTo>
                  <a:cubicBezTo>
                    <a:pt x="32588" y="40696"/>
                    <a:pt x="33124" y="38815"/>
                    <a:pt x="33910" y="37077"/>
                  </a:cubicBezTo>
                  <a:cubicBezTo>
                    <a:pt x="33981" y="36898"/>
                    <a:pt x="34076" y="36720"/>
                    <a:pt x="34148" y="36541"/>
                  </a:cubicBezTo>
                  <a:cubicBezTo>
                    <a:pt x="34160" y="36553"/>
                    <a:pt x="34148" y="36577"/>
                    <a:pt x="34148" y="36589"/>
                  </a:cubicBezTo>
                  <a:cubicBezTo>
                    <a:pt x="33719" y="38577"/>
                    <a:pt x="33112" y="40839"/>
                    <a:pt x="33231" y="43244"/>
                  </a:cubicBezTo>
                  <a:cubicBezTo>
                    <a:pt x="33350" y="45638"/>
                    <a:pt x="33112" y="48864"/>
                    <a:pt x="32695" y="50114"/>
                  </a:cubicBezTo>
                  <a:cubicBezTo>
                    <a:pt x="32397" y="51007"/>
                    <a:pt x="31004" y="52900"/>
                    <a:pt x="28802" y="53996"/>
                  </a:cubicBezTo>
                  <a:cubicBezTo>
                    <a:pt x="29040" y="53781"/>
                    <a:pt x="29242" y="53543"/>
                    <a:pt x="29385" y="53341"/>
                  </a:cubicBezTo>
                  <a:cubicBezTo>
                    <a:pt x="29635" y="53019"/>
                    <a:pt x="29778" y="52781"/>
                    <a:pt x="29778" y="52781"/>
                  </a:cubicBezTo>
                  <a:lnTo>
                    <a:pt x="29778" y="52781"/>
                  </a:lnTo>
                  <a:cubicBezTo>
                    <a:pt x="29778" y="52781"/>
                    <a:pt x="29564" y="52960"/>
                    <a:pt x="29207" y="53150"/>
                  </a:cubicBezTo>
                  <a:cubicBezTo>
                    <a:pt x="28861" y="53365"/>
                    <a:pt x="28385" y="53579"/>
                    <a:pt x="27897" y="53722"/>
                  </a:cubicBezTo>
                  <a:cubicBezTo>
                    <a:pt x="27575" y="53805"/>
                    <a:pt x="27230" y="53865"/>
                    <a:pt x="26944" y="53900"/>
                  </a:cubicBezTo>
                  <a:cubicBezTo>
                    <a:pt x="27182" y="53317"/>
                    <a:pt x="27409" y="52603"/>
                    <a:pt x="27468" y="51912"/>
                  </a:cubicBezTo>
                  <a:cubicBezTo>
                    <a:pt x="27737" y="51959"/>
                    <a:pt x="28053" y="51994"/>
                    <a:pt x="28395" y="51994"/>
                  </a:cubicBezTo>
                  <a:cubicBezTo>
                    <a:pt x="28751" y="51994"/>
                    <a:pt x="29134" y="51956"/>
                    <a:pt x="29516" y="51853"/>
                  </a:cubicBezTo>
                  <a:cubicBezTo>
                    <a:pt x="30564" y="51674"/>
                    <a:pt x="31635" y="50769"/>
                    <a:pt x="32183" y="49448"/>
                  </a:cubicBezTo>
                  <a:cubicBezTo>
                    <a:pt x="32957" y="47614"/>
                    <a:pt x="32516" y="45661"/>
                    <a:pt x="31171" y="45102"/>
                  </a:cubicBezTo>
                  <a:cubicBezTo>
                    <a:pt x="31064" y="45054"/>
                    <a:pt x="30969" y="45030"/>
                    <a:pt x="30850" y="44995"/>
                  </a:cubicBezTo>
                  <a:cubicBezTo>
                    <a:pt x="30569" y="44911"/>
                    <a:pt x="30313" y="44866"/>
                    <a:pt x="30040" y="44866"/>
                  </a:cubicBezTo>
                  <a:cubicBezTo>
                    <a:pt x="29885" y="44866"/>
                    <a:pt x="29725" y="44881"/>
                    <a:pt x="29552" y="44911"/>
                  </a:cubicBezTo>
                  <a:cubicBezTo>
                    <a:pt x="30266" y="44102"/>
                    <a:pt x="30862" y="43221"/>
                    <a:pt x="31171" y="42244"/>
                  </a:cubicBezTo>
                  <a:cubicBezTo>
                    <a:pt x="31683" y="40637"/>
                    <a:pt x="32469" y="37232"/>
                    <a:pt x="33267" y="35767"/>
                  </a:cubicBezTo>
                  <a:cubicBezTo>
                    <a:pt x="33314" y="35696"/>
                    <a:pt x="33350" y="35624"/>
                    <a:pt x="33386" y="35565"/>
                  </a:cubicBezTo>
                  <a:close/>
                  <a:moveTo>
                    <a:pt x="1822" y="31505"/>
                  </a:moveTo>
                  <a:lnTo>
                    <a:pt x="1822" y="31505"/>
                  </a:lnTo>
                  <a:cubicBezTo>
                    <a:pt x="2346" y="32600"/>
                    <a:pt x="3025" y="33529"/>
                    <a:pt x="3870" y="34672"/>
                  </a:cubicBezTo>
                  <a:cubicBezTo>
                    <a:pt x="4037" y="34886"/>
                    <a:pt x="4203" y="35124"/>
                    <a:pt x="4382" y="35362"/>
                  </a:cubicBezTo>
                  <a:cubicBezTo>
                    <a:pt x="5156" y="36422"/>
                    <a:pt x="5454" y="37708"/>
                    <a:pt x="5787" y="39041"/>
                  </a:cubicBezTo>
                  <a:cubicBezTo>
                    <a:pt x="6168" y="40637"/>
                    <a:pt x="6585" y="42411"/>
                    <a:pt x="7882" y="44018"/>
                  </a:cubicBezTo>
                  <a:cubicBezTo>
                    <a:pt x="7728" y="43863"/>
                    <a:pt x="7573" y="43721"/>
                    <a:pt x="7418" y="43566"/>
                  </a:cubicBezTo>
                  <a:cubicBezTo>
                    <a:pt x="6632" y="42780"/>
                    <a:pt x="5966" y="41852"/>
                    <a:pt x="5966" y="41851"/>
                  </a:cubicBezTo>
                  <a:lnTo>
                    <a:pt x="5966" y="41851"/>
                  </a:lnTo>
                  <a:cubicBezTo>
                    <a:pt x="5966" y="41852"/>
                    <a:pt x="6406" y="42899"/>
                    <a:pt x="7013" y="43875"/>
                  </a:cubicBezTo>
                  <a:cubicBezTo>
                    <a:pt x="7240" y="44256"/>
                    <a:pt x="7478" y="44590"/>
                    <a:pt x="7704" y="44911"/>
                  </a:cubicBezTo>
                  <a:cubicBezTo>
                    <a:pt x="7527" y="44889"/>
                    <a:pt x="7357" y="44877"/>
                    <a:pt x="7192" y="44877"/>
                  </a:cubicBezTo>
                  <a:cubicBezTo>
                    <a:pt x="6913" y="44877"/>
                    <a:pt x="6649" y="44912"/>
                    <a:pt x="6394" y="44995"/>
                  </a:cubicBezTo>
                  <a:cubicBezTo>
                    <a:pt x="6239" y="45030"/>
                    <a:pt x="6097" y="45054"/>
                    <a:pt x="5942" y="45114"/>
                  </a:cubicBezTo>
                  <a:cubicBezTo>
                    <a:pt x="4620" y="45685"/>
                    <a:pt x="4156" y="47626"/>
                    <a:pt x="4930" y="49459"/>
                  </a:cubicBezTo>
                  <a:cubicBezTo>
                    <a:pt x="5525" y="50888"/>
                    <a:pt x="6704" y="51829"/>
                    <a:pt x="7823" y="51900"/>
                  </a:cubicBezTo>
                  <a:cubicBezTo>
                    <a:pt x="8188" y="51984"/>
                    <a:pt x="8547" y="52015"/>
                    <a:pt x="8880" y="52015"/>
                  </a:cubicBezTo>
                  <a:cubicBezTo>
                    <a:pt x="9547" y="52015"/>
                    <a:pt x="10113" y="51888"/>
                    <a:pt x="10430" y="51793"/>
                  </a:cubicBezTo>
                  <a:cubicBezTo>
                    <a:pt x="10633" y="52805"/>
                    <a:pt x="10847" y="53746"/>
                    <a:pt x="11157" y="54615"/>
                  </a:cubicBezTo>
                  <a:cubicBezTo>
                    <a:pt x="10823" y="54579"/>
                    <a:pt x="10347" y="54520"/>
                    <a:pt x="9871" y="54389"/>
                  </a:cubicBezTo>
                  <a:cubicBezTo>
                    <a:pt x="9383" y="54258"/>
                    <a:pt x="8906" y="54031"/>
                    <a:pt x="8561" y="53817"/>
                  </a:cubicBezTo>
                  <a:cubicBezTo>
                    <a:pt x="8228" y="53615"/>
                    <a:pt x="8002" y="53448"/>
                    <a:pt x="8002" y="53448"/>
                  </a:cubicBezTo>
                  <a:lnTo>
                    <a:pt x="8002" y="53448"/>
                  </a:lnTo>
                  <a:cubicBezTo>
                    <a:pt x="8002" y="53448"/>
                    <a:pt x="8133" y="53686"/>
                    <a:pt x="8383" y="54020"/>
                  </a:cubicBezTo>
                  <a:cubicBezTo>
                    <a:pt x="8644" y="54341"/>
                    <a:pt x="9025" y="54758"/>
                    <a:pt x="9478" y="55127"/>
                  </a:cubicBezTo>
                  <a:cubicBezTo>
                    <a:pt x="9573" y="55210"/>
                    <a:pt x="9680" y="55282"/>
                    <a:pt x="9776" y="55353"/>
                  </a:cubicBezTo>
                  <a:cubicBezTo>
                    <a:pt x="6942" y="54531"/>
                    <a:pt x="3251" y="50936"/>
                    <a:pt x="3251" y="48328"/>
                  </a:cubicBezTo>
                  <a:cubicBezTo>
                    <a:pt x="3251" y="44876"/>
                    <a:pt x="3382" y="39494"/>
                    <a:pt x="2167" y="36851"/>
                  </a:cubicBezTo>
                  <a:cubicBezTo>
                    <a:pt x="1560" y="35529"/>
                    <a:pt x="1298" y="33374"/>
                    <a:pt x="1203" y="31541"/>
                  </a:cubicBezTo>
                  <a:lnTo>
                    <a:pt x="1203" y="31541"/>
                  </a:lnTo>
                  <a:cubicBezTo>
                    <a:pt x="1286" y="31802"/>
                    <a:pt x="1382" y="32076"/>
                    <a:pt x="1465" y="32326"/>
                  </a:cubicBezTo>
                  <a:cubicBezTo>
                    <a:pt x="1977" y="33779"/>
                    <a:pt x="2668" y="35112"/>
                    <a:pt x="2668" y="35112"/>
                  </a:cubicBezTo>
                  <a:cubicBezTo>
                    <a:pt x="2668" y="35112"/>
                    <a:pt x="2215" y="33672"/>
                    <a:pt x="1941" y="32195"/>
                  </a:cubicBezTo>
                  <a:cubicBezTo>
                    <a:pt x="1894" y="31969"/>
                    <a:pt x="1870" y="31731"/>
                    <a:pt x="1822" y="31505"/>
                  </a:cubicBezTo>
                  <a:close/>
                  <a:moveTo>
                    <a:pt x="11907" y="36303"/>
                  </a:moveTo>
                  <a:cubicBezTo>
                    <a:pt x="13764" y="36303"/>
                    <a:pt x="15038" y="37113"/>
                    <a:pt x="16062" y="37898"/>
                  </a:cubicBezTo>
                  <a:cubicBezTo>
                    <a:pt x="16003" y="38208"/>
                    <a:pt x="15872" y="39041"/>
                    <a:pt x="15693" y="40065"/>
                  </a:cubicBezTo>
                  <a:cubicBezTo>
                    <a:pt x="15229" y="39934"/>
                    <a:pt x="14217" y="39672"/>
                    <a:pt x="13145" y="39458"/>
                  </a:cubicBezTo>
                  <a:cubicBezTo>
                    <a:pt x="12758" y="39381"/>
                    <a:pt x="12406" y="39340"/>
                    <a:pt x="12093" y="39340"/>
                  </a:cubicBezTo>
                  <a:cubicBezTo>
                    <a:pt x="11243" y="39340"/>
                    <a:pt x="10685" y="39647"/>
                    <a:pt x="10502" y="40387"/>
                  </a:cubicBezTo>
                  <a:cubicBezTo>
                    <a:pt x="10252" y="41375"/>
                    <a:pt x="9156" y="42006"/>
                    <a:pt x="9156" y="42006"/>
                  </a:cubicBezTo>
                  <a:cubicBezTo>
                    <a:pt x="9156" y="42006"/>
                    <a:pt x="9240" y="42590"/>
                    <a:pt x="10371" y="43423"/>
                  </a:cubicBezTo>
                  <a:cubicBezTo>
                    <a:pt x="10874" y="43787"/>
                    <a:pt x="11490" y="43939"/>
                    <a:pt x="12075" y="43939"/>
                  </a:cubicBezTo>
                  <a:cubicBezTo>
                    <a:pt x="12792" y="43939"/>
                    <a:pt x="13463" y="43711"/>
                    <a:pt x="13824" y="43363"/>
                  </a:cubicBezTo>
                  <a:cubicBezTo>
                    <a:pt x="14300" y="42899"/>
                    <a:pt x="14955" y="42590"/>
                    <a:pt x="15312" y="42470"/>
                  </a:cubicBezTo>
                  <a:lnTo>
                    <a:pt x="15312" y="42470"/>
                  </a:lnTo>
                  <a:cubicBezTo>
                    <a:pt x="15098" y="43780"/>
                    <a:pt x="14919" y="44995"/>
                    <a:pt x="14860" y="45602"/>
                  </a:cubicBezTo>
                  <a:cubicBezTo>
                    <a:pt x="14812" y="46173"/>
                    <a:pt x="14907" y="46554"/>
                    <a:pt x="15157" y="46840"/>
                  </a:cubicBezTo>
                  <a:cubicBezTo>
                    <a:pt x="15395" y="47090"/>
                    <a:pt x="15741" y="47209"/>
                    <a:pt x="16181" y="47257"/>
                  </a:cubicBezTo>
                  <a:cubicBezTo>
                    <a:pt x="16984" y="47539"/>
                    <a:pt x="17787" y="47653"/>
                    <a:pt x="19040" y="47653"/>
                  </a:cubicBezTo>
                  <a:cubicBezTo>
                    <a:pt x="19162" y="47653"/>
                    <a:pt x="19289" y="47652"/>
                    <a:pt x="19420" y="47650"/>
                  </a:cubicBezTo>
                  <a:cubicBezTo>
                    <a:pt x="21289" y="47602"/>
                    <a:pt x="22765" y="47662"/>
                    <a:pt x="23063" y="47114"/>
                  </a:cubicBezTo>
                  <a:cubicBezTo>
                    <a:pt x="23194" y="46852"/>
                    <a:pt x="22825" y="44816"/>
                    <a:pt x="22396" y="42685"/>
                  </a:cubicBezTo>
                  <a:lnTo>
                    <a:pt x="22396" y="42685"/>
                  </a:lnTo>
                  <a:cubicBezTo>
                    <a:pt x="22718" y="42851"/>
                    <a:pt x="23087" y="43078"/>
                    <a:pt x="23408" y="43375"/>
                  </a:cubicBezTo>
                  <a:cubicBezTo>
                    <a:pt x="23776" y="43730"/>
                    <a:pt x="24447" y="43965"/>
                    <a:pt x="25163" y="43965"/>
                  </a:cubicBezTo>
                  <a:cubicBezTo>
                    <a:pt x="25746" y="43965"/>
                    <a:pt x="26359" y="43809"/>
                    <a:pt x="26861" y="43435"/>
                  </a:cubicBezTo>
                  <a:cubicBezTo>
                    <a:pt x="27992" y="42613"/>
                    <a:pt x="28064" y="42018"/>
                    <a:pt x="28064" y="42018"/>
                  </a:cubicBezTo>
                  <a:cubicBezTo>
                    <a:pt x="28064" y="42018"/>
                    <a:pt x="26956" y="41411"/>
                    <a:pt x="26718" y="40399"/>
                  </a:cubicBezTo>
                  <a:cubicBezTo>
                    <a:pt x="26534" y="39663"/>
                    <a:pt x="25970" y="39359"/>
                    <a:pt x="25110" y="39359"/>
                  </a:cubicBezTo>
                  <a:cubicBezTo>
                    <a:pt x="24802" y="39359"/>
                    <a:pt x="24455" y="39398"/>
                    <a:pt x="24075" y="39470"/>
                  </a:cubicBezTo>
                  <a:cubicBezTo>
                    <a:pt x="23194" y="39637"/>
                    <a:pt x="22360" y="39863"/>
                    <a:pt x="21837" y="40006"/>
                  </a:cubicBezTo>
                  <a:cubicBezTo>
                    <a:pt x="21622" y="38994"/>
                    <a:pt x="21444" y="38184"/>
                    <a:pt x="21348" y="37791"/>
                  </a:cubicBezTo>
                  <a:cubicBezTo>
                    <a:pt x="22349" y="37053"/>
                    <a:pt x="23587" y="36339"/>
                    <a:pt x="25325" y="36339"/>
                  </a:cubicBezTo>
                  <a:cubicBezTo>
                    <a:pt x="26766" y="36339"/>
                    <a:pt x="27706" y="36994"/>
                    <a:pt x="28195" y="38339"/>
                  </a:cubicBezTo>
                  <a:cubicBezTo>
                    <a:pt x="28623" y="39530"/>
                    <a:pt x="28623" y="40982"/>
                    <a:pt x="28623" y="42030"/>
                  </a:cubicBezTo>
                  <a:lnTo>
                    <a:pt x="28623" y="42113"/>
                  </a:lnTo>
                  <a:cubicBezTo>
                    <a:pt x="28623" y="43244"/>
                    <a:pt x="28266" y="44173"/>
                    <a:pt x="27825" y="45352"/>
                  </a:cubicBezTo>
                  <a:cubicBezTo>
                    <a:pt x="27480" y="46257"/>
                    <a:pt x="27075" y="47292"/>
                    <a:pt x="26754" y="48638"/>
                  </a:cubicBezTo>
                  <a:cubicBezTo>
                    <a:pt x="26480" y="49519"/>
                    <a:pt x="26325" y="50340"/>
                    <a:pt x="26159" y="51126"/>
                  </a:cubicBezTo>
                  <a:cubicBezTo>
                    <a:pt x="25825" y="52769"/>
                    <a:pt x="25563" y="54115"/>
                    <a:pt x="24932" y="55282"/>
                  </a:cubicBezTo>
                  <a:cubicBezTo>
                    <a:pt x="24694" y="55543"/>
                    <a:pt x="24134" y="56151"/>
                    <a:pt x="23230" y="56722"/>
                  </a:cubicBezTo>
                  <a:cubicBezTo>
                    <a:pt x="23408" y="56567"/>
                    <a:pt x="23563" y="56425"/>
                    <a:pt x="23706" y="56270"/>
                  </a:cubicBezTo>
                  <a:cubicBezTo>
                    <a:pt x="23884" y="56079"/>
                    <a:pt x="24015" y="55901"/>
                    <a:pt x="24134" y="55758"/>
                  </a:cubicBezTo>
                  <a:cubicBezTo>
                    <a:pt x="24361" y="55460"/>
                    <a:pt x="24444" y="55258"/>
                    <a:pt x="24444" y="55258"/>
                  </a:cubicBezTo>
                  <a:lnTo>
                    <a:pt x="24444" y="55258"/>
                  </a:lnTo>
                  <a:cubicBezTo>
                    <a:pt x="24444" y="55258"/>
                    <a:pt x="24396" y="55294"/>
                    <a:pt x="24325" y="55365"/>
                  </a:cubicBezTo>
                  <a:cubicBezTo>
                    <a:pt x="24254" y="55424"/>
                    <a:pt x="24134" y="55520"/>
                    <a:pt x="24004" y="55627"/>
                  </a:cubicBezTo>
                  <a:cubicBezTo>
                    <a:pt x="23706" y="55829"/>
                    <a:pt x="23289" y="56115"/>
                    <a:pt x="22753" y="56401"/>
                  </a:cubicBezTo>
                  <a:cubicBezTo>
                    <a:pt x="22480" y="56532"/>
                    <a:pt x="22182" y="56663"/>
                    <a:pt x="21872" y="56794"/>
                  </a:cubicBezTo>
                  <a:cubicBezTo>
                    <a:pt x="21563" y="56913"/>
                    <a:pt x="21217" y="57020"/>
                    <a:pt x="20860" y="57127"/>
                  </a:cubicBezTo>
                  <a:cubicBezTo>
                    <a:pt x="20527" y="57210"/>
                    <a:pt x="20194" y="57270"/>
                    <a:pt x="19860" y="57318"/>
                  </a:cubicBezTo>
                  <a:lnTo>
                    <a:pt x="19860" y="55484"/>
                  </a:lnTo>
                  <a:lnTo>
                    <a:pt x="19193" y="55484"/>
                  </a:lnTo>
                  <a:lnTo>
                    <a:pt x="19193" y="57377"/>
                  </a:lnTo>
                  <a:lnTo>
                    <a:pt x="18598" y="57389"/>
                  </a:lnTo>
                  <a:lnTo>
                    <a:pt x="18015" y="57377"/>
                  </a:lnTo>
                  <a:lnTo>
                    <a:pt x="18003" y="57377"/>
                  </a:lnTo>
                  <a:lnTo>
                    <a:pt x="18003" y="55484"/>
                  </a:lnTo>
                  <a:lnTo>
                    <a:pt x="17336" y="55484"/>
                  </a:lnTo>
                  <a:lnTo>
                    <a:pt x="17336" y="57318"/>
                  </a:lnTo>
                  <a:cubicBezTo>
                    <a:pt x="16991" y="57270"/>
                    <a:pt x="16645" y="57210"/>
                    <a:pt x="16336" y="57127"/>
                  </a:cubicBezTo>
                  <a:cubicBezTo>
                    <a:pt x="15979" y="57032"/>
                    <a:pt x="15633" y="56937"/>
                    <a:pt x="15324" y="56794"/>
                  </a:cubicBezTo>
                  <a:cubicBezTo>
                    <a:pt x="15014" y="56675"/>
                    <a:pt x="14717" y="56544"/>
                    <a:pt x="14443" y="56401"/>
                  </a:cubicBezTo>
                  <a:cubicBezTo>
                    <a:pt x="13907" y="56115"/>
                    <a:pt x="13490" y="55829"/>
                    <a:pt x="13193" y="55627"/>
                  </a:cubicBezTo>
                  <a:cubicBezTo>
                    <a:pt x="13038" y="55520"/>
                    <a:pt x="12943" y="55424"/>
                    <a:pt x="12859" y="55365"/>
                  </a:cubicBezTo>
                  <a:cubicBezTo>
                    <a:pt x="12788" y="55305"/>
                    <a:pt x="12740" y="55258"/>
                    <a:pt x="12740" y="55258"/>
                  </a:cubicBezTo>
                  <a:lnTo>
                    <a:pt x="12740" y="55258"/>
                  </a:lnTo>
                  <a:cubicBezTo>
                    <a:pt x="12740" y="55258"/>
                    <a:pt x="12836" y="55460"/>
                    <a:pt x="13062" y="55758"/>
                  </a:cubicBezTo>
                  <a:cubicBezTo>
                    <a:pt x="13157" y="55901"/>
                    <a:pt x="13312" y="56079"/>
                    <a:pt x="13490" y="56270"/>
                  </a:cubicBezTo>
                  <a:cubicBezTo>
                    <a:pt x="13621" y="56425"/>
                    <a:pt x="13788" y="56567"/>
                    <a:pt x="13967" y="56722"/>
                  </a:cubicBezTo>
                  <a:cubicBezTo>
                    <a:pt x="13038" y="56139"/>
                    <a:pt x="12478" y="55543"/>
                    <a:pt x="12240" y="55258"/>
                  </a:cubicBezTo>
                  <a:cubicBezTo>
                    <a:pt x="11633" y="54103"/>
                    <a:pt x="11347" y="52746"/>
                    <a:pt x="11014" y="51114"/>
                  </a:cubicBezTo>
                  <a:cubicBezTo>
                    <a:pt x="10859" y="50329"/>
                    <a:pt x="10692" y="49507"/>
                    <a:pt x="10490" y="48614"/>
                  </a:cubicBezTo>
                  <a:cubicBezTo>
                    <a:pt x="10157" y="47257"/>
                    <a:pt x="9752" y="46233"/>
                    <a:pt x="9406" y="45328"/>
                  </a:cubicBezTo>
                  <a:cubicBezTo>
                    <a:pt x="8966" y="44149"/>
                    <a:pt x="8609" y="43221"/>
                    <a:pt x="8609" y="42078"/>
                  </a:cubicBezTo>
                  <a:lnTo>
                    <a:pt x="8609" y="42006"/>
                  </a:lnTo>
                  <a:cubicBezTo>
                    <a:pt x="8609" y="40946"/>
                    <a:pt x="8609" y="39506"/>
                    <a:pt x="9037" y="38315"/>
                  </a:cubicBezTo>
                  <a:cubicBezTo>
                    <a:pt x="9526" y="36958"/>
                    <a:pt x="10490" y="36303"/>
                    <a:pt x="11907" y="36303"/>
                  </a:cubicBezTo>
                  <a:close/>
                  <a:moveTo>
                    <a:pt x="15312" y="1"/>
                  </a:moveTo>
                  <a:cubicBezTo>
                    <a:pt x="14121" y="1"/>
                    <a:pt x="13502" y="156"/>
                    <a:pt x="13121" y="537"/>
                  </a:cubicBezTo>
                  <a:cubicBezTo>
                    <a:pt x="12752" y="918"/>
                    <a:pt x="12550" y="1454"/>
                    <a:pt x="12454" y="1989"/>
                  </a:cubicBezTo>
                  <a:cubicBezTo>
                    <a:pt x="11597" y="1668"/>
                    <a:pt x="10430" y="1370"/>
                    <a:pt x="9145" y="1370"/>
                  </a:cubicBezTo>
                  <a:cubicBezTo>
                    <a:pt x="7466" y="1370"/>
                    <a:pt x="5989" y="1894"/>
                    <a:pt x="4763" y="2942"/>
                  </a:cubicBezTo>
                  <a:cubicBezTo>
                    <a:pt x="4394" y="3251"/>
                    <a:pt x="4311" y="3775"/>
                    <a:pt x="4549" y="4204"/>
                  </a:cubicBezTo>
                  <a:lnTo>
                    <a:pt x="5084" y="5121"/>
                  </a:lnTo>
                  <a:cubicBezTo>
                    <a:pt x="3680" y="5764"/>
                    <a:pt x="1489" y="7192"/>
                    <a:pt x="679" y="10002"/>
                  </a:cubicBezTo>
                  <a:cubicBezTo>
                    <a:pt x="536" y="10478"/>
                    <a:pt x="763" y="10990"/>
                    <a:pt x="1227" y="11193"/>
                  </a:cubicBezTo>
                  <a:lnTo>
                    <a:pt x="2310" y="11705"/>
                  </a:lnTo>
                  <a:cubicBezTo>
                    <a:pt x="1429" y="12443"/>
                    <a:pt x="560" y="13562"/>
                    <a:pt x="560" y="15039"/>
                  </a:cubicBezTo>
                  <a:cubicBezTo>
                    <a:pt x="560" y="16658"/>
                    <a:pt x="1263" y="17825"/>
                    <a:pt x="1822" y="18503"/>
                  </a:cubicBezTo>
                  <a:cubicBezTo>
                    <a:pt x="1525" y="19063"/>
                    <a:pt x="1227" y="19944"/>
                    <a:pt x="1227" y="21194"/>
                  </a:cubicBezTo>
                  <a:cubicBezTo>
                    <a:pt x="1227" y="22325"/>
                    <a:pt x="1786" y="23432"/>
                    <a:pt x="2382" y="24599"/>
                  </a:cubicBezTo>
                  <a:cubicBezTo>
                    <a:pt x="2941" y="25695"/>
                    <a:pt x="3560" y="26897"/>
                    <a:pt x="3775" y="28231"/>
                  </a:cubicBezTo>
                  <a:cubicBezTo>
                    <a:pt x="2703" y="28159"/>
                    <a:pt x="2179" y="27921"/>
                    <a:pt x="2084" y="27802"/>
                  </a:cubicBezTo>
                  <a:cubicBezTo>
                    <a:pt x="1929" y="27445"/>
                    <a:pt x="1572" y="27242"/>
                    <a:pt x="1191" y="27242"/>
                  </a:cubicBezTo>
                  <a:cubicBezTo>
                    <a:pt x="1120" y="27242"/>
                    <a:pt x="1060" y="27242"/>
                    <a:pt x="989" y="27254"/>
                  </a:cubicBezTo>
                  <a:cubicBezTo>
                    <a:pt x="536" y="27350"/>
                    <a:pt x="215" y="27742"/>
                    <a:pt x="203" y="28207"/>
                  </a:cubicBezTo>
                  <a:cubicBezTo>
                    <a:pt x="179" y="28457"/>
                    <a:pt x="1" y="34458"/>
                    <a:pt x="1310" y="37267"/>
                  </a:cubicBezTo>
                  <a:cubicBezTo>
                    <a:pt x="2346" y="39470"/>
                    <a:pt x="2310" y="44221"/>
                    <a:pt x="2310" y="47364"/>
                  </a:cubicBezTo>
                  <a:lnTo>
                    <a:pt x="2310" y="48328"/>
                  </a:lnTo>
                  <a:cubicBezTo>
                    <a:pt x="2310" y="51948"/>
                    <a:pt x="7644" y="56532"/>
                    <a:pt x="10895" y="56532"/>
                  </a:cubicBezTo>
                  <a:cubicBezTo>
                    <a:pt x="11264" y="56532"/>
                    <a:pt x="11597" y="56484"/>
                    <a:pt x="11907" y="56377"/>
                  </a:cubicBezTo>
                  <a:cubicBezTo>
                    <a:pt x="12895" y="57341"/>
                    <a:pt x="15110" y="59056"/>
                    <a:pt x="18622" y="59056"/>
                  </a:cubicBezTo>
                  <a:cubicBezTo>
                    <a:pt x="22134" y="59056"/>
                    <a:pt x="24349" y="57341"/>
                    <a:pt x="25337" y="56377"/>
                  </a:cubicBezTo>
                  <a:cubicBezTo>
                    <a:pt x="25647" y="56484"/>
                    <a:pt x="25992" y="56532"/>
                    <a:pt x="26349" y="56532"/>
                  </a:cubicBezTo>
                  <a:cubicBezTo>
                    <a:pt x="29611" y="56532"/>
                    <a:pt x="34933" y="51948"/>
                    <a:pt x="34933" y="48328"/>
                  </a:cubicBezTo>
                  <a:lnTo>
                    <a:pt x="34933" y="47364"/>
                  </a:lnTo>
                  <a:cubicBezTo>
                    <a:pt x="34922" y="44221"/>
                    <a:pt x="34910" y="39470"/>
                    <a:pt x="35934" y="37267"/>
                  </a:cubicBezTo>
                  <a:cubicBezTo>
                    <a:pt x="37243" y="34446"/>
                    <a:pt x="37065" y="28457"/>
                    <a:pt x="37053" y="28207"/>
                  </a:cubicBezTo>
                  <a:cubicBezTo>
                    <a:pt x="36993" y="27731"/>
                    <a:pt x="36660" y="27350"/>
                    <a:pt x="36219" y="27254"/>
                  </a:cubicBezTo>
                  <a:cubicBezTo>
                    <a:pt x="36148" y="27242"/>
                    <a:pt x="36088" y="27242"/>
                    <a:pt x="36005" y="27242"/>
                  </a:cubicBezTo>
                  <a:cubicBezTo>
                    <a:pt x="35624" y="27242"/>
                    <a:pt x="35279" y="27469"/>
                    <a:pt x="35100" y="27802"/>
                  </a:cubicBezTo>
                  <a:cubicBezTo>
                    <a:pt x="35017" y="27921"/>
                    <a:pt x="34493" y="28147"/>
                    <a:pt x="33421" y="28219"/>
                  </a:cubicBezTo>
                  <a:cubicBezTo>
                    <a:pt x="33648" y="26885"/>
                    <a:pt x="34255" y="25671"/>
                    <a:pt x="34802" y="24587"/>
                  </a:cubicBezTo>
                  <a:cubicBezTo>
                    <a:pt x="35398" y="23409"/>
                    <a:pt x="35969" y="22313"/>
                    <a:pt x="35969" y="21182"/>
                  </a:cubicBezTo>
                  <a:cubicBezTo>
                    <a:pt x="35969" y="19896"/>
                    <a:pt x="35636" y="19027"/>
                    <a:pt x="35291" y="18456"/>
                  </a:cubicBezTo>
                  <a:cubicBezTo>
                    <a:pt x="35731" y="17836"/>
                    <a:pt x="36219" y="16789"/>
                    <a:pt x="36219" y="15289"/>
                  </a:cubicBezTo>
                  <a:cubicBezTo>
                    <a:pt x="36219" y="13812"/>
                    <a:pt x="35410" y="12610"/>
                    <a:pt x="34660" y="11812"/>
                  </a:cubicBezTo>
                  <a:lnTo>
                    <a:pt x="35969" y="11193"/>
                  </a:lnTo>
                  <a:cubicBezTo>
                    <a:pt x="36410" y="10990"/>
                    <a:pt x="36648" y="10478"/>
                    <a:pt x="36517" y="10002"/>
                  </a:cubicBezTo>
                  <a:cubicBezTo>
                    <a:pt x="35695" y="7180"/>
                    <a:pt x="33505" y="5764"/>
                    <a:pt x="32112" y="5121"/>
                  </a:cubicBezTo>
                  <a:lnTo>
                    <a:pt x="32647" y="4204"/>
                  </a:lnTo>
                  <a:cubicBezTo>
                    <a:pt x="32886" y="3787"/>
                    <a:pt x="32790" y="3251"/>
                    <a:pt x="32421" y="2942"/>
                  </a:cubicBezTo>
                  <a:cubicBezTo>
                    <a:pt x="31207" y="1906"/>
                    <a:pt x="29730" y="1370"/>
                    <a:pt x="28052" y="1370"/>
                  </a:cubicBezTo>
                  <a:cubicBezTo>
                    <a:pt x="26766" y="1370"/>
                    <a:pt x="25587" y="1692"/>
                    <a:pt x="24742" y="1989"/>
                  </a:cubicBezTo>
                  <a:cubicBezTo>
                    <a:pt x="24635" y="1454"/>
                    <a:pt x="24432" y="894"/>
                    <a:pt x="24075" y="537"/>
                  </a:cubicBezTo>
                  <a:cubicBezTo>
                    <a:pt x="23682" y="156"/>
                    <a:pt x="23075" y="1"/>
                    <a:pt x="21884" y="1"/>
                  </a:cubicBezTo>
                  <a:cubicBezTo>
                    <a:pt x="20622" y="1"/>
                    <a:pt x="19051" y="180"/>
                    <a:pt x="18598" y="239"/>
                  </a:cubicBezTo>
                  <a:cubicBezTo>
                    <a:pt x="18134" y="180"/>
                    <a:pt x="16574" y="1"/>
                    <a:pt x="15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33"/>
            <p:cNvSpPr/>
            <p:nvPr/>
          </p:nvSpPr>
          <p:spPr>
            <a:xfrm>
              <a:off x="6329050" y="4476575"/>
              <a:ext cx="244100" cy="129500"/>
            </a:xfrm>
            <a:custGeom>
              <a:avLst/>
              <a:gdLst/>
              <a:ahLst/>
              <a:cxnLst/>
              <a:rect l="l" t="t" r="r" b="b"/>
              <a:pathLst>
                <a:path w="9764" h="5180" extrusionOk="0">
                  <a:moveTo>
                    <a:pt x="8954" y="2691"/>
                  </a:moveTo>
                  <a:lnTo>
                    <a:pt x="8954" y="2798"/>
                  </a:lnTo>
                  <a:cubicBezTo>
                    <a:pt x="8954" y="2870"/>
                    <a:pt x="8954" y="2977"/>
                    <a:pt x="8930" y="3108"/>
                  </a:cubicBezTo>
                  <a:cubicBezTo>
                    <a:pt x="8895" y="3251"/>
                    <a:pt x="8847" y="3429"/>
                    <a:pt x="8728" y="3584"/>
                  </a:cubicBezTo>
                  <a:cubicBezTo>
                    <a:pt x="8609" y="3751"/>
                    <a:pt x="8454" y="3929"/>
                    <a:pt x="8228" y="4049"/>
                  </a:cubicBezTo>
                  <a:cubicBezTo>
                    <a:pt x="8014" y="4180"/>
                    <a:pt x="7775" y="4287"/>
                    <a:pt x="7513" y="4382"/>
                  </a:cubicBezTo>
                  <a:cubicBezTo>
                    <a:pt x="7382" y="4406"/>
                    <a:pt x="7240" y="4453"/>
                    <a:pt x="7109" y="4501"/>
                  </a:cubicBezTo>
                  <a:cubicBezTo>
                    <a:pt x="6978" y="4525"/>
                    <a:pt x="6823" y="4561"/>
                    <a:pt x="6680" y="4584"/>
                  </a:cubicBezTo>
                  <a:cubicBezTo>
                    <a:pt x="6394" y="4632"/>
                    <a:pt x="6097" y="4680"/>
                    <a:pt x="5787" y="4691"/>
                  </a:cubicBezTo>
                  <a:cubicBezTo>
                    <a:pt x="5477" y="4715"/>
                    <a:pt x="5192" y="4715"/>
                    <a:pt x="4858" y="4715"/>
                  </a:cubicBezTo>
                  <a:cubicBezTo>
                    <a:pt x="4549" y="4703"/>
                    <a:pt x="4251" y="4703"/>
                    <a:pt x="3942" y="4691"/>
                  </a:cubicBezTo>
                  <a:cubicBezTo>
                    <a:pt x="3644" y="4680"/>
                    <a:pt x="3334" y="4632"/>
                    <a:pt x="3049" y="4584"/>
                  </a:cubicBezTo>
                  <a:cubicBezTo>
                    <a:pt x="2894" y="4561"/>
                    <a:pt x="2763" y="4537"/>
                    <a:pt x="2608" y="4501"/>
                  </a:cubicBezTo>
                  <a:cubicBezTo>
                    <a:pt x="2477" y="4453"/>
                    <a:pt x="2346" y="4418"/>
                    <a:pt x="2215" y="4394"/>
                  </a:cubicBezTo>
                  <a:cubicBezTo>
                    <a:pt x="1941" y="4299"/>
                    <a:pt x="1703" y="4203"/>
                    <a:pt x="1501" y="4060"/>
                  </a:cubicBezTo>
                  <a:cubicBezTo>
                    <a:pt x="1286" y="3941"/>
                    <a:pt x="1108" y="3763"/>
                    <a:pt x="989" y="3608"/>
                  </a:cubicBezTo>
                  <a:cubicBezTo>
                    <a:pt x="870" y="3441"/>
                    <a:pt x="822" y="3263"/>
                    <a:pt x="798" y="3132"/>
                  </a:cubicBezTo>
                  <a:cubicBezTo>
                    <a:pt x="763" y="2989"/>
                    <a:pt x="763" y="2894"/>
                    <a:pt x="763" y="2810"/>
                  </a:cubicBezTo>
                  <a:lnTo>
                    <a:pt x="763" y="2715"/>
                  </a:lnTo>
                  <a:cubicBezTo>
                    <a:pt x="763" y="2715"/>
                    <a:pt x="786" y="2739"/>
                    <a:pt x="798" y="2810"/>
                  </a:cubicBezTo>
                  <a:cubicBezTo>
                    <a:pt x="822" y="2894"/>
                    <a:pt x="858" y="2977"/>
                    <a:pt x="917" y="3096"/>
                  </a:cubicBezTo>
                  <a:cubicBezTo>
                    <a:pt x="977" y="3215"/>
                    <a:pt x="1048" y="3334"/>
                    <a:pt x="1179" y="3453"/>
                  </a:cubicBezTo>
                  <a:cubicBezTo>
                    <a:pt x="1298" y="3560"/>
                    <a:pt x="1465" y="3668"/>
                    <a:pt x="1656" y="3739"/>
                  </a:cubicBezTo>
                  <a:cubicBezTo>
                    <a:pt x="1858" y="3810"/>
                    <a:pt x="2072" y="3870"/>
                    <a:pt x="2310" y="3918"/>
                  </a:cubicBezTo>
                  <a:cubicBezTo>
                    <a:pt x="2429" y="3929"/>
                    <a:pt x="2572" y="3941"/>
                    <a:pt x="2691" y="3977"/>
                  </a:cubicBezTo>
                  <a:lnTo>
                    <a:pt x="3084" y="4013"/>
                  </a:lnTo>
                  <a:lnTo>
                    <a:pt x="3942" y="4060"/>
                  </a:lnTo>
                  <a:cubicBezTo>
                    <a:pt x="4090" y="4066"/>
                    <a:pt x="4239" y="4066"/>
                    <a:pt x="4388" y="4066"/>
                  </a:cubicBezTo>
                  <a:cubicBezTo>
                    <a:pt x="4537" y="4066"/>
                    <a:pt x="4686" y="4066"/>
                    <a:pt x="4835" y="4072"/>
                  </a:cubicBezTo>
                  <a:cubicBezTo>
                    <a:pt x="5120" y="4072"/>
                    <a:pt x="5442" y="4072"/>
                    <a:pt x="5728" y="4060"/>
                  </a:cubicBezTo>
                  <a:cubicBezTo>
                    <a:pt x="6013" y="4049"/>
                    <a:pt x="6311" y="4049"/>
                    <a:pt x="6573" y="4013"/>
                  </a:cubicBezTo>
                  <a:lnTo>
                    <a:pt x="6978" y="3977"/>
                  </a:lnTo>
                  <a:cubicBezTo>
                    <a:pt x="7109" y="3965"/>
                    <a:pt x="7228" y="3941"/>
                    <a:pt x="7347" y="3918"/>
                  </a:cubicBezTo>
                  <a:cubicBezTo>
                    <a:pt x="7585" y="3870"/>
                    <a:pt x="7811" y="3810"/>
                    <a:pt x="8002" y="3739"/>
                  </a:cubicBezTo>
                  <a:cubicBezTo>
                    <a:pt x="8192" y="3668"/>
                    <a:pt x="8359" y="3560"/>
                    <a:pt x="8478" y="3453"/>
                  </a:cubicBezTo>
                  <a:cubicBezTo>
                    <a:pt x="8597" y="3346"/>
                    <a:pt x="8692" y="3215"/>
                    <a:pt x="8752" y="3096"/>
                  </a:cubicBezTo>
                  <a:cubicBezTo>
                    <a:pt x="8811" y="2977"/>
                    <a:pt x="8835" y="2894"/>
                    <a:pt x="8871" y="2810"/>
                  </a:cubicBezTo>
                  <a:cubicBezTo>
                    <a:pt x="8942" y="2727"/>
                    <a:pt x="8954" y="2691"/>
                    <a:pt x="8954" y="2691"/>
                  </a:cubicBezTo>
                  <a:close/>
                  <a:moveTo>
                    <a:pt x="1858" y="0"/>
                  </a:moveTo>
                  <a:cubicBezTo>
                    <a:pt x="394" y="0"/>
                    <a:pt x="1" y="2334"/>
                    <a:pt x="132" y="3215"/>
                  </a:cubicBezTo>
                  <a:cubicBezTo>
                    <a:pt x="251" y="4096"/>
                    <a:pt x="501" y="5180"/>
                    <a:pt x="4882" y="5180"/>
                  </a:cubicBezTo>
                  <a:cubicBezTo>
                    <a:pt x="9252" y="5180"/>
                    <a:pt x="9502" y="4096"/>
                    <a:pt x="9621" y="3215"/>
                  </a:cubicBezTo>
                  <a:cubicBezTo>
                    <a:pt x="9764" y="2334"/>
                    <a:pt x="9359" y="0"/>
                    <a:pt x="7894" y="0"/>
                  </a:cubicBezTo>
                  <a:cubicBezTo>
                    <a:pt x="6442" y="0"/>
                    <a:pt x="7478" y="370"/>
                    <a:pt x="4882" y="370"/>
                  </a:cubicBezTo>
                  <a:cubicBezTo>
                    <a:pt x="2275" y="370"/>
                    <a:pt x="3311" y="0"/>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33"/>
            <p:cNvSpPr/>
            <p:nvPr/>
          </p:nvSpPr>
          <p:spPr>
            <a:xfrm>
              <a:off x="6593075" y="4423000"/>
              <a:ext cx="37225" cy="37225"/>
            </a:xfrm>
            <a:custGeom>
              <a:avLst/>
              <a:gdLst/>
              <a:ahLst/>
              <a:cxnLst/>
              <a:rect l="l" t="t" r="r" b="b"/>
              <a:pathLst>
                <a:path w="1489" h="1489" extrusionOk="0">
                  <a:moveTo>
                    <a:pt x="751" y="0"/>
                  </a:moveTo>
                  <a:cubicBezTo>
                    <a:pt x="346" y="0"/>
                    <a:pt x="0" y="334"/>
                    <a:pt x="0" y="750"/>
                  </a:cubicBezTo>
                  <a:cubicBezTo>
                    <a:pt x="0" y="1143"/>
                    <a:pt x="334" y="1489"/>
                    <a:pt x="751" y="1489"/>
                  </a:cubicBezTo>
                  <a:cubicBezTo>
                    <a:pt x="1143" y="1489"/>
                    <a:pt x="1489" y="1167"/>
                    <a:pt x="1489" y="750"/>
                  </a:cubicBezTo>
                  <a:cubicBezTo>
                    <a:pt x="1489" y="334"/>
                    <a:pt x="1167"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33"/>
            <p:cNvSpPr/>
            <p:nvPr/>
          </p:nvSpPr>
          <p:spPr>
            <a:xfrm>
              <a:off x="6589500" y="4501575"/>
              <a:ext cx="23250" cy="22950"/>
            </a:xfrm>
            <a:custGeom>
              <a:avLst/>
              <a:gdLst/>
              <a:ahLst/>
              <a:cxnLst/>
              <a:rect l="l" t="t" r="r" b="b"/>
              <a:pathLst>
                <a:path w="930" h="918" extrusionOk="0">
                  <a:moveTo>
                    <a:pt x="453" y="1"/>
                  </a:moveTo>
                  <a:cubicBezTo>
                    <a:pt x="203" y="1"/>
                    <a:pt x="1" y="203"/>
                    <a:pt x="1" y="465"/>
                  </a:cubicBezTo>
                  <a:cubicBezTo>
                    <a:pt x="1" y="715"/>
                    <a:pt x="203" y="917"/>
                    <a:pt x="453" y="917"/>
                  </a:cubicBezTo>
                  <a:cubicBezTo>
                    <a:pt x="703" y="917"/>
                    <a:pt x="917" y="715"/>
                    <a:pt x="917" y="465"/>
                  </a:cubicBezTo>
                  <a:cubicBezTo>
                    <a:pt x="929" y="203"/>
                    <a:pt x="727"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33"/>
            <p:cNvSpPr/>
            <p:nvPr/>
          </p:nvSpPr>
          <p:spPr>
            <a:xfrm>
              <a:off x="6611825" y="4359000"/>
              <a:ext cx="22950" cy="23250"/>
            </a:xfrm>
            <a:custGeom>
              <a:avLst/>
              <a:gdLst/>
              <a:ahLst/>
              <a:cxnLst/>
              <a:rect l="l" t="t" r="r" b="b"/>
              <a:pathLst>
                <a:path w="918" h="930" extrusionOk="0">
                  <a:moveTo>
                    <a:pt x="453" y="0"/>
                  </a:moveTo>
                  <a:cubicBezTo>
                    <a:pt x="203" y="0"/>
                    <a:pt x="1" y="215"/>
                    <a:pt x="1" y="465"/>
                  </a:cubicBezTo>
                  <a:cubicBezTo>
                    <a:pt x="1" y="715"/>
                    <a:pt x="203" y="929"/>
                    <a:pt x="453" y="929"/>
                  </a:cubicBezTo>
                  <a:cubicBezTo>
                    <a:pt x="715" y="929"/>
                    <a:pt x="917" y="715"/>
                    <a:pt x="917" y="465"/>
                  </a:cubicBezTo>
                  <a:cubicBezTo>
                    <a:pt x="917" y="215"/>
                    <a:pt x="727"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33"/>
            <p:cNvSpPr/>
            <p:nvPr/>
          </p:nvSpPr>
          <p:spPr>
            <a:xfrm>
              <a:off x="6276075" y="4423000"/>
              <a:ext cx="37225" cy="37225"/>
            </a:xfrm>
            <a:custGeom>
              <a:avLst/>
              <a:gdLst/>
              <a:ahLst/>
              <a:cxnLst/>
              <a:rect l="l" t="t" r="r" b="b"/>
              <a:pathLst>
                <a:path w="1489" h="1489" extrusionOk="0">
                  <a:moveTo>
                    <a:pt x="750" y="0"/>
                  </a:moveTo>
                  <a:cubicBezTo>
                    <a:pt x="346" y="0"/>
                    <a:pt x="0" y="334"/>
                    <a:pt x="0" y="750"/>
                  </a:cubicBezTo>
                  <a:cubicBezTo>
                    <a:pt x="0" y="1143"/>
                    <a:pt x="334" y="1489"/>
                    <a:pt x="750" y="1489"/>
                  </a:cubicBezTo>
                  <a:cubicBezTo>
                    <a:pt x="1167" y="1489"/>
                    <a:pt x="1489" y="1143"/>
                    <a:pt x="1489" y="750"/>
                  </a:cubicBezTo>
                  <a:cubicBezTo>
                    <a:pt x="1489" y="346"/>
                    <a:pt x="1167"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33"/>
            <p:cNvSpPr/>
            <p:nvPr/>
          </p:nvSpPr>
          <p:spPr>
            <a:xfrm>
              <a:off x="6293925" y="4501575"/>
              <a:ext cx="23550" cy="22950"/>
            </a:xfrm>
            <a:custGeom>
              <a:avLst/>
              <a:gdLst/>
              <a:ahLst/>
              <a:cxnLst/>
              <a:rect l="l" t="t" r="r" b="b"/>
              <a:pathLst>
                <a:path w="942" h="918" extrusionOk="0">
                  <a:moveTo>
                    <a:pt x="465" y="1"/>
                  </a:moveTo>
                  <a:cubicBezTo>
                    <a:pt x="215" y="1"/>
                    <a:pt x="1" y="203"/>
                    <a:pt x="1" y="465"/>
                  </a:cubicBezTo>
                  <a:cubicBezTo>
                    <a:pt x="1" y="715"/>
                    <a:pt x="215" y="917"/>
                    <a:pt x="465" y="917"/>
                  </a:cubicBezTo>
                  <a:cubicBezTo>
                    <a:pt x="715" y="917"/>
                    <a:pt x="929" y="715"/>
                    <a:pt x="929" y="465"/>
                  </a:cubicBezTo>
                  <a:cubicBezTo>
                    <a:pt x="941" y="203"/>
                    <a:pt x="72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33"/>
            <p:cNvSpPr/>
            <p:nvPr/>
          </p:nvSpPr>
          <p:spPr>
            <a:xfrm>
              <a:off x="6271900" y="4359000"/>
              <a:ext cx="23250" cy="23250"/>
            </a:xfrm>
            <a:custGeom>
              <a:avLst/>
              <a:gdLst/>
              <a:ahLst/>
              <a:cxnLst/>
              <a:rect l="l" t="t" r="r" b="b"/>
              <a:pathLst>
                <a:path w="930" h="930" extrusionOk="0">
                  <a:moveTo>
                    <a:pt x="465" y="0"/>
                  </a:moveTo>
                  <a:cubicBezTo>
                    <a:pt x="215" y="0"/>
                    <a:pt x="1" y="215"/>
                    <a:pt x="1" y="465"/>
                  </a:cubicBezTo>
                  <a:cubicBezTo>
                    <a:pt x="1" y="715"/>
                    <a:pt x="215" y="929"/>
                    <a:pt x="465" y="929"/>
                  </a:cubicBezTo>
                  <a:cubicBezTo>
                    <a:pt x="472" y="929"/>
                    <a:pt x="478" y="930"/>
                    <a:pt x="485" y="930"/>
                  </a:cubicBezTo>
                  <a:cubicBezTo>
                    <a:pt x="726" y="930"/>
                    <a:pt x="929" y="720"/>
                    <a:pt x="929" y="465"/>
                  </a:cubicBezTo>
                  <a:cubicBezTo>
                    <a:pt x="929" y="215"/>
                    <a:pt x="715"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33"/>
            <p:cNvSpPr/>
            <p:nvPr/>
          </p:nvSpPr>
          <p:spPr>
            <a:xfrm>
              <a:off x="6168325" y="4054600"/>
              <a:ext cx="41975" cy="37025"/>
            </a:xfrm>
            <a:custGeom>
              <a:avLst/>
              <a:gdLst/>
              <a:ahLst/>
              <a:cxnLst/>
              <a:rect l="l" t="t" r="r" b="b"/>
              <a:pathLst>
                <a:path w="1679" h="1481" extrusionOk="0">
                  <a:moveTo>
                    <a:pt x="828" y="1"/>
                  </a:moveTo>
                  <a:cubicBezTo>
                    <a:pt x="563" y="1"/>
                    <a:pt x="312" y="142"/>
                    <a:pt x="179" y="401"/>
                  </a:cubicBezTo>
                  <a:cubicBezTo>
                    <a:pt x="0" y="782"/>
                    <a:pt x="131" y="1211"/>
                    <a:pt x="500" y="1401"/>
                  </a:cubicBezTo>
                  <a:cubicBezTo>
                    <a:pt x="611" y="1455"/>
                    <a:pt x="727" y="1480"/>
                    <a:pt x="842" y="1480"/>
                  </a:cubicBezTo>
                  <a:cubicBezTo>
                    <a:pt x="1110" y="1480"/>
                    <a:pt x="1367" y="1339"/>
                    <a:pt x="1500" y="1080"/>
                  </a:cubicBezTo>
                  <a:cubicBezTo>
                    <a:pt x="1679" y="723"/>
                    <a:pt x="1524" y="270"/>
                    <a:pt x="1167" y="80"/>
                  </a:cubicBezTo>
                  <a:cubicBezTo>
                    <a:pt x="1057" y="26"/>
                    <a:pt x="941" y="1"/>
                    <a:pt x="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33"/>
            <p:cNvSpPr/>
            <p:nvPr/>
          </p:nvSpPr>
          <p:spPr>
            <a:xfrm>
              <a:off x="6244525" y="4084175"/>
              <a:ext cx="26800" cy="23475"/>
            </a:xfrm>
            <a:custGeom>
              <a:avLst/>
              <a:gdLst/>
              <a:ahLst/>
              <a:cxnLst/>
              <a:rect l="l" t="t" r="r" b="b"/>
              <a:pathLst>
                <a:path w="1072" h="939" extrusionOk="0">
                  <a:moveTo>
                    <a:pt x="538" y="0"/>
                  </a:moveTo>
                  <a:cubicBezTo>
                    <a:pt x="371" y="0"/>
                    <a:pt x="204" y="97"/>
                    <a:pt x="119" y="266"/>
                  </a:cubicBezTo>
                  <a:cubicBezTo>
                    <a:pt x="0" y="492"/>
                    <a:pt x="84" y="766"/>
                    <a:pt x="322" y="885"/>
                  </a:cubicBezTo>
                  <a:cubicBezTo>
                    <a:pt x="391" y="921"/>
                    <a:pt x="465" y="939"/>
                    <a:pt x="539" y="939"/>
                  </a:cubicBezTo>
                  <a:cubicBezTo>
                    <a:pt x="707" y="939"/>
                    <a:pt x="870" y="848"/>
                    <a:pt x="953" y="683"/>
                  </a:cubicBezTo>
                  <a:cubicBezTo>
                    <a:pt x="1072" y="456"/>
                    <a:pt x="977" y="171"/>
                    <a:pt x="738" y="52"/>
                  </a:cubicBezTo>
                  <a:cubicBezTo>
                    <a:pt x="676" y="17"/>
                    <a:pt x="607" y="0"/>
                    <a:pt x="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33"/>
            <p:cNvSpPr/>
            <p:nvPr/>
          </p:nvSpPr>
          <p:spPr>
            <a:xfrm>
              <a:off x="6107300" y="4040050"/>
              <a:ext cx="26800" cy="23500"/>
            </a:xfrm>
            <a:custGeom>
              <a:avLst/>
              <a:gdLst/>
              <a:ahLst/>
              <a:cxnLst/>
              <a:rect l="l" t="t" r="r" b="b"/>
              <a:pathLst>
                <a:path w="1072" h="940" extrusionOk="0">
                  <a:moveTo>
                    <a:pt x="524" y="1"/>
                  </a:moveTo>
                  <a:cubicBezTo>
                    <a:pt x="360" y="1"/>
                    <a:pt x="202" y="91"/>
                    <a:pt x="120" y="257"/>
                  </a:cubicBezTo>
                  <a:cubicBezTo>
                    <a:pt x="0" y="483"/>
                    <a:pt x="84" y="769"/>
                    <a:pt x="322" y="888"/>
                  </a:cubicBezTo>
                  <a:cubicBezTo>
                    <a:pt x="388" y="923"/>
                    <a:pt x="459" y="939"/>
                    <a:pt x="530" y="939"/>
                  </a:cubicBezTo>
                  <a:cubicBezTo>
                    <a:pt x="701" y="939"/>
                    <a:pt x="869" y="842"/>
                    <a:pt x="953" y="674"/>
                  </a:cubicBezTo>
                  <a:cubicBezTo>
                    <a:pt x="1072" y="447"/>
                    <a:pt x="977" y="174"/>
                    <a:pt x="739" y="55"/>
                  </a:cubicBezTo>
                  <a:cubicBezTo>
                    <a:pt x="670" y="18"/>
                    <a:pt x="59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33"/>
            <p:cNvSpPr/>
            <p:nvPr/>
          </p:nvSpPr>
          <p:spPr>
            <a:xfrm>
              <a:off x="6692200" y="4054650"/>
              <a:ext cx="41975" cy="36975"/>
            </a:xfrm>
            <a:custGeom>
              <a:avLst/>
              <a:gdLst/>
              <a:ahLst/>
              <a:cxnLst/>
              <a:rect l="l" t="t" r="r" b="b"/>
              <a:pathLst>
                <a:path w="1679" h="1479" extrusionOk="0">
                  <a:moveTo>
                    <a:pt x="829" y="1"/>
                  </a:moveTo>
                  <a:cubicBezTo>
                    <a:pt x="717" y="1"/>
                    <a:pt x="605" y="26"/>
                    <a:pt x="500" y="78"/>
                  </a:cubicBezTo>
                  <a:cubicBezTo>
                    <a:pt x="131" y="256"/>
                    <a:pt x="0" y="697"/>
                    <a:pt x="179" y="1078"/>
                  </a:cubicBezTo>
                  <a:cubicBezTo>
                    <a:pt x="304" y="1337"/>
                    <a:pt x="558" y="1478"/>
                    <a:pt x="826" y="1478"/>
                  </a:cubicBezTo>
                  <a:cubicBezTo>
                    <a:pt x="940" y="1478"/>
                    <a:pt x="1057" y="1453"/>
                    <a:pt x="1167" y="1399"/>
                  </a:cubicBezTo>
                  <a:cubicBezTo>
                    <a:pt x="1548" y="1221"/>
                    <a:pt x="1679" y="780"/>
                    <a:pt x="1500" y="399"/>
                  </a:cubicBezTo>
                  <a:cubicBezTo>
                    <a:pt x="1366" y="146"/>
                    <a:pt x="1099" y="1"/>
                    <a:pt x="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33"/>
            <p:cNvSpPr/>
            <p:nvPr/>
          </p:nvSpPr>
          <p:spPr>
            <a:xfrm>
              <a:off x="6630575" y="4084175"/>
              <a:ext cx="26825" cy="23425"/>
            </a:xfrm>
            <a:custGeom>
              <a:avLst/>
              <a:gdLst/>
              <a:ahLst/>
              <a:cxnLst/>
              <a:rect l="l" t="t" r="r" b="b"/>
              <a:pathLst>
                <a:path w="1073" h="937" extrusionOk="0">
                  <a:moveTo>
                    <a:pt x="545" y="0"/>
                  </a:moveTo>
                  <a:cubicBezTo>
                    <a:pt x="475" y="0"/>
                    <a:pt x="404" y="17"/>
                    <a:pt x="334" y="52"/>
                  </a:cubicBezTo>
                  <a:cubicBezTo>
                    <a:pt x="108" y="171"/>
                    <a:pt x="1" y="456"/>
                    <a:pt x="120" y="683"/>
                  </a:cubicBezTo>
                  <a:cubicBezTo>
                    <a:pt x="204" y="842"/>
                    <a:pt x="371" y="937"/>
                    <a:pt x="541" y="937"/>
                  </a:cubicBezTo>
                  <a:cubicBezTo>
                    <a:pt x="612" y="937"/>
                    <a:pt x="684" y="920"/>
                    <a:pt x="751" y="885"/>
                  </a:cubicBezTo>
                  <a:cubicBezTo>
                    <a:pt x="977" y="766"/>
                    <a:pt x="1072" y="492"/>
                    <a:pt x="953" y="266"/>
                  </a:cubicBezTo>
                  <a:cubicBezTo>
                    <a:pt x="869" y="97"/>
                    <a:pt x="713"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33"/>
            <p:cNvSpPr/>
            <p:nvPr/>
          </p:nvSpPr>
          <p:spPr>
            <a:xfrm>
              <a:off x="6768100" y="4040050"/>
              <a:ext cx="26800" cy="23450"/>
            </a:xfrm>
            <a:custGeom>
              <a:avLst/>
              <a:gdLst/>
              <a:ahLst/>
              <a:cxnLst/>
              <a:rect l="l" t="t" r="r" b="b"/>
              <a:pathLst>
                <a:path w="1072" h="938" extrusionOk="0">
                  <a:moveTo>
                    <a:pt x="544" y="1"/>
                  </a:moveTo>
                  <a:cubicBezTo>
                    <a:pt x="470" y="1"/>
                    <a:pt x="394" y="18"/>
                    <a:pt x="322" y="55"/>
                  </a:cubicBezTo>
                  <a:cubicBezTo>
                    <a:pt x="96" y="174"/>
                    <a:pt x="0" y="447"/>
                    <a:pt x="119" y="674"/>
                  </a:cubicBezTo>
                  <a:cubicBezTo>
                    <a:pt x="205" y="836"/>
                    <a:pt x="370" y="937"/>
                    <a:pt x="540" y="937"/>
                  </a:cubicBezTo>
                  <a:cubicBezTo>
                    <a:pt x="607" y="937"/>
                    <a:pt x="675" y="922"/>
                    <a:pt x="739" y="888"/>
                  </a:cubicBezTo>
                  <a:cubicBezTo>
                    <a:pt x="965" y="769"/>
                    <a:pt x="1072" y="483"/>
                    <a:pt x="953" y="257"/>
                  </a:cubicBezTo>
                  <a:cubicBezTo>
                    <a:pt x="870" y="91"/>
                    <a:pt x="713" y="1"/>
                    <a:pt x="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33"/>
            <p:cNvSpPr/>
            <p:nvPr/>
          </p:nvSpPr>
          <p:spPr>
            <a:xfrm>
              <a:off x="6243625" y="4003850"/>
              <a:ext cx="125925" cy="62000"/>
            </a:xfrm>
            <a:custGeom>
              <a:avLst/>
              <a:gdLst/>
              <a:ahLst/>
              <a:cxnLst/>
              <a:rect l="l" t="t" r="r" b="b"/>
              <a:pathLst>
                <a:path w="5037" h="2480" extrusionOk="0">
                  <a:moveTo>
                    <a:pt x="2281" y="0"/>
                  </a:moveTo>
                  <a:cubicBezTo>
                    <a:pt x="2213" y="0"/>
                    <a:pt x="2147" y="5"/>
                    <a:pt x="2084" y="14"/>
                  </a:cubicBezTo>
                  <a:cubicBezTo>
                    <a:pt x="1001" y="169"/>
                    <a:pt x="96" y="1645"/>
                    <a:pt x="1" y="1681"/>
                  </a:cubicBezTo>
                  <a:cubicBezTo>
                    <a:pt x="1" y="1681"/>
                    <a:pt x="1167" y="2455"/>
                    <a:pt x="2644" y="2479"/>
                  </a:cubicBezTo>
                  <a:cubicBezTo>
                    <a:pt x="2663" y="2479"/>
                    <a:pt x="2683" y="2480"/>
                    <a:pt x="2703" y="2480"/>
                  </a:cubicBezTo>
                  <a:cubicBezTo>
                    <a:pt x="4133" y="2480"/>
                    <a:pt x="5037" y="1205"/>
                    <a:pt x="5037" y="1205"/>
                  </a:cubicBezTo>
                  <a:cubicBezTo>
                    <a:pt x="5037" y="1205"/>
                    <a:pt x="3388" y="0"/>
                    <a:pt x="2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33"/>
            <p:cNvSpPr/>
            <p:nvPr/>
          </p:nvSpPr>
          <p:spPr>
            <a:xfrm>
              <a:off x="6526400" y="4003850"/>
              <a:ext cx="125925" cy="62000"/>
            </a:xfrm>
            <a:custGeom>
              <a:avLst/>
              <a:gdLst/>
              <a:ahLst/>
              <a:cxnLst/>
              <a:rect l="l" t="t" r="r" b="b"/>
              <a:pathLst>
                <a:path w="5037" h="2480" extrusionOk="0">
                  <a:moveTo>
                    <a:pt x="2758" y="0"/>
                  </a:moveTo>
                  <a:cubicBezTo>
                    <a:pt x="1660" y="0"/>
                    <a:pt x="0" y="1205"/>
                    <a:pt x="0" y="1205"/>
                  </a:cubicBezTo>
                  <a:cubicBezTo>
                    <a:pt x="0" y="1205"/>
                    <a:pt x="904" y="2480"/>
                    <a:pt x="2346" y="2480"/>
                  </a:cubicBezTo>
                  <a:cubicBezTo>
                    <a:pt x="2366" y="2480"/>
                    <a:pt x="2386" y="2479"/>
                    <a:pt x="2406" y="2479"/>
                  </a:cubicBezTo>
                  <a:cubicBezTo>
                    <a:pt x="3870" y="2455"/>
                    <a:pt x="5037" y="1681"/>
                    <a:pt x="5037" y="1681"/>
                  </a:cubicBezTo>
                  <a:cubicBezTo>
                    <a:pt x="4942" y="1645"/>
                    <a:pt x="4037" y="169"/>
                    <a:pt x="2953" y="14"/>
                  </a:cubicBezTo>
                  <a:cubicBezTo>
                    <a:pt x="2891" y="5"/>
                    <a:pt x="2825" y="0"/>
                    <a:pt x="2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33"/>
            <p:cNvSpPr/>
            <p:nvPr/>
          </p:nvSpPr>
          <p:spPr>
            <a:xfrm>
              <a:off x="6065625" y="4182500"/>
              <a:ext cx="32175" cy="205400"/>
            </a:xfrm>
            <a:custGeom>
              <a:avLst/>
              <a:gdLst/>
              <a:ahLst/>
              <a:cxnLst/>
              <a:rect l="l" t="t" r="r" b="b"/>
              <a:pathLst>
                <a:path w="1287" h="8216" extrusionOk="0">
                  <a:moveTo>
                    <a:pt x="1" y="0"/>
                  </a:moveTo>
                  <a:lnTo>
                    <a:pt x="1" y="0"/>
                  </a:lnTo>
                  <a:cubicBezTo>
                    <a:pt x="1" y="0"/>
                    <a:pt x="12" y="143"/>
                    <a:pt x="24" y="357"/>
                  </a:cubicBezTo>
                  <a:cubicBezTo>
                    <a:pt x="60" y="583"/>
                    <a:pt x="96" y="917"/>
                    <a:pt x="143" y="1298"/>
                  </a:cubicBezTo>
                  <a:cubicBezTo>
                    <a:pt x="203" y="1691"/>
                    <a:pt x="263" y="2131"/>
                    <a:pt x="322" y="2608"/>
                  </a:cubicBezTo>
                  <a:cubicBezTo>
                    <a:pt x="393" y="3084"/>
                    <a:pt x="453" y="3596"/>
                    <a:pt x="513" y="4108"/>
                  </a:cubicBezTo>
                  <a:cubicBezTo>
                    <a:pt x="596" y="4620"/>
                    <a:pt x="667" y="5120"/>
                    <a:pt x="715" y="5620"/>
                  </a:cubicBezTo>
                  <a:cubicBezTo>
                    <a:pt x="786" y="6096"/>
                    <a:pt x="846" y="6537"/>
                    <a:pt x="870" y="6929"/>
                  </a:cubicBezTo>
                  <a:cubicBezTo>
                    <a:pt x="929" y="7310"/>
                    <a:pt x="977" y="7644"/>
                    <a:pt x="1013" y="7858"/>
                  </a:cubicBezTo>
                  <a:cubicBezTo>
                    <a:pt x="1048" y="8084"/>
                    <a:pt x="1072" y="8215"/>
                    <a:pt x="1072" y="8215"/>
                  </a:cubicBezTo>
                  <a:cubicBezTo>
                    <a:pt x="1072" y="8215"/>
                    <a:pt x="1096" y="8084"/>
                    <a:pt x="1144" y="7858"/>
                  </a:cubicBezTo>
                  <a:cubicBezTo>
                    <a:pt x="1167" y="7644"/>
                    <a:pt x="1215" y="7310"/>
                    <a:pt x="1263" y="6906"/>
                  </a:cubicBezTo>
                  <a:cubicBezTo>
                    <a:pt x="1286" y="6525"/>
                    <a:pt x="1286" y="6060"/>
                    <a:pt x="1286" y="5560"/>
                  </a:cubicBezTo>
                  <a:cubicBezTo>
                    <a:pt x="1263" y="5060"/>
                    <a:pt x="1227" y="4548"/>
                    <a:pt x="1167" y="4012"/>
                  </a:cubicBezTo>
                  <a:cubicBezTo>
                    <a:pt x="1096" y="3524"/>
                    <a:pt x="1013" y="3000"/>
                    <a:pt x="905" y="2524"/>
                  </a:cubicBezTo>
                  <a:cubicBezTo>
                    <a:pt x="774" y="2048"/>
                    <a:pt x="655" y="1596"/>
                    <a:pt x="513" y="1226"/>
                  </a:cubicBezTo>
                  <a:cubicBezTo>
                    <a:pt x="382" y="857"/>
                    <a:pt x="251" y="560"/>
                    <a:pt x="155" y="333"/>
                  </a:cubicBezTo>
                  <a:lnTo>
                    <a:pt x="1" y="0"/>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6132"/>
        <p:cNvGrpSpPr/>
        <p:nvPr/>
      </p:nvGrpSpPr>
      <p:grpSpPr>
        <a:xfrm>
          <a:off x="0" y="0"/>
          <a:ext cx="0" cy="0"/>
          <a:chOff x="0" y="0"/>
          <a:chExt cx="0" cy="0"/>
        </a:xfrm>
      </p:grpSpPr>
      <p:sp>
        <p:nvSpPr>
          <p:cNvPr id="6133" name="Google Shape;6133;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PURPOSE STATEMENT</a:t>
            </a:r>
            <a:endParaRPr/>
          </a:p>
        </p:txBody>
      </p:sp>
      <p:sp>
        <p:nvSpPr>
          <p:cNvPr id="6134" name="Google Shape;6134;p34"/>
          <p:cNvSpPr txBox="1">
            <a:spLocks noGrp="1"/>
          </p:cNvSpPr>
          <p:nvPr>
            <p:ph type="title" idx="2"/>
          </p:nvPr>
        </p:nvSpPr>
        <p:spPr>
          <a:xfrm>
            <a:off x="716557" y="12130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MERCURY?</a:t>
            </a:r>
            <a:endParaRPr/>
          </a:p>
        </p:txBody>
      </p:sp>
      <p:sp>
        <p:nvSpPr>
          <p:cNvPr id="6135" name="Google Shape;6135;p34"/>
          <p:cNvSpPr txBox="1">
            <a:spLocks noGrp="1"/>
          </p:cNvSpPr>
          <p:nvPr>
            <p:ph type="subTitle" idx="1"/>
          </p:nvPr>
        </p:nvSpPr>
        <p:spPr>
          <a:xfrm>
            <a:off x="716551" y="1607175"/>
            <a:ext cx="586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6136" name="Google Shape;6136;p34"/>
          <p:cNvSpPr txBox="1">
            <a:spLocks noGrp="1"/>
          </p:cNvSpPr>
          <p:nvPr>
            <p:ph type="title" idx="3"/>
          </p:nvPr>
        </p:nvSpPr>
        <p:spPr>
          <a:xfrm>
            <a:off x="1635750" y="2394100"/>
            <a:ext cx="58656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ABOUT VENUS?</a:t>
            </a:r>
            <a:endParaRPr/>
          </a:p>
        </p:txBody>
      </p:sp>
      <p:sp>
        <p:nvSpPr>
          <p:cNvPr id="6137" name="Google Shape;6137;p34"/>
          <p:cNvSpPr txBox="1">
            <a:spLocks noGrp="1"/>
          </p:cNvSpPr>
          <p:nvPr>
            <p:ph type="subTitle" idx="4"/>
          </p:nvPr>
        </p:nvSpPr>
        <p:spPr>
          <a:xfrm>
            <a:off x="1635758" y="2810775"/>
            <a:ext cx="5865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Mercury—and its atmosphere is extremely poisonous</a:t>
            </a:r>
            <a:endParaRPr/>
          </a:p>
        </p:txBody>
      </p:sp>
      <p:sp>
        <p:nvSpPr>
          <p:cNvPr id="6138" name="Google Shape;6138;p34"/>
          <p:cNvSpPr txBox="1">
            <a:spLocks noGrp="1"/>
          </p:cNvSpPr>
          <p:nvPr>
            <p:ph type="title" idx="5"/>
          </p:nvPr>
        </p:nvSpPr>
        <p:spPr>
          <a:xfrm>
            <a:off x="2554950" y="3575200"/>
            <a:ext cx="5865600" cy="52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WHAT ABOUT JUPITER?</a:t>
            </a:r>
            <a:endParaRPr/>
          </a:p>
        </p:txBody>
      </p:sp>
      <p:sp>
        <p:nvSpPr>
          <p:cNvPr id="6139" name="Google Shape;6139;p34"/>
          <p:cNvSpPr txBox="1">
            <a:spLocks noGrp="1"/>
          </p:cNvSpPr>
          <p:nvPr>
            <p:ph type="subTitle" idx="6"/>
          </p:nvPr>
        </p:nvSpPr>
        <p:spPr>
          <a:xfrm>
            <a:off x="2554955" y="3969375"/>
            <a:ext cx="5865600" cy="527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a gas giant and the biggest planet in the Solar System. It's the fourth-brightest object in the night sky</a:t>
            </a:r>
            <a:endParaRPr/>
          </a:p>
        </p:txBody>
      </p:sp>
      <p:grpSp>
        <p:nvGrpSpPr>
          <p:cNvPr id="6140" name="Google Shape;6140;p34"/>
          <p:cNvGrpSpPr/>
          <p:nvPr/>
        </p:nvGrpSpPr>
        <p:grpSpPr>
          <a:xfrm>
            <a:off x="716541" y="2253835"/>
            <a:ext cx="4046738" cy="91800"/>
            <a:chOff x="1060225" y="2963300"/>
            <a:chExt cx="4046738" cy="91800"/>
          </a:xfrm>
        </p:grpSpPr>
        <p:sp>
          <p:nvSpPr>
            <p:cNvPr id="6141" name="Google Shape;6141;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2" name="Google Shape;6142;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3" name="Google Shape;6143;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4" name="Google Shape;6144;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5" name="Google Shape;6145;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6" name="Google Shape;6146;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7" name="Google Shape;6147;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8" name="Google Shape;6148;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49" name="Google Shape;6149;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0" name="Google Shape;6150;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1" name="Google Shape;6151;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2" name="Google Shape;6152;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3" name="Google Shape;6153;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4" name="Google Shape;6154;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5" name="Google Shape;6155;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6" name="Google Shape;6156;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7" name="Google Shape;6157;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8" name="Google Shape;6158;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59" name="Google Shape;6159;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0" name="Google Shape;6160;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1" name="Google Shape;6161;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2" name="Google Shape;6162;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3" name="Google Shape;6163;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4" name="Google Shape;6164;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5" name="Google Shape;6165;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6" name="Google Shape;6166;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67" name="Google Shape;6167;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168" name="Google Shape;6168;p34"/>
          <p:cNvGrpSpPr/>
          <p:nvPr/>
        </p:nvGrpSpPr>
        <p:grpSpPr>
          <a:xfrm>
            <a:off x="4380716" y="3483403"/>
            <a:ext cx="4046738" cy="91800"/>
            <a:chOff x="1060225" y="2963300"/>
            <a:chExt cx="4046738" cy="91800"/>
          </a:xfrm>
        </p:grpSpPr>
        <p:sp>
          <p:nvSpPr>
            <p:cNvPr id="6169" name="Google Shape;6169;p34"/>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0" name="Google Shape;6170;p34"/>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1" name="Google Shape;6171;p34"/>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2" name="Google Shape;6172;p34"/>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3" name="Google Shape;6173;p34"/>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4" name="Google Shape;6174;p34"/>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5" name="Google Shape;6175;p34"/>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6" name="Google Shape;6176;p34"/>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7" name="Google Shape;6177;p34"/>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8" name="Google Shape;6178;p34"/>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79" name="Google Shape;6179;p34"/>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0" name="Google Shape;6180;p34"/>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1" name="Google Shape;6181;p34"/>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2" name="Google Shape;6182;p34"/>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3" name="Google Shape;6183;p34"/>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4" name="Google Shape;6184;p34"/>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5" name="Google Shape;6185;p34"/>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6" name="Google Shape;6186;p34"/>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7" name="Google Shape;6187;p34"/>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8" name="Google Shape;6188;p34"/>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89" name="Google Shape;6189;p34"/>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0" name="Google Shape;6190;p34"/>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1" name="Google Shape;6191;p34"/>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2" name="Google Shape;6192;p34"/>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3" name="Google Shape;6193;p34"/>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4" name="Google Shape;6194;p34"/>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195" name="Google Shape;6195;p34"/>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6199"/>
        <p:cNvGrpSpPr/>
        <p:nvPr/>
      </p:nvGrpSpPr>
      <p:grpSpPr>
        <a:xfrm>
          <a:off x="0" y="0"/>
          <a:ext cx="0" cy="0"/>
          <a:chOff x="0" y="0"/>
          <a:chExt cx="0" cy="0"/>
        </a:xfrm>
      </p:grpSpPr>
      <p:sp>
        <p:nvSpPr>
          <p:cNvPr id="6200" name="Google Shape;6200;p35"/>
          <p:cNvSpPr txBox="1">
            <a:spLocks noGrp="1"/>
          </p:cNvSpPr>
          <p:nvPr>
            <p:ph type="subTitle" idx="1"/>
          </p:nvPr>
        </p:nvSpPr>
        <p:spPr>
          <a:xfrm>
            <a:off x="1824750" y="1363300"/>
            <a:ext cx="5494500" cy="127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
        <p:nvSpPr>
          <p:cNvPr id="6201" name="Google Shape;6201;p35"/>
          <p:cNvSpPr txBox="1">
            <a:spLocks noGrp="1"/>
          </p:cNvSpPr>
          <p:nvPr>
            <p:ph type="title"/>
          </p:nvPr>
        </p:nvSpPr>
        <p:spPr>
          <a:xfrm>
            <a:off x="2712150" y="3248300"/>
            <a:ext cx="3719700" cy="53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grpSp>
        <p:nvGrpSpPr>
          <p:cNvPr id="6202" name="Google Shape;6202;p35"/>
          <p:cNvGrpSpPr/>
          <p:nvPr/>
        </p:nvGrpSpPr>
        <p:grpSpPr>
          <a:xfrm>
            <a:off x="-31234" y="120007"/>
            <a:ext cx="9206466" cy="501623"/>
            <a:chOff x="-31234" y="120007"/>
            <a:chExt cx="9206466" cy="501623"/>
          </a:xfrm>
        </p:grpSpPr>
        <p:grpSp>
          <p:nvGrpSpPr>
            <p:cNvPr id="6203" name="Google Shape;6203;p35"/>
            <p:cNvGrpSpPr/>
            <p:nvPr/>
          </p:nvGrpSpPr>
          <p:grpSpPr>
            <a:xfrm>
              <a:off x="-31234" y="120007"/>
              <a:ext cx="4581733" cy="501623"/>
              <a:chOff x="135775" y="236925"/>
              <a:chExt cx="8872449" cy="764203"/>
            </a:xfrm>
          </p:grpSpPr>
          <p:sp>
            <p:nvSpPr>
              <p:cNvPr id="6204" name="Google Shape;6204;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8" name="Google Shape;6278;p35"/>
            <p:cNvGrpSpPr/>
            <p:nvPr/>
          </p:nvGrpSpPr>
          <p:grpSpPr>
            <a:xfrm>
              <a:off x="4593500" y="120007"/>
              <a:ext cx="4581733" cy="501623"/>
              <a:chOff x="135775" y="236925"/>
              <a:chExt cx="8872449" cy="764203"/>
            </a:xfrm>
          </p:grpSpPr>
          <p:sp>
            <p:nvSpPr>
              <p:cNvPr id="6279" name="Google Shape;6279;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53" name="Google Shape;6353;p35"/>
          <p:cNvGrpSpPr/>
          <p:nvPr/>
        </p:nvGrpSpPr>
        <p:grpSpPr>
          <a:xfrm>
            <a:off x="-31234" y="4531067"/>
            <a:ext cx="9206466" cy="501623"/>
            <a:chOff x="-31234" y="4521882"/>
            <a:chExt cx="9206466" cy="501623"/>
          </a:xfrm>
        </p:grpSpPr>
        <p:grpSp>
          <p:nvGrpSpPr>
            <p:cNvPr id="6354" name="Google Shape;6354;p35"/>
            <p:cNvGrpSpPr/>
            <p:nvPr/>
          </p:nvGrpSpPr>
          <p:grpSpPr>
            <a:xfrm flipH="1">
              <a:off x="4593500" y="4521882"/>
              <a:ext cx="4581733" cy="501623"/>
              <a:chOff x="135775" y="236925"/>
              <a:chExt cx="8872449" cy="764203"/>
            </a:xfrm>
          </p:grpSpPr>
          <p:sp>
            <p:nvSpPr>
              <p:cNvPr id="6355" name="Google Shape;6355;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35"/>
            <p:cNvGrpSpPr/>
            <p:nvPr/>
          </p:nvGrpSpPr>
          <p:grpSpPr>
            <a:xfrm flipH="1">
              <a:off x="-31234" y="4521882"/>
              <a:ext cx="4581733" cy="501623"/>
              <a:chOff x="135775" y="236925"/>
              <a:chExt cx="8872449" cy="764203"/>
            </a:xfrm>
          </p:grpSpPr>
          <p:sp>
            <p:nvSpPr>
              <p:cNvPr id="6430" name="Google Shape;6430;p3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3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3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3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3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3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3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3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3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3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3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3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3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3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3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3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3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3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3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3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3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3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3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3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3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3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3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3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3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3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3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3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3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3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3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3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3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3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3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3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3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3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3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3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3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3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3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3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3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3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3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3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3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3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3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3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3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3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3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3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3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3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3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3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3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3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3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3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3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3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3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3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3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3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4" name="Google Shape;6504;p35"/>
          <p:cNvGrpSpPr/>
          <p:nvPr/>
        </p:nvGrpSpPr>
        <p:grpSpPr>
          <a:xfrm>
            <a:off x="2548631" y="2872028"/>
            <a:ext cx="4046738" cy="91800"/>
            <a:chOff x="1060225" y="2963300"/>
            <a:chExt cx="4046738" cy="91800"/>
          </a:xfrm>
        </p:grpSpPr>
        <p:sp>
          <p:nvSpPr>
            <p:cNvPr id="6505" name="Google Shape;6505;p3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6" name="Google Shape;6506;p3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7" name="Google Shape;6507;p3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8" name="Google Shape;6508;p3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9" name="Google Shape;6509;p3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0" name="Google Shape;6510;p3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1" name="Google Shape;6511;p3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2" name="Google Shape;6512;p3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3" name="Google Shape;6513;p3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4" name="Google Shape;6514;p3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5" name="Google Shape;6515;p3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6" name="Google Shape;6516;p3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7" name="Google Shape;6517;p3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8" name="Google Shape;6518;p3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19" name="Google Shape;6519;p3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0" name="Google Shape;6520;p3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1" name="Google Shape;6521;p3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2" name="Google Shape;6522;p3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3" name="Google Shape;6523;p3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4" name="Google Shape;6524;p3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5" name="Google Shape;6525;p3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6" name="Google Shape;6526;p3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7" name="Google Shape;6527;p3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8" name="Google Shape;6528;p3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9" name="Google Shape;6529;p3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0" name="Google Shape;6530;p3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1" name="Google Shape;6531;p3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6535"/>
        <p:cNvGrpSpPr/>
        <p:nvPr/>
      </p:nvGrpSpPr>
      <p:grpSpPr>
        <a:xfrm>
          <a:off x="0" y="0"/>
          <a:ext cx="0" cy="0"/>
          <a:chOff x="0" y="0"/>
          <a:chExt cx="0" cy="0"/>
        </a:xfrm>
      </p:grpSpPr>
      <p:sp>
        <p:nvSpPr>
          <p:cNvPr id="6536" name="Google Shape;6536;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CURRENT SITUATION</a:t>
            </a:r>
            <a:endParaRPr/>
          </a:p>
        </p:txBody>
      </p:sp>
      <p:sp>
        <p:nvSpPr>
          <p:cNvPr id="6537" name="Google Shape;6537;p36"/>
          <p:cNvSpPr txBox="1"/>
          <p:nvPr/>
        </p:nvSpPr>
        <p:spPr>
          <a:xfrm>
            <a:off x="705384" y="1620675"/>
            <a:ext cx="1764300" cy="9573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CURRENT SITUATION</a:t>
            </a:r>
            <a:endParaRPr sz="2200">
              <a:solidFill>
                <a:schemeClr val="lt1"/>
              </a:solidFill>
              <a:latin typeface="Rowdies"/>
              <a:ea typeface="Rowdies"/>
              <a:cs typeface="Rowdies"/>
              <a:sym typeface="Rowdies"/>
            </a:endParaRPr>
          </a:p>
        </p:txBody>
      </p:sp>
      <p:sp>
        <p:nvSpPr>
          <p:cNvPr id="6538" name="Google Shape;6538;p36"/>
          <p:cNvSpPr txBox="1"/>
          <p:nvPr/>
        </p:nvSpPr>
        <p:spPr>
          <a:xfrm>
            <a:off x="705375" y="2465061"/>
            <a:ext cx="1764300" cy="95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Bellota Text"/>
                <a:ea typeface="Bellota Text"/>
                <a:cs typeface="Bellota Text"/>
                <a:sym typeface="Bellota Text"/>
              </a:rPr>
              <a:t>Jupiter is a gas giant and the biggest planet in the Solar System</a:t>
            </a:r>
            <a:endParaRPr>
              <a:solidFill>
                <a:schemeClr val="lt1"/>
              </a:solidFill>
              <a:latin typeface="Bellota Text"/>
              <a:ea typeface="Bellota Text"/>
              <a:cs typeface="Bellota Text"/>
              <a:sym typeface="Bellota Text"/>
            </a:endParaRPr>
          </a:p>
        </p:txBody>
      </p:sp>
      <p:sp>
        <p:nvSpPr>
          <p:cNvPr id="6539" name="Google Shape;6539;p36"/>
          <p:cNvSpPr txBox="1"/>
          <p:nvPr/>
        </p:nvSpPr>
        <p:spPr>
          <a:xfrm>
            <a:off x="29997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6540" name="Google Shape;6540;p36"/>
          <p:cNvSpPr txBox="1"/>
          <p:nvPr/>
        </p:nvSpPr>
        <p:spPr>
          <a:xfrm>
            <a:off x="29997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Despite being red, Mars is a cold place</a:t>
            </a:r>
            <a:endParaRPr>
              <a:solidFill>
                <a:schemeClr val="lt1"/>
              </a:solidFill>
              <a:latin typeface="Bellota Text"/>
              <a:ea typeface="Bellota Text"/>
              <a:cs typeface="Bellota Text"/>
              <a:sym typeface="Bellota Text"/>
            </a:endParaRPr>
          </a:p>
        </p:txBody>
      </p:sp>
      <p:sp>
        <p:nvSpPr>
          <p:cNvPr id="6541" name="Google Shape;6541;p36"/>
          <p:cNvSpPr txBox="1"/>
          <p:nvPr/>
        </p:nvSpPr>
        <p:spPr>
          <a:xfrm>
            <a:off x="48370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6542" name="Google Shape;6542;p36"/>
          <p:cNvSpPr txBox="1"/>
          <p:nvPr/>
        </p:nvSpPr>
        <p:spPr>
          <a:xfrm>
            <a:off x="48370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It’s the second planet from the Sun</a:t>
            </a:r>
            <a:endParaRPr>
              <a:solidFill>
                <a:schemeClr val="lt1"/>
              </a:solidFill>
              <a:latin typeface="Bellota Text"/>
              <a:ea typeface="Bellota Text"/>
              <a:cs typeface="Bellota Text"/>
              <a:sym typeface="Bellota Text"/>
            </a:endParaRPr>
          </a:p>
        </p:txBody>
      </p:sp>
      <p:sp>
        <p:nvSpPr>
          <p:cNvPr id="6543" name="Google Shape;6543;p36"/>
          <p:cNvSpPr txBox="1"/>
          <p:nvPr/>
        </p:nvSpPr>
        <p:spPr>
          <a:xfrm>
            <a:off x="6674325" y="3354450"/>
            <a:ext cx="1764300" cy="5067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NEPTUNE</a:t>
            </a:r>
            <a:endParaRPr sz="2200">
              <a:solidFill>
                <a:schemeClr val="lt1"/>
              </a:solidFill>
              <a:latin typeface="Rowdies"/>
              <a:ea typeface="Rowdies"/>
              <a:cs typeface="Rowdies"/>
              <a:sym typeface="Rowdies"/>
            </a:endParaRPr>
          </a:p>
        </p:txBody>
      </p:sp>
      <p:sp>
        <p:nvSpPr>
          <p:cNvPr id="6544" name="Google Shape;6544;p36"/>
          <p:cNvSpPr txBox="1"/>
          <p:nvPr/>
        </p:nvSpPr>
        <p:spPr>
          <a:xfrm>
            <a:off x="6674325" y="3748154"/>
            <a:ext cx="17643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Neptune is far away from Earth</a:t>
            </a:r>
            <a:endParaRPr>
              <a:solidFill>
                <a:schemeClr val="lt1"/>
              </a:solidFill>
              <a:latin typeface="Bellota Text"/>
              <a:ea typeface="Bellota Text"/>
              <a:cs typeface="Bellota Text"/>
              <a:sym typeface="Bellota Text"/>
            </a:endParaRPr>
          </a:p>
        </p:txBody>
      </p:sp>
      <p:cxnSp>
        <p:nvCxnSpPr>
          <p:cNvPr id="6545" name="Google Shape;6545;p36"/>
          <p:cNvCxnSpPr>
            <a:endCxn id="6539" idx="0"/>
          </p:cNvCxnSpPr>
          <p:nvPr/>
        </p:nvCxnSpPr>
        <p:spPr>
          <a:xfrm>
            <a:off x="3881875" y="244305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6" name="Google Shape;6546;p36"/>
          <p:cNvCxnSpPr>
            <a:stCxn id="6547" idx="2"/>
            <a:endCxn id="6541" idx="0"/>
          </p:cNvCxnSpPr>
          <p:nvPr/>
        </p:nvCxnSpPr>
        <p:spPr>
          <a:xfrm>
            <a:off x="57191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48" name="Google Shape;6548;p36"/>
          <p:cNvCxnSpPr>
            <a:stCxn id="6549" idx="2"/>
            <a:endCxn id="6543" idx="0"/>
          </p:cNvCxnSpPr>
          <p:nvPr/>
        </p:nvCxnSpPr>
        <p:spPr>
          <a:xfrm>
            <a:off x="7556475" y="2443000"/>
            <a:ext cx="0" cy="911400"/>
          </a:xfrm>
          <a:prstGeom prst="straightConnector1">
            <a:avLst/>
          </a:prstGeom>
          <a:noFill/>
          <a:ln w="38100" cap="flat" cmpd="sng">
            <a:solidFill>
              <a:schemeClr val="dk2"/>
            </a:solidFill>
            <a:prstDash val="dot"/>
            <a:round/>
            <a:headEnd type="none" w="med" len="med"/>
            <a:tailEnd type="none" w="med" len="med"/>
          </a:ln>
        </p:spPr>
      </p:cxnSp>
      <p:cxnSp>
        <p:nvCxnSpPr>
          <p:cNvPr id="6550" name="Google Shape;6550;p36"/>
          <p:cNvCxnSpPr>
            <a:stCxn id="6551" idx="3"/>
            <a:endCxn id="6547" idx="1"/>
          </p:cNvCxnSpPr>
          <p:nvPr/>
        </p:nvCxnSpPr>
        <p:spPr>
          <a:xfrm>
            <a:off x="4221625" y="2103250"/>
            <a:ext cx="1157700" cy="0"/>
          </a:xfrm>
          <a:prstGeom prst="straightConnector1">
            <a:avLst/>
          </a:prstGeom>
          <a:noFill/>
          <a:ln w="38100" cap="flat" cmpd="sng">
            <a:solidFill>
              <a:schemeClr val="dk2"/>
            </a:solidFill>
            <a:prstDash val="dot"/>
            <a:round/>
            <a:headEnd type="none" w="med" len="med"/>
            <a:tailEnd type="none" w="med" len="med"/>
          </a:ln>
        </p:spPr>
      </p:cxnSp>
      <p:cxnSp>
        <p:nvCxnSpPr>
          <p:cNvPr id="6552" name="Google Shape;6552;p36"/>
          <p:cNvCxnSpPr>
            <a:stCxn id="6547" idx="3"/>
            <a:endCxn id="6549" idx="1"/>
          </p:cNvCxnSpPr>
          <p:nvPr/>
        </p:nvCxnSpPr>
        <p:spPr>
          <a:xfrm>
            <a:off x="6058925" y="2103250"/>
            <a:ext cx="1157700" cy="0"/>
          </a:xfrm>
          <a:prstGeom prst="straightConnector1">
            <a:avLst/>
          </a:prstGeom>
          <a:noFill/>
          <a:ln w="38100" cap="flat" cmpd="sng">
            <a:solidFill>
              <a:schemeClr val="dk2"/>
            </a:solidFill>
            <a:prstDash val="dot"/>
            <a:round/>
            <a:headEnd type="none" w="med" len="med"/>
            <a:tailEnd type="none" w="med" len="med"/>
          </a:ln>
        </p:spPr>
      </p:cxnSp>
      <p:sp>
        <p:nvSpPr>
          <p:cNvPr id="6551" name="Google Shape;6551;p36"/>
          <p:cNvSpPr/>
          <p:nvPr/>
        </p:nvSpPr>
        <p:spPr>
          <a:xfrm>
            <a:off x="35421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6547" name="Google Shape;6547;p36"/>
          <p:cNvSpPr/>
          <p:nvPr/>
        </p:nvSpPr>
        <p:spPr>
          <a:xfrm>
            <a:off x="53794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
        <p:nvSpPr>
          <p:cNvPr id="6549" name="Google Shape;6549;p36"/>
          <p:cNvSpPr/>
          <p:nvPr/>
        </p:nvSpPr>
        <p:spPr>
          <a:xfrm>
            <a:off x="7216725" y="1763500"/>
            <a:ext cx="679500" cy="6795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03</a:t>
            </a:r>
            <a:endParaRPr sz="2200">
              <a:solidFill>
                <a:schemeClr val="dk1"/>
              </a:solidFill>
              <a:latin typeface="Rowdies"/>
              <a:ea typeface="Rowdies"/>
              <a:cs typeface="Rowdies"/>
              <a:sym typeface="Rowdies"/>
            </a:endParaRPr>
          </a:p>
        </p:txBody>
      </p:sp>
      <p:cxnSp>
        <p:nvCxnSpPr>
          <p:cNvPr id="6553" name="Google Shape;6553;p36"/>
          <p:cNvCxnSpPr>
            <a:stCxn id="6537" idx="3"/>
            <a:endCxn id="6551" idx="1"/>
          </p:cNvCxnSpPr>
          <p:nvPr/>
        </p:nvCxnSpPr>
        <p:spPr>
          <a:xfrm>
            <a:off x="2469684" y="2099325"/>
            <a:ext cx="1072500" cy="3900"/>
          </a:xfrm>
          <a:prstGeom prst="straightConnector1">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6557"/>
        <p:cNvGrpSpPr/>
        <p:nvPr/>
      </p:nvGrpSpPr>
      <p:grpSpPr>
        <a:xfrm>
          <a:off x="0" y="0"/>
          <a:ext cx="0" cy="0"/>
          <a:chOff x="0" y="0"/>
          <a:chExt cx="0" cy="0"/>
        </a:xfrm>
      </p:grpSpPr>
      <p:sp>
        <p:nvSpPr>
          <p:cNvPr id="6558" name="Google Shape;655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THESIS HYPOTHESIS</a:t>
            </a:r>
            <a:endParaRPr/>
          </a:p>
        </p:txBody>
      </p:sp>
      <p:sp>
        <p:nvSpPr>
          <p:cNvPr id="6559" name="Google Shape;6559;p37"/>
          <p:cNvSpPr txBox="1">
            <a:spLocks noGrp="1"/>
          </p:cNvSpPr>
          <p:nvPr>
            <p:ph type="title" idx="2"/>
          </p:nvPr>
        </p:nvSpPr>
        <p:spPr>
          <a:xfrm>
            <a:off x="935650"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1</a:t>
            </a:r>
            <a:endParaRPr/>
          </a:p>
        </p:txBody>
      </p:sp>
      <p:sp>
        <p:nvSpPr>
          <p:cNvPr id="6560" name="Google Shape;6560;p37"/>
          <p:cNvSpPr txBox="1">
            <a:spLocks noGrp="1"/>
          </p:cNvSpPr>
          <p:nvPr>
            <p:ph type="title" idx="3"/>
          </p:nvPr>
        </p:nvSpPr>
        <p:spPr>
          <a:xfrm>
            <a:off x="5005225" y="1806411"/>
            <a:ext cx="32031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HYPOTHESIS 2</a:t>
            </a:r>
            <a:endParaRPr/>
          </a:p>
        </p:txBody>
      </p:sp>
      <p:sp>
        <p:nvSpPr>
          <p:cNvPr id="6561" name="Google Shape;6561;p37"/>
          <p:cNvSpPr txBox="1">
            <a:spLocks noGrp="1"/>
          </p:cNvSpPr>
          <p:nvPr>
            <p:ph type="subTitle" idx="1"/>
          </p:nvPr>
        </p:nvSpPr>
        <p:spPr>
          <a:xfrm>
            <a:off x="5005229"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terribly hot and it’s atmosphere is extremely poisonous</a:t>
            </a:r>
            <a:endParaRPr/>
          </a:p>
        </p:txBody>
      </p:sp>
      <p:sp>
        <p:nvSpPr>
          <p:cNvPr id="6562" name="Google Shape;6562;p37"/>
          <p:cNvSpPr txBox="1">
            <a:spLocks noGrp="1"/>
          </p:cNvSpPr>
          <p:nvPr>
            <p:ph type="subTitle" idx="4"/>
          </p:nvPr>
        </p:nvSpPr>
        <p:spPr>
          <a:xfrm>
            <a:off x="935650" y="2919836"/>
            <a:ext cx="3203100" cy="108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grpSp>
        <p:nvGrpSpPr>
          <p:cNvPr id="6563" name="Google Shape;6563;p37"/>
          <p:cNvGrpSpPr/>
          <p:nvPr/>
        </p:nvGrpSpPr>
        <p:grpSpPr>
          <a:xfrm>
            <a:off x="956980" y="2596666"/>
            <a:ext cx="7230035" cy="91800"/>
            <a:chOff x="956980" y="2412954"/>
            <a:chExt cx="7230035" cy="91800"/>
          </a:xfrm>
        </p:grpSpPr>
        <p:grpSp>
          <p:nvGrpSpPr>
            <p:cNvPr id="6564" name="Google Shape;6564;p37"/>
            <p:cNvGrpSpPr/>
            <p:nvPr/>
          </p:nvGrpSpPr>
          <p:grpSpPr>
            <a:xfrm>
              <a:off x="956980" y="2412954"/>
              <a:ext cx="3590399" cy="91800"/>
              <a:chOff x="1516564" y="2963300"/>
              <a:chExt cx="3590399" cy="91800"/>
            </a:xfrm>
          </p:grpSpPr>
          <p:sp>
            <p:nvSpPr>
              <p:cNvPr id="6565" name="Google Shape;6565;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6" name="Google Shape;6566;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7" name="Google Shape;6567;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8" name="Google Shape;6568;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9" name="Google Shape;6569;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0" name="Google Shape;6570;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1" name="Google Shape;6571;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2" name="Google Shape;6572;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3" name="Google Shape;6573;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4" name="Google Shape;6574;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5" name="Google Shape;6575;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6" name="Google Shape;6576;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7" name="Google Shape;6577;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8" name="Google Shape;6578;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9" name="Google Shape;6579;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0" name="Google Shape;6580;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1" name="Google Shape;6581;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2" name="Google Shape;6582;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3" name="Google Shape;6583;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4" name="Google Shape;6584;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5" name="Google Shape;6585;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6" name="Google Shape;6586;p37"/>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7" name="Google Shape;6587;p37"/>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88" name="Google Shape;6588;p37"/>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589" name="Google Shape;6589;p37"/>
            <p:cNvGrpSpPr/>
            <p:nvPr/>
          </p:nvGrpSpPr>
          <p:grpSpPr>
            <a:xfrm>
              <a:off x="4596616" y="2412954"/>
              <a:ext cx="3590399" cy="91800"/>
              <a:chOff x="1060225" y="2963300"/>
              <a:chExt cx="3590399" cy="91800"/>
            </a:xfrm>
          </p:grpSpPr>
          <p:sp>
            <p:nvSpPr>
              <p:cNvPr id="6590" name="Google Shape;6590;p37"/>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1" name="Google Shape;6591;p37"/>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2" name="Google Shape;6592;p37"/>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3" name="Google Shape;6593;p37"/>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4" name="Google Shape;6594;p37"/>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5" name="Google Shape;6595;p37"/>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6" name="Google Shape;6596;p37"/>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7" name="Google Shape;6597;p37"/>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8" name="Google Shape;6598;p37"/>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9" name="Google Shape;6599;p37"/>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0" name="Google Shape;6600;p37"/>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1" name="Google Shape;6601;p37"/>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2" name="Google Shape;6602;p37"/>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3" name="Google Shape;6603;p37"/>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4" name="Google Shape;6604;p37"/>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5" name="Google Shape;6605;p37"/>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6" name="Google Shape;6606;p37"/>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7" name="Google Shape;6607;p37"/>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8" name="Google Shape;6608;p37"/>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9" name="Google Shape;6609;p37"/>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0" name="Google Shape;6610;p37"/>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1" name="Google Shape;6611;p37"/>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2" name="Google Shape;6612;p37"/>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13" name="Google Shape;6613;p37"/>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6617"/>
        <p:cNvGrpSpPr/>
        <p:nvPr/>
      </p:nvGrpSpPr>
      <p:grpSpPr>
        <a:xfrm>
          <a:off x="0" y="0"/>
          <a:ext cx="0" cy="0"/>
          <a:chOff x="0" y="0"/>
          <a:chExt cx="0" cy="0"/>
        </a:xfrm>
      </p:grpSpPr>
      <p:sp>
        <p:nvSpPr>
          <p:cNvPr id="6618" name="Google Shape;6618;p38"/>
          <p:cNvSpPr txBox="1">
            <a:spLocks noGrp="1"/>
          </p:cNvSpPr>
          <p:nvPr>
            <p:ph type="title"/>
          </p:nvPr>
        </p:nvSpPr>
        <p:spPr>
          <a:xfrm>
            <a:off x="713225" y="1840000"/>
            <a:ext cx="4794600" cy="14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AWESOME</a:t>
            </a:r>
            <a:r>
              <a:rPr lang="en" sz="7000"/>
              <a:t> </a:t>
            </a:r>
            <a:r>
              <a:rPr lang="en" sz="5000"/>
              <a:t>WORDS</a:t>
            </a:r>
            <a:endParaRPr sz="5000"/>
          </a:p>
        </p:txBody>
      </p:sp>
      <p:grpSp>
        <p:nvGrpSpPr>
          <p:cNvPr id="6619" name="Google Shape;6619;p38"/>
          <p:cNvGrpSpPr/>
          <p:nvPr/>
        </p:nvGrpSpPr>
        <p:grpSpPr>
          <a:xfrm>
            <a:off x="-31234" y="120007"/>
            <a:ext cx="9206466" cy="501623"/>
            <a:chOff x="-31234" y="120007"/>
            <a:chExt cx="9206466" cy="501623"/>
          </a:xfrm>
        </p:grpSpPr>
        <p:grpSp>
          <p:nvGrpSpPr>
            <p:cNvPr id="6620" name="Google Shape;6620;p38"/>
            <p:cNvGrpSpPr/>
            <p:nvPr/>
          </p:nvGrpSpPr>
          <p:grpSpPr>
            <a:xfrm>
              <a:off x="-31234" y="120007"/>
              <a:ext cx="4581733" cy="501623"/>
              <a:chOff x="135775" y="236925"/>
              <a:chExt cx="8872449" cy="764203"/>
            </a:xfrm>
          </p:grpSpPr>
          <p:sp>
            <p:nvSpPr>
              <p:cNvPr id="6621" name="Google Shape;6621;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5" name="Google Shape;6695;p38"/>
            <p:cNvGrpSpPr/>
            <p:nvPr/>
          </p:nvGrpSpPr>
          <p:grpSpPr>
            <a:xfrm>
              <a:off x="4593500" y="120007"/>
              <a:ext cx="4581733" cy="501623"/>
              <a:chOff x="135775" y="236925"/>
              <a:chExt cx="8872449" cy="764203"/>
            </a:xfrm>
          </p:grpSpPr>
          <p:sp>
            <p:nvSpPr>
              <p:cNvPr id="6696" name="Google Shape;6696;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70" name="Google Shape;6770;p38"/>
          <p:cNvGrpSpPr/>
          <p:nvPr/>
        </p:nvGrpSpPr>
        <p:grpSpPr>
          <a:xfrm>
            <a:off x="-31234" y="4531067"/>
            <a:ext cx="9206466" cy="501623"/>
            <a:chOff x="-31234" y="4521882"/>
            <a:chExt cx="9206466" cy="501623"/>
          </a:xfrm>
        </p:grpSpPr>
        <p:grpSp>
          <p:nvGrpSpPr>
            <p:cNvPr id="6771" name="Google Shape;6771;p38"/>
            <p:cNvGrpSpPr/>
            <p:nvPr/>
          </p:nvGrpSpPr>
          <p:grpSpPr>
            <a:xfrm flipH="1">
              <a:off x="4593500" y="4521882"/>
              <a:ext cx="4581733" cy="501623"/>
              <a:chOff x="135775" y="236925"/>
              <a:chExt cx="8872449" cy="764203"/>
            </a:xfrm>
          </p:grpSpPr>
          <p:sp>
            <p:nvSpPr>
              <p:cNvPr id="6772" name="Google Shape;6772;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38"/>
            <p:cNvGrpSpPr/>
            <p:nvPr/>
          </p:nvGrpSpPr>
          <p:grpSpPr>
            <a:xfrm flipH="1">
              <a:off x="-31234" y="4521882"/>
              <a:ext cx="4581733" cy="501623"/>
              <a:chOff x="135775" y="236925"/>
              <a:chExt cx="8872449" cy="764203"/>
            </a:xfrm>
          </p:grpSpPr>
          <p:sp>
            <p:nvSpPr>
              <p:cNvPr id="6847" name="Google Shape;6847;p38"/>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38"/>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38"/>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38"/>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38"/>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38"/>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38"/>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38"/>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38"/>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38"/>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38"/>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38"/>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38"/>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38"/>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38"/>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38"/>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38"/>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38"/>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38"/>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38"/>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38"/>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38"/>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38"/>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38"/>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38"/>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38"/>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38"/>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38"/>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38"/>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38"/>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38"/>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38"/>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38"/>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38"/>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38"/>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38"/>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38"/>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38"/>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38"/>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38"/>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38"/>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38"/>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38"/>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38"/>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38"/>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38"/>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38"/>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38"/>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38"/>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38"/>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38"/>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38"/>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38"/>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38"/>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38"/>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38"/>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38"/>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38"/>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38"/>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38"/>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38"/>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38"/>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38"/>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38"/>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38"/>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38"/>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38"/>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38"/>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38"/>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38"/>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38"/>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38"/>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38"/>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38"/>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21" name="Google Shape;6921;p38"/>
          <p:cNvGrpSpPr/>
          <p:nvPr/>
        </p:nvGrpSpPr>
        <p:grpSpPr>
          <a:xfrm>
            <a:off x="1087153" y="3611540"/>
            <a:ext cx="4046738" cy="91800"/>
            <a:chOff x="1060225" y="2963300"/>
            <a:chExt cx="4046738" cy="91800"/>
          </a:xfrm>
        </p:grpSpPr>
        <p:sp>
          <p:nvSpPr>
            <p:cNvPr id="6922" name="Google Shape;6922;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3" name="Google Shape;6923;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4" name="Google Shape;6924;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5" name="Google Shape;6925;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6" name="Google Shape;6926;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7" name="Google Shape;6927;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8" name="Google Shape;6928;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9" name="Google Shape;6929;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0" name="Google Shape;6930;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1" name="Google Shape;6931;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2" name="Google Shape;6932;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3" name="Google Shape;6933;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4" name="Google Shape;6934;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5" name="Google Shape;6935;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6" name="Google Shape;6936;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7" name="Google Shape;6937;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8" name="Google Shape;6938;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9" name="Google Shape;6939;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0" name="Google Shape;6940;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1" name="Google Shape;6941;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2" name="Google Shape;6942;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3" name="Google Shape;6943;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4" name="Google Shape;6944;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5" name="Google Shape;6945;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6" name="Google Shape;6946;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7" name="Google Shape;6947;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8" name="Google Shape;6948;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49" name="Google Shape;6949;p38"/>
          <p:cNvGrpSpPr/>
          <p:nvPr/>
        </p:nvGrpSpPr>
        <p:grpSpPr>
          <a:xfrm>
            <a:off x="1087153" y="1449365"/>
            <a:ext cx="4046738" cy="91800"/>
            <a:chOff x="1060225" y="2963300"/>
            <a:chExt cx="4046738" cy="91800"/>
          </a:xfrm>
        </p:grpSpPr>
        <p:sp>
          <p:nvSpPr>
            <p:cNvPr id="6950" name="Google Shape;6950;p38"/>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1" name="Google Shape;6951;p38"/>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2" name="Google Shape;6952;p38"/>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3" name="Google Shape;6953;p38"/>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4" name="Google Shape;6954;p38"/>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5" name="Google Shape;6955;p38"/>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6" name="Google Shape;6956;p38"/>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7" name="Google Shape;6957;p38"/>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8" name="Google Shape;6958;p38"/>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9" name="Google Shape;6959;p38"/>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0" name="Google Shape;6960;p38"/>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1" name="Google Shape;6961;p38"/>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2" name="Google Shape;6962;p38"/>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3" name="Google Shape;6963;p38"/>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4" name="Google Shape;6964;p38"/>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5" name="Google Shape;6965;p38"/>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6" name="Google Shape;6966;p38"/>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7" name="Google Shape;6967;p38"/>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8" name="Google Shape;6968;p38"/>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9" name="Google Shape;6969;p38"/>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0" name="Google Shape;6970;p38"/>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1" name="Google Shape;6971;p38"/>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2" name="Google Shape;6972;p38"/>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3" name="Google Shape;6973;p38"/>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4" name="Google Shape;6974;p38"/>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5" name="Google Shape;6975;p38"/>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6" name="Google Shape;6976;p38"/>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6977" name="Google Shape;6977;p38"/>
          <p:cNvGrpSpPr/>
          <p:nvPr/>
        </p:nvGrpSpPr>
        <p:grpSpPr>
          <a:xfrm>
            <a:off x="6337434" y="1146130"/>
            <a:ext cx="1469761" cy="2750656"/>
            <a:chOff x="4789275" y="3052300"/>
            <a:chExt cx="773925" cy="1448400"/>
          </a:xfrm>
        </p:grpSpPr>
        <p:sp>
          <p:nvSpPr>
            <p:cNvPr id="6978" name="Google Shape;6978;p38"/>
            <p:cNvSpPr/>
            <p:nvPr/>
          </p:nvSpPr>
          <p:spPr>
            <a:xfrm>
              <a:off x="5087225" y="3566050"/>
              <a:ext cx="48550" cy="48525"/>
            </a:xfrm>
            <a:custGeom>
              <a:avLst/>
              <a:gdLst/>
              <a:ahLst/>
              <a:cxnLst/>
              <a:rect l="l" t="t" r="r" b="b"/>
              <a:pathLst>
                <a:path w="1942" h="1941" extrusionOk="0">
                  <a:moveTo>
                    <a:pt x="1060" y="0"/>
                  </a:moveTo>
                  <a:cubicBezTo>
                    <a:pt x="644" y="286"/>
                    <a:pt x="286" y="655"/>
                    <a:pt x="1" y="1060"/>
                  </a:cubicBezTo>
                  <a:lnTo>
                    <a:pt x="1525" y="1941"/>
                  </a:lnTo>
                  <a:cubicBezTo>
                    <a:pt x="1644" y="1786"/>
                    <a:pt x="1775" y="1643"/>
                    <a:pt x="1941" y="1524"/>
                  </a:cubicBezTo>
                  <a:lnTo>
                    <a:pt x="1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38"/>
            <p:cNvSpPr/>
            <p:nvPr/>
          </p:nvSpPr>
          <p:spPr>
            <a:xfrm>
              <a:off x="5129500" y="3713975"/>
              <a:ext cx="36325" cy="47650"/>
            </a:xfrm>
            <a:custGeom>
              <a:avLst/>
              <a:gdLst/>
              <a:ahLst/>
              <a:cxnLst/>
              <a:rect l="l" t="t" r="r" b="b"/>
              <a:pathLst>
                <a:path w="1453" h="1906" extrusionOk="0">
                  <a:moveTo>
                    <a:pt x="870" y="1"/>
                  </a:moveTo>
                  <a:lnTo>
                    <a:pt x="0" y="1513"/>
                  </a:lnTo>
                  <a:cubicBezTo>
                    <a:pt x="441" y="1727"/>
                    <a:pt x="929" y="1858"/>
                    <a:pt x="1441" y="1906"/>
                  </a:cubicBezTo>
                  <a:lnTo>
                    <a:pt x="1441" y="144"/>
                  </a:lnTo>
                  <a:lnTo>
                    <a:pt x="1453" y="144"/>
                  </a:lnTo>
                  <a:cubicBezTo>
                    <a:pt x="1262" y="120"/>
                    <a:pt x="1072" y="72"/>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38"/>
            <p:cNvSpPr/>
            <p:nvPr/>
          </p:nvSpPr>
          <p:spPr>
            <a:xfrm>
              <a:off x="5087225" y="3693750"/>
              <a:ext cx="48550" cy="48525"/>
            </a:xfrm>
            <a:custGeom>
              <a:avLst/>
              <a:gdLst/>
              <a:ahLst/>
              <a:cxnLst/>
              <a:rect l="l" t="t" r="r" b="b"/>
              <a:pathLst>
                <a:path w="1942" h="1941" extrusionOk="0">
                  <a:moveTo>
                    <a:pt x="1525" y="0"/>
                  </a:moveTo>
                  <a:lnTo>
                    <a:pt x="1" y="881"/>
                  </a:lnTo>
                  <a:cubicBezTo>
                    <a:pt x="286" y="1298"/>
                    <a:pt x="644" y="1655"/>
                    <a:pt x="1060" y="1941"/>
                  </a:cubicBezTo>
                  <a:lnTo>
                    <a:pt x="1941" y="417"/>
                  </a:lnTo>
                  <a:cubicBezTo>
                    <a:pt x="1787" y="298"/>
                    <a:pt x="1644" y="155"/>
                    <a:pt x="15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38"/>
            <p:cNvSpPr/>
            <p:nvPr/>
          </p:nvSpPr>
          <p:spPr>
            <a:xfrm>
              <a:off x="5068775" y="3663375"/>
              <a:ext cx="47350" cy="36350"/>
            </a:xfrm>
            <a:custGeom>
              <a:avLst/>
              <a:gdLst/>
              <a:ahLst/>
              <a:cxnLst/>
              <a:rect l="l" t="t" r="r" b="b"/>
              <a:pathLst>
                <a:path w="1894" h="1454" extrusionOk="0">
                  <a:moveTo>
                    <a:pt x="1" y="1"/>
                  </a:moveTo>
                  <a:cubicBezTo>
                    <a:pt x="24" y="513"/>
                    <a:pt x="167" y="1013"/>
                    <a:pt x="370" y="1453"/>
                  </a:cubicBezTo>
                  <a:lnTo>
                    <a:pt x="1894" y="572"/>
                  </a:lnTo>
                  <a:cubicBezTo>
                    <a:pt x="1810" y="394"/>
                    <a:pt x="1775" y="203"/>
                    <a:pt x="1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38"/>
            <p:cNvSpPr/>
            <p:nvPr/>
          </p:nvSpPr>
          <p:spPr>
            <a:xfrm>
              <a:off x="5068475" y="3608600"/>
              <a:ext cx="47050" cy="36350"/>
            </a:xfrm>
            <a:custGeom>
              <a:avLst/>
              <a:gdLst/>
              <a:ahLst/>
              <a:cxnLst/>
              <a:rect l="l" t="t" r="r" b="b"/>
              <a:pathLst>
                <a:path w="1882" h="1454" extrusionOk="0">
                  <a:moveTo>
                    <a:pt x="370" y="1"/>
                  </a:moveTo>
                  <a:cubicBezTo>
                    <a:pt x="179" y="465"/>
                    <a:pt x="36" y="953"/>
                    <a:pt x="1" y="1453"/>
                  </a:cubicBezTo>
                  <a:lnTo>
                    <a:pt x="1739" y="1453"/>
                  </a:lnTo>
                  <a:cubicBezTo>
                    <a:pt x="1763" y="1263"/>
                    <a:pt x="1810" y="1072"/>
                    <a:pt x="1882" y="882"/>
                  </a:cubicBezTo>
                  <a:lnTo>
                    <a:pt x="37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38"/>
            <p:cNvSpPr/>
            <p:nvPr/>
          </p:nvSpPr>
          <p:spPr>
            <a:xfrm>
              <a:off x="5214625" y="3566650"/>
              <a:ext cx="48250" cy="48225"/>
            </a:xfrm>
            <a:custGeom>
              <a:avLst/>
              <a:gdLst/>
              <a:ahLst/>
              <a:cxnLst/>
              <a:rect l="l" t="t" r="r" b="b"/>
              <a:pathLst>
                <a:path w="1930" h="1929" extrusionOk="0">
                  <a:moveTo>
                    <a:pt x="882" y="0"/>
                  </a:moveTo>
                  <a:lnTo>
                    <a:pt x="1" y="1512"/>
                  </a:lnTo>
                  <a:cubicBezTo>
                    <a:pt x="143" y="1631"/>
                    <a:pt x="298" y="1786"/>
                    <a:pt x="417" y="1929"/>
                  </a:cubicBezTo>
                  <a:lnTo>
                    <a:pt x="1929" y="1048"/>
                  </a:lnTo>
                  <a:cubicBezTo>
                    <a:pt x="1656" y="631"/>
                    <a:pt x="1298" y="274"/>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38"/>
            <p:cNvSpPr/>
            <p:nvPr/>
          </p:nvSpPr>
          <p:spPr>
            <a:xfrm>
              <a:off x="5234575" y="3608900"/>
              <a:ext cx="47650" cy="36650"/>
            </a:xfrm>
            <a:custGeom>
              <a:avLst/>
              <a:gdLst/>
              <a:ahLst/>
              <a:cxnLst/>
              <a:rect l="l" t="t" r="r" b="b"/>
              <a:pathLst>
                <a:path w="1906" h="1466" extrusionOk="0">
                  <a:moveTo>
                    <a:pt x="1524" y="1"/>
                  </a:moveTo>
                  <a:lnTo>
                    <a:pt x="0" y="882"/>
                  </a:lnTo>
                  <a:cubicBezTo>
                    <a:pt x="84" y="1060"/>
                    <a:pt x="119" y="1251"/>
                    <a:pt x="155" y="1465"/>
                  </a:cubicBezTo>
                  <a:lnTo>
                    <a:pt x="1905" y="1465"/>
                  </a:lnTo>
                  <a:lnTo>
                    <a:pt x="1905" y="1441"/>
                  </a:lnTo>
                  <a:cubicBezTo>
                    <a:pt x="1870" y="929"/>
                    <a:pt x="1727" y="453"/>
                    <a:pt x="15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38"/>
            <p:cNvSpPr/>
            <p:nvPr/>
          </p:nvSpPr>
          <p:spPr>
            <a:xfrm>
              <a:off x="5184575" y="3547300"/>
              <a:ext cx="36325" cy="47650"/>
            </a:xfrm>
            <a:custGeom>
              <a:avLst/>
              <a:gdLst/>
              <a:ahLst/>
              <a:cxnLst/>
              <a:rect l="l" t="t" r="r" b="b"/>
              <a:pathLst>
                <a:path w="1453" h="1906" extrusionOk="0">
                  <a:moveTo>
                    <a:pt x="12" y="0"/>
                  </a:moveTo>
                  <a:lnTo>
                    <a:pt x="12" y="1750"/>
                  </a:lnTo>
                  <a:lnTo>
                    <a:pt x="0" y="1750"/>
                  </a:lnTo>
                  <a:cubicBezTo>
                    <a:pt x="191" y="1786"/>
                    <a:pt x="381" y="1822"/>
                    <a:pt x="572" y="1905"/>
                  </a:cubicBezTo>
                  <a:lnTo>
                    <a:pt x="1453" y="381"/>
                  </a:lnTo>
                  <a:cubicBezTo>
                    <a:pt x="1012" y="179"/>
                    <a:pt x="512" y="36"/>
                    <a:pt x="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38"/>
            <p:cNvSpPr/>
            <p:nvPr/>
          </p:nvSpPr>
          <p:spPr>
            <a:xfrm>
              <a:off x="5067575" y="3507700"/>
              <a:ext cx="215550" cy="44075"/>
            </a:xfrm>
            <a:custGeom>
              <a:avLst/>
              <a:gdLst/>
              <a:ahLst/>
              <a:cxnLst/>
              <a:rect l="l" t="t" r="r" b="b"/>
              <a:pathLst>
                <a:path w="8622" h="1763" extrusionOk="0">
                  <a:moveTo>
                    <a:pt x="358" y="1"/>
                  </a:moveTo>
                  <a:lnTo>
                    <a:pt x="1" y="1608"/>
                  </a:lnTo>
                  <a:lnTo>
                    <a:pt x="1108" y="1763"/>
                  </a:lnTo>
                  <a:cubicBezTo>
                    <a:pt x="1620" y="1346"/>
                    <a:pt x="2239" y="1048"/>
                    <a:pt x="2858" y="870"/>
                  </a:cubicBezTo>
                  <a:cubicBezTo>
                    <a:pt x="2442" y="846"/>
                    <a:pt x="2061" y="834"/>
                    <a:pt x="1727" y="822"/>
                  </a:cubicBezTo>
                  <a:cubicBezTo>
                    <a:pt x="1370" y="810"/>
                    <a:pt x="1084" y="786"/>
                    <a:pt x="882" y="775"/>
                  </a:cubicBezTo>
                  <a:cubicBezTo>
                    <a:pt x="668" y="763"/>
                    <a:pt x="549" y="751"/>
                    <a:pt x="549" y="751"/>
                  </a:cubicBezTo>
                  <a:cubicBezTo>
                    <a:pt x="549" y="751"/>
                    <a:pt x="668" y="727"/>
                    <a:pt x="882" y="715"/>
                  </a:cubicBezTo>
                  <a:cubicBezTo>
                    <a:pt x="1084" y="703"/>
                    <a:pt x="1370" y="691"/>
                    <a:pt x="1727" y="667"/>
                  </a:cubicBezTo>
                  <a:cubicBezTo>
                    <a:pt x="2085" y="655"/>
                    <a:pt x="2489" y="644"/>
                    <a:pt x="2930" y="632"/>
                  </a:cubicBezTo>
                  <a:cubicBezTo>
                    <a:pt x="3370" y="608"/>
                    <a:pt x="3847" y="608"/>
                    <a:pt x="4299" y="608"/>
                  </a:cubicBezTo>
                  <a:cubicBezTo>
                    <a:pt x="4763" y="608"/>
                    <a:pt x="5240" y="608"/>
                    <a:pt x="5668" y="632"/>
                  </a:cubicBezTo>
                  <a:cubicBezTo>
                    <a:pt x="6109" y="632"/>
                    <a:pt x="6526" y="655"/>
                    <a:pt x="6883" y="667"/>
                  </a:cubicBezTo>
                  <a:cubicBezTo>
                    <a:pt x="7240" y="691"/>
                    <a:pt x="7514" y="703"/>
                    <a:pt x="7728" y="715"/>
                  </a:cubicBezTo>
                  <a:cubicBezTo>
                    <a:pt x="7930" y="727"/>
                    <a:pt x="8050" y="751"/>
                    <a:pt x="8050" y="751"/>
                  </a:cubicBezTo>
                  <a:cubicBezTo>
                    <a:pt x="8050" y="751"/>
                    <a:pt x="7930" y="763"/>
                    <a:pt x="7728" y="775"/>
                  </a:cubicBezTo>
                  <a:cubicBezTo>
                    <a:pt x="7514" y="786"/>
                    <a:pt x="7240" y="810"/>
                    <a:pt x="6883" y="822"/>
                  </a:cubicBezTo>
                  <a:cubicBezTo>
                    <a:pt x="6549" y="834"/>
                    <a:pt x="6168" y="846"/>
                    <a:pt x="5752" y="870"/>
                  </a:cubicBezTo>
                  <a:cubicBezTo>
                    <a:pt x="6383" y="1048"/>
                    <a:pt x="6978" y="1358"/>
                    <a:pt x="7502" y="1763"/>
                  </a:cubicBezTo>
                  <a:lnTo>
                    <a:pt x="8621" y="1608"/>
                  </a:lnTo>
                  <a:lnTo>
                    <a:pt x="82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38"/>
            <p:cNvSpPr/>
            <p:nvPr/>
          </p:nvSpPr>
          <p:spPr>
            <a:xfrm>
              <a:off x="5130100" y="3547600"/>
              <a:ext cx="36025" cy="47350"/>
            </a:xfrm>
            <a:custGeom>
              <a:avLst/>
              <a:gdLst/>
              <a:ahLst/>
              <a:cxnLst/>
              <a:rect l="l" t="t" r="r" b="b"/>
              <a:pathLst>
                <a:path w="1441" h="1894" extrusionOk="0">
                  <a:moveTo>
                    <a:pt x="1441" y="0"/>
                  </a:moveTo>
                  <a:cubicBezTo>
                    <a:pt x="929" y="48"/>
                    <a:pt x="453" y="179"/>
                    <a:pt x="0" y="381"/>
                  </a:cubicBezTo>
                  <a:lnTo>
                    <a:pt x="869" y="1893"/>
                  </a:lnTo>
                  <a:cubicBezTo>
                    <a:pt x="1048" y="1810"/>
                    <a:pt x="1238" y="1774"/>
                    <a:pt x="1441" y="1738"/>
                  </a:cubicBez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38"/>
            <p:cNvSpPr/>
            <p:nvPr/>
          </p:nvSpPr>
          <p:spPr>
            <a:xfrm>
              <a:off x="5276250" y="3383575"/>
              <a:ext cx="173250" cy="109575"/>
            </a:xfrm>
            <a:custGeom>
              <a:avLst/>
              <a:gdLst/>
              <a:ahLst/>
              <a:cxnLst/>
              <a:rect l="l" t="t" r="r" b="b"/>
              <a:pathLst>
                <a:path w="6930" h="4383" extrusionOk="0">
                  <a:moveTo>
                    <a:pt x="5715" y="1275"/>
                  </a:moveTo>
                  <a:cubicBezTo>
                    <a:pt x="5715" y="1275"/>
                    <a:pt x="5656" y="1310"/>
                    <a:pt x="5537" y="1382"/>
                  </a:cubicBezTo>
                  <a:cubicBezTo>
                    <a:pt x="5418" y="1441"/>
                    <a:pt x="5263" y="1549"/>
                    <a:pt x="5060" y="1632"/>
                  </a:cubicBezTo>
                  <a:cubicBezTo>
                    <a:pt x="4667" y="1846"/>
                    <a:pt x="4108" y="2096"/>
                    <a:pt x="3560" y="2334"/>
                  </a:cubicBezTo>
                  <a:cubicBezTo>
                    <a:pt x="3012" y="2573"/>
                    <a:pt x="2441" y="2799"/>
                    <a:pt x="2024" y="2942"/>
                  </a:cubicBezTo>
                  <a:cubicBezTo>
                    <a:pt x="1822" y="3013"/>
                    <a:pt x="1643" y="3073"/>
                    <a:pt x="1512" y="3120"/>
                  </a:cubicBezTo>
                  <a:cubicBezTo>
                    <a:pt x="1393" y="3168"/>
                    <a:pt x="1310" y="3180"/>
                    <a:pt x="1310" y="3180"/>
                  </a:cubicBezTo>
                  <a:cubicBezTo>
                    <a:pt x="1310" y="3180"/>
                    <a:pt x="1369" y="3132"/>
                    <a:pt x="1488" y="3073"/>
                  </a:cubicBezTo>
                  <a:cubicBezTo>
                    <a:pt x="1608" y="3013"/>
                    <a:pt x="1774" y="2930"/>
                    <a:pt x="1965" y="2823"/>
                  </a:cubicBezTo>
                  <a:cubicBezTo>
                    <a:pt x="2370" y="2620"/>
                    <a:pt x="2917" y="2358"/>
                    <a:pt x="3477" y="2120"/>
                  </a:cubicBezTo>
                  <a:cubicBezTo>
                    <a:pt x="4025" y="1882"/>
                    <a:pt x="4584" y="1668"/>
                    <a:pt x="5001" y="1513"/>
                  </a:cubicBezTo>
                  <a:cubicBezTo>
                    <a:pt x="5215" y="1441"/>
                    <a:pt x="5394" y="1382"/>
                    <a:pt x="5525" y="1334"/>
                  </a:cubicBezTo>
                  <a:cubicBezTo>
                    <a:pt x="5644" y="1287"/>
                    <a:pt x="5715" y="1275"/>
                    <a:pt x="5715" y="1275"/>
                  </a:cubicBezTo>
                  <a:close/>
                  <a:moveTo>
                    <a:pt x="6894" y="1"/>
                  </a:moveTo>
                  <a:lnTo>
                    <a:pt x="0" y="3061"/>
                  </a:lnTo>
                  <a:lnTo>
                    <a:pt x="298" y="4382"/>
                  </a:lnTo>
                  <a:lnTo>
                    <a:pt x="6239" y="1739"/>
                  </a:lnTo>
                  <a:cubicBezTo>
                    <a:pt x="6525" y="989"/>
                    <a:pt x="6775" y="382"/>
                    <a:pt x="6930" y="72"/>
                  </a:cubicBezTo>
                  <a:cubicBezTo>
                    <a:pt x="6906" y="36"/>
                    <a:pt x="6894" y="13"/>
                    <a:pt x="68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38"/>
            <p:cNvSpPr/>
            <p:nvPr/>
          </p:nvSpPr>
          <p:spPr>
            <a:xfrm>
              <a:off x="4829750" y="3071350"/>
              <a:ext cx="693575" cy="313150"/>
            </a:xfrm>
            <a:custGeom>
              <a:avLst/>
              <a:gdLst/>
              <a:ahLst/>
              <a:cxnLst/>
              <a:rect l="l" t="t" r="r" b="b"/>
              <a:pathLst>
                <a:path w="27743" h="12526" extrusionOk="0">
                  <a:moveTo>
                    <a:pt x="13812" y="429"/>
                  </a:moveTo>
                  <a:cubicBezTo>
                    <a:pt x="14312" y="429"/>
                    <a:pt x="14800" y="441"/>
                    <a:pt x="15300" y="488"/>
                  </a:cubicBezTo>
                  <a:cubicBezTo>
                    <a:pt x="15800" y="536"/>
                    <a:pt x="16300" y="607"/>
                    <a:pt x="16777" y="714"/>
                  </a:cubicBezTo>
                  <a:cubicBezTo>
                    <a:pt x="17015" y="762"/>
                    <a:pt x="17265" y="822"/>
                    <a:pt x="17503" y="893"/>
                  </a:cubicBezTo>
                  <a:cubicBezTo>
                    <a:pt x="17741" y="953"/>
                    <a:pt x="17979" y="1024"/>
                    <a:pt x="18217" y="1095"/>
                  </a:cubicBezTo>
                  <a:cubicBezTo>
                    <a:pt x="18456" y="1179"/>
                    <a:pt x="18682" y="1250"/>
                    <a:pt x="18920" y="1334"/>
                  </a:cubicBezTo>
                  <a:cubicBezTo>
                    <a:pt x="19158" y="1429"/>
                    <a:pt x="19384" y="1512"/>
                    <a:pt x="19610" y="1607"/>
                  </a:cubicBezTo>
                  <a:lnTo>
                    <a:pt x="19706" y="1655"/>
                  </a:lnTo>
                  <a:lnTo>
                    <a:pt x="19682" y="1738"/>
                  </a:lnTo>
                  <a:cubicBezTo>
                    <a:pt x="19575" y="2072"/>
                    <a:pt x="19456" y="2393"/>
                    <a:pt x="19337" y="2727"/>
                  </a:cubicBezTo>
                  <a:cubicBezTo>
                    <a:pt x="19372" y="2405"/>
                    <a:pt x="19408" y="2108"/>
                    <a:pt x="19444" y="1798"/>
                  </a:cubicBezTo>
                  <a:lnTo>
                    <a:pt x="18813" y="1667"/>
                  </a:lnTo>
                  <a:cubicBezTo>
                    <a:pt x="18575" y="1607"/>
                    <a:pt x="18336" y="1560"/>
                    <a:pt x="18098" y="1512"/>
                  </a:cubicBezTo>
                  <a:cubicBezTo>
                    <a:pt x="17622" y="1429"/>
                    <a:pt x="17146" y="1334"/>
                    <a:pt x="16670" y="1274"/>
                  </a:cubicBezTo>
                  <a:cubicBezTo>
                    <a:pt x="15717" y="1143"/>
                    <a:pt x="14788" y="1119"/>
                    <a:pt x="13800" y="1119"/>
                  </a:cubicBezTo>
                  <a:cubicBezTo>
                    <a:pt x="13642" y="1115"/>
                    <a:pt x="13483" y="1113"/>
                    <a:pt x="13325" y="1113"/>
                  </a:cubicBezTo>
                  <a:cubicBezTo>
                    <a:pt x="12523" y="1113"/>
                    <a:pt x="11727" y="1165"/>
                    <a:pt x="10931" y="1274"/>
                  </a:cubicBezTo>
                  <a:cubicBezTo>
                    <a:pt x="10455" y="1334"/>
                    <a:pt x="9978" y="1429"/>
                    <a:pt x="9502" y="1512"/>
                  </a:cubicBezTo>
                  <a:cubicBezTo>
                    <a:pt x="9264" y="1560"/>
                    <a:pt x="9026" y="1607"/>
                    <a:pt x="8788" y="1667"/>
                  </a:cubicBezTo>
                  <a:lnTo>
                    <a:pt x="8157" y="1798"/>
                  </a:lnTo>
                  <a:cubicBezTo>
                    <a:pt x="8204" y="2108"/>
                    <a:pt x="8240" y="2405"/>
                    <a:pt x="8264" y="2727"/>
                  </a:cubicBezTo>
                  <a:cubicBezTo>
                    <a:pt x="8145" y="2393"/>
                    <a:pt x="8038" y="2072"/>
                    <a:pt x="7918" y="1738"/>
                  </a:cubicBezTo>
                  <a:lnTo>
                    <a:pt x="7895" y="1655"/>
                  </a:lnTo>
                  <a:lnTo>
                    <a:pt x="8026" y="1607"/>
                  </a:lnTo>
                  <a:cubicBezTo>
                    <a:pt x="8252" y="1512"/>
                    <a:pt x="8490" y="1429"/>
                    <a:pt x="8704" y="1334"/>
                  </a:cubicBezTo>
                  <a:cubicBezTo>
                    <a:pt x="8942" y="1250"/>
                    <a:pt x="9169" y="1179"/>
                    <a:pt x="9407" y="1095"/>
                  </a:cubicBezTo>
                  <a:cubicBezTo>
                    <a:pt x="9645" y="1024"/>
                    <a:pt x="9883" y="953"/>
                    <a:pt x="10121" y="893"/>
                  </a:cubicBezTo>
                  <a:cubicBezTo>
                    <a:pt x="10359" y="834"/>
                    <a:pt x="10597" y="774"/>
                    <a:pt x="10859" y="714"/>
                  </a:cubicBezTo>
                  <a:cubicBezTo>
                    <a:pt x="11347" y="619"/>
                    <a:pt x="11836" y="536"/>
                    <a:pt x="12324" y="488"/>
                  </a:cubicBezTo>
                  <a:cubicBezTo>
                    <a:pt x="12824" y="441"/>
                    <a:pt x="13324" y="441"/>
                    <a:pt x="13812" y="429"/>
                  </a:cubicBezTo>
                  <a:close/>
                  <a:moveTo>
                    <a:pt x="23158" y="5144"/>
                  </a:moveTo>
                  <a:cubicBezTo>
                    <a:pt x="23159" y="5144"/>
                    <a:pt x="23516" y="5429"/>
                    <a:pt x="23968" y="5882"/>
                  </a:cubicBezTo>
                  <a:cubicBezTo>
                    <a:pt x="24194" y="6096"/>
                    <a:pt x="24444" y="6370"/>
                    <a:pt x="24694" y="6668"/>
                  </a:cubicBezTo>
                  <a:cubicBezTo>
                    <a:pt x="24825" y="6810"/>
                    <a:pt x="24968" y="6965"/>
                    <a:pt x="25087" y="7120"/>
                  </a:cubicBezTo>
                  <a:cubicBezTo>
                    <a:pt x="25218" y="7287"/>
                    <a:pt x="25337" y="7453"/>
                    <a:pt x="25468" y="7620"/>
                  </a:cubicBezTo>
                  <a:cubicBezTo>
                    <a:pt x="25587" y="7775"/>
                    <a:pt x="25706" y="7953"/>
                    <a:pt x="25837" y="8120"/>
                  </a:cubicBezTo>
                  <a:cubicBezTo>
                    <a:pt x="25956" y="8287"/>
                    <a:pt x="26064" y="8465"/>
                    <a:pt x="26183" y="8632"/>
                  </a:cubicBezTo>
                  <a:cubicBezTo>
                    <a:pt x="26397" y="8954"/>
                    <a:pt x="26587" y="9287"/>
                    <a:pt x="26730" y="9561"/>
                  </a:cubicBezTo>
                  <a:cubicBezTo>
                    <a:pt x="26885" y="9847"/>
                    <a:pt x="26992" y="10085"/>
                    <a:pt x="27064" y="10251"/>
                  </a:cubicBezTo>
                  <a:cubicBezTo>
                    <a:pt x="27135" y="10418"/>
                    <a:pt x="27171" y="10513"/>
                    <a:pt x="27171" y="10513"/>
                  </a:cubicBezTo>
                  <a:cubicBezTo>
                    <a:pt x="27171" y="10513"/>
                    <a:pt x="27088" y="10442"/>
                    <a:pt x="26968" y="10299"/>
                  </a:cubicBezTo>
                  <a:cubicBezTo>
                    <a:pt x="26849" y="10144"/>
                    <a:pt x="26695" y="9954"/>
                    <a:pt x="26480" y="9716"/>
                  </a:cubicBezTo>
                  <a:cubicBezTo>
                    <a:pt x="26290" y="9477"/>
                    <a:pt x="26052" y="9180"/>
                    <a:pt x="25814" y="8882"/>
                  </a:cubicBezTo>
                  <a:cubicBezTo>
                    <a:pt x="25695" y="8715"/>
                    <a:pt x="25564" y="8573"/>
                    <a:pt x="25444" y="8406"/>
                  </a:cubicBezTo>
                  <a:cubicBezTo>
                    <a:pt x="25325" y="8239"/>
                    <a:pt x="25183" y="8073"/>
                    <a:pt x="25063" y="7918"/>
                  </a:cubicBezTo>
                  <a:cubicBezTo>
                    <a:pt x="24944" y="7751"/>
                    <a:pt x="24813" y="7572"/>
                    <a:pt x="24694" y="7406"/>
                  </a:cubicBezTo>
                  <a:lnTo>
                    <a:pt x="24337" y="6918"/>
                  </a:lnTo>
                  <a:cubicBezTo>
                    <a:pt x="24111" y="6608"/>
                    <a:pt x="23909" y="6287"/>
                    <a:pt x="23730" y="6037"/>
                  </a:cubicBezTo>
                  <a:cubicBezTo>
                    <a:pt x="23385" y="5513"/>
                    <a:pt x="23159" y="5144"/>
                    <a:pt x="23158" y="5144"/>
                  </a:cubicBezTo>
                  <a:close/>
                  <a:moveTo>
                    <a:pt x="4454" y="5179"/>
                  </a:moveTo>
                  <a:cubicBezTo>
                    <a:pt x="4454" y="5179"/>
                    <a:pt x="4239" y="5549"/>
                    <a:pt x="3894" y="6072"/>
                  </a:cubicBezTo>
                  <a:cubicBezTo>
                    <a:pt x="3716" y="6334"/>
                    <a:pt x="3501" y="6632"/>
                    <a:pt x="3275" y="6953"/>
                  </a:cubicBezTo>
                  <a:cubicBezTo>
                    <a:pt x="3156" y="7108"/>
                    <a:pt x="3061" y="7275"/>
                    <a:pt x="2918" y="7442"/>
                  </a:cubicBezTo>
                  <a:cubicBezTo>
                    <a:pt x="2799" y="7608"/>
                    <a:pt x="2680" y="7763"/>
                    <a:pt x="2549" y="7942"/>
                  </a:cubicBezTo>
                  <a:cubicBezTo>
                    <a:pt x="2430" y="8108"/>
                    <a:pt x="2299" y="8275"/>
                    <a:pt x="2180" y="8442"/>
                  </a:cubicBezTo>
                  <a:cubicBezTo>
                    <a:pt x="2061" y="8596"/>
                    <a:pt x="1930" y="8751"/>
                    <a:pt x="1811" y="8918"/>
                  </a:cubicBezTo>
                  <a:cubicBezTo>
                    <a:pt x="1572" y="9227"/>
                    <a:pt x="1346" y="9513"/>
                    <a:pt x="1132" y="9751"/>
                  </a:cubicBezTo>
                  <a:cubicBezTo>
                    <a:pt x="941" y="9989"/>
                    <a:pt x="763" y="10192"/>
                    <a:pt x="644" y="10323"/>
                  </a:cubicBezTo>
                  <a:cubicBezTo>
                    <a:pt x="560" y="10466"/>
                    <a:pt x="477" y="10537"/>
                    <a:pt x="477" y="10537"/>
                  </a:cubicBezTo>
                  <a:cubicBezTo>
                    <a:pt x="477" y="10537"/>
                    <a:pt x="525" y="10430"/>
                    <a:pt x="584" y="10263"/>
                  </a:cubicBezTo>
                  <a:cubicBezTo>
                    <a:pt x="656" y="10085"/>
                    <a:pt x="763" y="9847"/>
                    <a:pt x="918" y="9585"/>
                  </a:cubicBezTo>
                  <a:cubicBezTo>
                    <a:pt x="1060" y="9299"/>
                    <a:pt x="1239" y="8989"/>
                    <a:pt x="1465" y="8644"/>
                  </a:cubicBezTo>
                  <a:cubicBezTo>
                    <a:pt x="1572" y="8477"/>
                    <a:pt x="1668" y="8299"/>
                    <a:pt x="1811" y="8144"/>
                  </a:cubicBezTo>
                  <a:cubicBezTo>
                    <a:pt x="1930" y="7977"/>
                    <a:pt x="2049" y="7799"/>
                    <a:pt x="2180" y="7632"/>
                  </a:cubicBezTo>
                  <a:cubicBezTo>
                    <a:pt x="2311" y="7465"/>
                    <a:pt x="2430" y="7311"/>
                    <a:pt x="2561" y="7144"/>
                  </a:cubicBezTo>
                  <a:cubicBezTo>
                    <a:pt x="2704" y="6977"/>
                    <a:pt x="2835" y="6834"/>
                    <a:pt x="2954" y="6680"/>
                  </a:cubicBezTo>
                  <a:cubicBezTo>
                    <a:pt x="3204" y="6382"/>
                    <a:pt x="3454" y="6120"/>
                    <a:pt x="3680" y="5894"/>
                  </a:cubicBezTo>
                  <a:cubicBezTo>
                    <a:pt x="4132" y="5441"/>
                    <a:pt x="4454" y="5179"/>
                    <a:pt x="4454" y="5179"/>
                  </a:cubicBezTo>
                  <a:close/>
                  <a:moveTo>
                    <a:pt x="21301" y="4298"/>
                  </a:moveTo>
                  <a:cubicBezTo>
                    <a:pt x="21301" y="4298"/>
                    <a:pt x="21730" y="4667"/>
                    <a:pt x="22325" y="5298"/>
                  </a:cubicBezTo>
                  <a:cubicBezTo>
                    <a:pt x="22623" y="5608"/>
                    <a:pt x="22956" y="5977"/>
                    <a:pt x="23301" y="6394"/>
                  </a:cubicBezTo>
                  <a:cubicBezTo>
                    <a:pt x="23635" y="6799"/>
                    <a:pt x="23992" y="7263"/>
                    <a:pt x="24337" y="7703"/>
                  </a:cubicBezTo>
                  <a:cubicBezTo>
                    <a:pt x="24682" y="8168"/>
                    <a:pt x="25004" y="8632"/>
                    <a:pt x="25302" y="9073"/>
                  </a:cubicBezTo>
                  <a:cubicBezTo>
                    <a:pt x="25599" y="9525"/>
                    <a:pt x="25861" y="9954"/>
                    <a:pt x="26064" y="10323"/>
                  </a:cubicBezTo>
                  <a:cubicBezTo>
                    <a:pt x="26278" y="10704"/>
                    <a:pt x="26433" y="11025"/>
                    <a:pt x="26540" y="11252"/>
                  </a:cubicBezTo>
                  <a:cubicBezTo>
                    <a:pt x="26647" y="11478"/>
                    <a:pt x="26707" y="11609"/>
                    <a:pt x="26707" y="11609"/>
                  </a:cubicBezTo>
                  <a:cubicBezTo>
                    <a:pt x="26707" y="11609"/>
                    <a:pt x="26611" y="11502"/>
                    <a:pt x="26445" y="11299"/>
                  </a:cubicBezTo>
                  <a:cubicBezTo>
                    <a:pt x="26302" y="11097"/>
                    <a:pt x="26076" y="10811"/>
                    <a:pt x="25825" y="10478"/>
                  </a:cubicBezTo>
                  <a:cubicBezTo>
                    <a:pt x="25575" y="10132"/>
                    <a:pt x="25254" y="9751"/>
                    <a:pt x="24944" y="9311"/>
                  </a:cubicBezTo>
                  <a:cubicBezTo>
                    <a:pt x="24635" y="8894"/>
                    <a:pt x="24290" y="8442"/>
                    <a:pt x="23944" y="7989"/>
                  </a:cubicBezTo>
                  <a:cubicBezTo>
                    <a:pt x="23790" y="7763"/>
                    <a:pt x="23611" y="7525"/>
                    <a:pt x="23444" y="7311"/>
                  </a:cubicBezTo>
                  <a:cubicBezTo>
                    <a:pt x="23278" y="7084"/>
                    <a:pt x="23111" y="6858"/>
                    <a:pt x="22956" y="6656"/>
                  </a:cubicBezTo>
                  <a:cubicBezTo>
                    <a:pt x="22635" y="6215"/>
                    <a:pt x="22337" y="5822"/>
                    <a:pt x="22099" y="5477"/>
                  </a:cubicBezTo>
                  <a:cubicBezTo>
                    <a:pt x="21611" y="4775"/>
                    <a:pt x="21301" y="4298"/>
                    <a:pt x="21301" y="4298"/>
                  </a:cubicBezTo>
                  <a:close/>
                  <a:moveTo>
                    <a:pt x="6311" y="4310"/>
                  </a:moveTo>
                  <a:cubicBezTo>
                    <a:pt x="6311" y="4310"/>
                    <a:pt x="6001" y="4798"/>
                    <a:pt x="5513" y="5489"/>
                  </a:cubicBezTo>
                  <a:cubicBezTo>
                    <a:pt x="5275" y="5846"/>
                    <a:pt x="4978" y="6251"/>
                    <a:pt x="4656" y="6668"/>
                  </a:cubicBezTo>
                  <a:cubicBezTo>
                    <a:pt x="4501" y="6870"/>
                    <a:pt x="4347" y="7108"/>
                    <a:pt x="4168" y="7322"/>
                  </a:cubicBezTo>
                  <a:cubicBezTo>
                    <a:pt x="4001" y="7537"/>
                    <a:pt x="3847" y="7763"/>
                    <a:pt x="3668" y="8001"/>
                  </a:cubicBezTo>
                  <a:cubicBezTo>
                    <a:pt x="3323" y="8454"/>
                    <a:pt x="2977" y="8918"/>
                    <a:pt x="2668" y="9323"/>
                  </a:cubicBezTo>
                  <a:cubicBezTo>
                    <a:pt x="2370" y="9763"/>
                    <a:pt x="2073" y="10144"/>
                    <a:pt x="1811" y="10490"/>
                  </a:cubicBezTo>
                  <a:cubicBezTo>
                    <a:pt x="1549" y="10835"/>
                    <a:pt x="1334" y="11121"/>
                    <a:pt x="1180" y="11311"/>
                  </a:cubicBezTo>
                  <a:cubicBezTo>
                    <a:pt x="1037" y="11502"/>
                    <a:pt x="930" y="11621"/>
                    <a:pt x="930" y="11621"/>
                  </a:cubicBezTo>
                  <a:cubicBezTo>
                    <a:pt x="930" y="11621"/>
                    <a:pt x="989" y="11490"/>
                    <a:pt x="1084" y="11263"/>
                  </a:cubicBezTo>
                  <a:cubicBezTo>
                    <a:pt x="1191" y="11037"/>
                    <a:pt x="1358" y="10716"/>
                    <a:pt x="1561" y="10347"/>
                  </a:cubicBezTo>
                  <a:cubicBezTo>
                    <a:pt x="1775" y="9966"/>
                    <a:pt x="2025" y="9537"/>
                    <a:pt x="2323" y="9096"/>
                  </a:cubicBezTo>
                  <a:cubicBezTo>
                    <a:pt x="2620" y="8644"/>
                    <a:pt x="2954" y="8180"/>
                    <a:pt x="3287" y="7715"/>
                  </a:cubicBezTo>
                  <a:cubicBezTo>
                    <a:pt x="3632" y="7263"/>
                    <a:pt x="3989" y="6810"/>
                    <a:pt x="4335" y="6418"/>
                  </a:cubicBezTo>
                  <a:cubicBezTo>
                    <a:pt x="4680" y="6001"/>
                    <a:pt x="5001" y="5620"/>
                    <a:pt x="5299" y="5310"/>
                  </a:cubicBezTo>
                  <a:cubicBezTo>
                    <a:pt x="5882" y="4691"/>
                    <a:pt x="6311" y="4310"/>
                    <a:pt x="6311" y="4310"/>
                  </a:cubicBezTo>
                  <a:close/>
                  <a:moveTo>
                    <a:pt x="13872" y="0"/>
                  </a:moveTo>
                  <a:cubicBezTo>
                    <a:pt x="12181" y="0"/>
                    <a:pt x="10478" y="36"/>
                    <a:pt x="7156" y="1274"/>
                  </a:cubicBezTo>
                  <a:lnTo>
                    <a:pt x="7430" y="2679"/>
                  </a:lnTo>
                  <a:cubicBezTo>
                    <a:pt x="7430" y="2679"/>
                    <a:pt x="1" y="6418"/>
                    <a:pt x="1" y="12525"/>
                  </a:cubicBezTo>
                  <a:lnTo>
                    <a:pt x="1644" y="12525"/>
                  </a:lnTo>
                  <a:cubicBezTo>
                    <a:pt x="1668" y="12490"/>
                    <a:pt x="1703" y="12430"/>
                    <a:pt x="1739" y="12347"/>
                  </a:cubicBezTo>
                  <a:cubicBezTo>
                    <a:pt x="1894" y="12085"/>
                    <a:pt x="2120" y="11716"/>
                    <a:pt x="2382" y="11263"/>
                  </a:cubicBezTo>
                  <a:cubicBezTo>
                    <a:pt x="2656" y="10823"/>
                    <a:pt x="2977" y="10311"/>
                    <a:pt x="3323" y="9763"/>
                  </a:cubicBezTo>
                  <a:cubicBezTo>
                    <a:pt x="3620" y="9227"/>
                    <a:pt x="4013" y="8644"/>
                    <a:pt x="4406" y="8084"/>
                  </a:cubicBezTo>
                  <a:cubicBezTo>
                    <a:pt x="4620" y="7799"/>
                    <a:pt x="4811" y="7513"/>
                    <a:pt x="5025" y="7251"/>
                  </a:cubicBezTo>
                  <a:cubicBezTo>
                    <a:pt x="5228" y="6977"/>
                    <a:pt x="5418" y="6715"/>
                    <a:pt x="5632" y="6453"/>
                  </a:cubicBezTo>
                  <a:cubicBezTo>
                    <a:pt x="5835" y="6203"/>
                    <a:pt x="6013" y="5953"/>
                    <a:pt x="6216" y="5727"/>
                  </a:cubicBezTo>
                  <a:cubicBezTo>
                    <a:pt x="6406" y="5501"/>
                    <a:pt x="6585" y="5286"/>
                    <a:pt x="6740" y="5084"/>
                  </a:cubicBezTo>
                  <a:cubicBezTo>
                    <a:pt x="6918" y="4894"/>
                    <a:pt x="7073" y="4715"/>
                    <a:pt x="7216" y="4572"/>
                  </a:cubicBezTo>
                  <a:cubicBezTo>
                    <a:pt x="7359" y="4417"/>
                    <a:pt x="7490" y="4286"/>
                    <a:pt x="7597" y="4179"/>
                  </a:cubicBezTo>
                  <a:cubicBezTo>
                    <a:pt x="7799" y="3953"/>
                    <a:pt x="7918" y="3834"/>
                    <a:pt x="7918" y="3834"/>
                  </a:cubicBezTo>
                  <a:lnTo>
                    <a:pt x="7918" y="3834"/>
                  </a:lnTo>
                  <a:cubicBezTo>
                    <a:pt x="7918" y="3834"/>
                    <a:pt x="7811" y="3977"/>
                    <a:pt x="7633" y="4215"/>
                  </a:cubicBezTo>
                  <a:cubicBezTo>
                    <a:pt x="7549" y="4334"/>
                    <a:pt x="7430" y="4477"/>
                    <a:pt x="7311" y="4644"/>
                  </a:cubicBezTo>
                  <a:cubicBezTo>
                    <a:pt x="7192" y="4810"/>
                    <a:pt x="7061" y="5001"/>
                    <a:pt x="6906" y="5203"/>
                  </a:cubicBezTo>
                  <a:cubicBezTo>
                    <a:pt x="6823" y="5346"/>
                    <a:pt x="6716" y="5477"/>
                    <a:pt x="6621" y="5620"/>
                  </a:cubicBezTo>
                  <a:lnTo>
                    <a:pt x="7978" y="6239"/>
                  </a:lnTo>
                  <a:lnTo>
                    <a:pt x="9954" y="2572"/>
                  </a:lnTo>
                  <a:lnTo>
                    <a:pt x="9954" y="2572"/>
                  </a:lnTo>
                  <a:lnTo>
                    <a:pt x="8609" y="6513"/>
                  </a:lnTo>
                  <a:lnTo>
                    <a:pt x="11086" y="7632"/>
                  </a:lnTo>
                  <a:cubicBezTo>
                    <a:pt x="10597" y="7025"/>
                    <a:pt x="10312" y="6263"/>
                    <a:pt x="10312" y="5429"/>
                  </a:cubicBezTo>
                  <a:cubicBezTo>
                    <a:pt x="10312" y="3477"/>
                    <a:pt x="11895" y="1905"/>
                    <a:pt x="13848" y="1905"/>
                  </a:cubicBezTo>
                  <a:cubicBezTo>
                    <a:pt x="15312" y="1905"/>
                    <a:pt x="16586" y="2810"/>
                    <a:pt x="17098" y="4096"/>
                  </a:cubicBezTo>
                  <a:cubicBezTo>
                    <a:pt x="17729" y="4953"/>
                    <a:pt x="17777" y="6358"/>
                    <a:pt x="17682" y="7144"/>
                  </a:cubicBezTo>
                  <a:lnTo>
                    <a:pt x="19087" y="6513"/>
                  </a:lnTo>
                  <a:lnTo>
                    <a:pt x="17729" y="2572"/>
                  </a:lnTo>
                  <a:lnTo>
                    <a:pt x="17729" y="2572"/>
                  </a:lnTo>
                  <a:lnTo>
                    <a:pt x="19706" y="6239"/>
                  </a:lnTo>
                  <a:lnTo>
                    <a:pt x="21063" y="5620"/>
                  </a:lnTo>
                  <a:cubicBezTo>
                    <a:pt x="20956" y="5477"/>
                    <a:pt x="20872" y="5322"/>
                    <a:pt x="20777" y="5203"/>
                  </a:cubicBezTo>
                  <a:cubicBezTo>
                    <a:pt x="20634" y="5001"/>
                    <a:pt x="20491" y="4810"/>
                    <a:pt x="20372" y="4644"/>
                  </a:cubicBezTo>
                  <a:cubicBezTo>
                    <a:pt x="20253" y="4477"/>
                    <a:pt x="20146" y="4334"/>
                    <a:pt x="20051" y="4215"/>
                  </a:cubicBezTo>
                  <a:cubicBezTo>
                    <a:pt x="19872" y="3977"/>
                    <a:pt x="19765" y="3834"/>
                    <a:pt x="19765" y="3834"/>
                  </a:cubicBezTo>
                  <a:lnTo>
                    <a:pt x="19765" y="3834"/>
                  </a:lnTo>
                  <a:cubicBezTo>
                    <a:pt x="19765" y="3834"/>
                    <a:pt x="19884" y="3953"/>
                    <a:pt x="20099" y="4179"/>
                  </a:cubicBezTo>
                  <a:cubicBezTo>
                    <a:pt x="20194" y="4286"/>
                    <a:pt x="20337" y="4417"/>
                    <a:pt x="20468" y="4572"/>
                  </a:cubicBezTo>
                  <a:cubicBezTo>
                    <a:pt x="20599" y="4715"/>
                    <a:pt x="20765" y="4894"/>
                    <a:pt x="20944" y="5084"/>
                  </a:cubicBezTo>
                  <a:cubicBezTo>
                    <a:pt x="21123" y="5286"/>
                    <a:pt x="21289" y="5501"/>
                    <a:pt x="21480" y="5727"/>
                  </a:cubicBezTo>
                  <a:cubicBezTo>
                    <a:pt x="21670" y="5953"/>
                    <a:pt x="21861" y="6203"/>
                    <a:pt x="22063" y="6453"/>
                  </a:cubicBezTo>
                  <a:cubicBezTo>
                    <a:pt x="22266" y="6715"/>
                    <a:pt x="22456" y="6977"/>
                    <a:pt x="22670" y="7251"/>
                  </a:cubicBezTo>
                  <a:cubicBezTo>
                    <a:pt x="22873" y="7513"/>
                    <a:pt x="23075" y="7799"/>
                    <a:pt x="23278" y="8084"/>
                  </a:cubicBezTo>
                  <a:cubicBezTo>
                    <a:pt x="23682" y="8644"/>
                    <a:pt x="24063" y="9216"/>
                    <a:pt x="24421" y="9763"/>
                  </a:cubicBezTo>
                  <a:cubicBezTo>
                    <a:pt x="24778" y="10299"/>
                    <a:pt x="25099" y="10823"/>
                    <a:pt x="25361" y="11263"/>
                  </a:cubicBezTo>
                  <a:cubicBezTo>
                    <a:pt x="25635" y="11716"/>
                    <a:pt x="25849" y="12085"/>
                    <a:pt x="26004" y="12347"/>
                  </a:cubicBezTo>
                  <a:cubicBezTo>
                    <a:pt x="26028" y="12406"/>
                    <a:pt x="26076" y="12466"/>
                    <a:pt x="26111" y="12525"/>
                  </a:cubicBezTo>
                  <a:lnTo>
                    <a:pt x="27742" y="12525"/>
                  </a:lnTo>
                  <a:cubicBezTo>
                    <a:pt x="27742" y="6418"/>
                    <a:pt x="20313" y="2679"/>
                    <a:pt x="20313" y="2679"/>
                  </a:cubicBezTo>
                  <a:lnTo>
                    <a:pt x="20587" y="1274"/>
                  </a:lnTo>
                  <a:cubicBezTo>
                    <a:pt x="17265" y="48"/>
                    <a:pt x="15550" y="0"/>
                    <a:pt x="138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38"/>
            <p:cNvSpPr/>
            <p:nvPr/>
          </p:nvSpPr>
          <p:spPr>
            <a:xfrm>
              <a:off x="5128600" y="3607725"/>
              <a:ext cx="93200" cy="93175"/>
            </a:xfrm>
            <a:custGeom>
              <a:avLst/>
              <a:gdLst/>
              <a:ahLst/>
              <a:cxnLst/>
              <a:rect l="l" t="t" r="r" b="b"/>
              <a:pathLst>
                <a:path w="3728" h="3727" extrusionOk="0">
                  <a:moveTo>
                    <a:pt x="3053" y="1525"/>
                  </a:moveTo>
                  <a:cubicBezTo>
                    <a:pt x="3172" y="1525"/>
                    <a:pt x="3239" y="1611"/>
                    <a:pt x="3239" y="1869"/>
                  </a:cubicBezTo>
                  <a:cubicBezTo>
                    <a:pt x="3239" y="2643"/>
                    <a:pt x="2620" y="3251"/>
                    <a:pt x="1858" y="3251"/>
                  </a:cubicBezTo>
                  <a:cubicBezTo>
                    <a:pt x="1108" y="3251"/>
                    <a:pt x="477" y="2643"/>
                    <a:pt x="477" y="1869"/>
                  </a:cubicBezTo>
                  <a:cubicBezTo>
                    <a:pt x="477" y="1611"/>
                    <a:pt x="547" y="1525"/>
                    <a:pt x="668" y="1525"/>
                  </a:cubicBezTo>
                  <a:cubicBezTo>
                    <a:pt x="911" y="1525"/>
                    <a:pt x="1358" y="1869"/>
                    <a:pt x="1858" y="1869"/>
                  </a:cubicBezTo>
                  <a:cubicBezTo>
                    <a:pt x="2374" y="1869"/>
                    <a:pt x="2816" y="1525"/>
                    <a:pt x="3053" y="1525"/>
                  </a:cubicBezTo>
                  <a:close/>
                  <a:moveTo>
                    <a:pt x="1858" y="0"/>
                  </a:moveTo>
                  <a:cubicBezTo>
                    <a:pt x="834" y="0"/>
                    <a:pt x="1" y="834"/>
                    <a:pt x="1" y="1869"/>
                  </a:cubicBezTo>
                  <a:cubicBezTo>
                    <a:pt x="1" y="2893"/>
                    <a:pt x="834" y="3727"/>
                    <a:pt x="1858" y="3727"/>
                  </a:cubicBezTo>
                  <a:cubicBezTo>
                    <a:pt x="2894" y="3727"/>
                    <a:pt x="3727" y="2893"/>
                    <a:pt x="3727" y="1869"/>
                  </a:cubicBezTo>
                  <a:cubicBezTo>
                    <a:pt x="3727" y="834"/>
                    <a:pt x="2894" y="0"/>
                    <a:pt x="1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38"/>
            <p:cNvSpPr/>
            <p:nvPr/>
          </p:nvSpPr>
          <p:spPr>
            <a:xfrm>
              <a:off x="4896425" y="3383575"/>
              <a:ext cx="178025" cy="109575"/>
            </a:xfrm>
            <a:custGeom>
              <a:avLst/>
              <a:gdLst/>
              <a:ahLst/>
              <a:cxnLst/>
              <a:rect l="l" t="t" r="r" b="b"/>
              <a:pathLst>
                <a:path w="7121" h="4383" extrusionOk="0">
                  <a:moveTo>
                    <a:pt x="1382" y="1275"/>
                  </a:moveTo>
                  <a:lnTo>
                    <a:pt x="1382" y="1275"/>
                  </a:lnTo>
                  <a:cubicBezTo>
                    <a:pt x="1382" y="1275"/>
                    <a:pt x="1465" y="1287"/>
                    <a:pt x="1572" y="1334"/>
                  </a:cubicBezTo>
                  <a:cubicBezTo>
                    <a:pt x="1692" y="1382"/>
                    <a:pt x="1894" y="1430"/>
                    <a:pt x="2096" y="1513"/>
                  </a:cubicBezTo>
                  <a:cubicBezTo>
                    <a:pt x="2537" y="1668"/>
                    <a:pt x="3085" y="1882"/>
                    <a:pt x="3632" y="2120"/>
                  </a:cubicBezTo>
                  <a:cubicBezTo>
                    <a:pt x="4180" y="2358"/>
                    <a:pt x="4740" y="2620"/>
                    <a:pt x="5132" y="2823"/>
                  </a:cubicBezTo>
                  <a:cubicBezTo>
                    <a:pt x="5347" y="2930"/>
                    <a:pt x="5502" y="3013"/>
                    <a:pt x="5609" y="3073"/>
                  </a:cubicBezTo>
                  <a:cubicBezTo>
                    <a:pt x="5728" y="3132"/>
                    <a:pt x="5787" y="3180"/>
                    <a:pt x="5787" y="3180"/>
                  </a:cubicBezTo>
                  <a:cubicBezTo>
                    <a:pt x="5787" y="3180"/>
                    <a:pt x="5716" y="3168"/>
                    <a:pt x="5597" y="3120"/>
                  </a:cubicBezTo>
                  <a:cubicBezTo>
                    <a:pt x="5478" y="3073"/>
                    <a:pt x="5287" y="3037"/>
                    <a:pt x="5073" y="2942"/>
                  </a:cubicBezTo>
                  <a:cubicBezTo>
                    <a:pt x="4644" y="2799"/>
                    <a:pt x="4097" y="2573"/>
                    <a:pt x="3549" y="2334"/>
                  </a:cubicBezTo>
                  <a:cubicBezTo>
                    <a:pt x="2989" y="2096"/>
                    <a:pt x="2442" y="1846"/>
                    <a:pt x="2037" y="1632"/>
                  </a:cubicBezTo>
                  <a:cubicBezTo>
                    <a:pt x="1834" y="1525"/>
                    <a:pt x="1668" y="1441"/>
                    <a:pt x="1561" y="1382"/>
                  </a:cubicBezTo>
                  <a:cubicBezTo>
                    <a:pt x="1441" y="1322"/>
                    <a:pt x="1382" y="1275"/>
                    <a:pt x="1382" y="1275"/>
                  </a:cubicBezTo>
                  <a:close/>
                  <a:moveTo>
                    <a:pt x="239" y="1"/>
                  </a:moveTo>
                  <a:cubicBezTo>
                    <a:pt x="179" y="144"/>
                    <a:pt x="120" y="275"/>
                    <a:pt x="72" y="382"/>
                  </a:cubicBezTo>
                  <a:cubicBezTo>
                    <a:pt x="48" y="453"/>
                    <a:pt x="13" y="513"/>
                    <a:pt x="1" y="572"/>
                  </a:cubicBezTo>
                  <a:cubicBezTo>
                    <a:pt x="156" y="834"/>
                    <a:pt x="275" y="1144"/>
                    <a:pt x="382" y="1513"/>
                  </a:cubicBezTo>
                  <a:lnTo>
                    <a:pt x="6823" y="4382"/>
                  </a:lnTo>
                  <a:lnTo>
                    <a:pt x="7121" y="3061"/>
                  </a:lnTo>
                  <a:lnTo>
                    <a:pt x="2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38"/>
            <p:cNvSpPr/>
            <p:nvPr/>
          </p:nvSpPr>
          <p:spPr>
            <a:xfrm>
              <a:off x="5286375" y="3442825"/>
              <a:ext cx="139900" cy="99425"/>
            </a:xfrm>
            <a:custGeom>
              <a:avLst/>
              <a:gdLst/>
              <a:ahLst/>
              <a:cxnLst/>
              <a:rect l="l" t="t" r="r" b="b"/>
              <a:pathLst>
                <a:path w="5596" h="3977" extrusionOk="0">
                  <a:moveTo>
                    <a:pt x="5596" y="0"/>
                  </a:moveTo>
                  <a:lnTo>
                    <a:pt x="0" y="2500"/>
                  </a:lnTo>
                  <a:lnTo>
                    <a:pt x="298" y="3834"/>
                  </a:lnTo>
                  <a:lnTo>
                    <a:pt x="2810" y="3262"/>
                  </a:lnTo>
                  <a:lnTo>
                    <a:pt x="1476" y="3977"/>
                  </a:lnTo>
                  <a:lnTo>
                    <a:pt x="1476" y="3977"/>
                  </a:lnTo>
                  <a:lnTo>
                    <a:pt x="4286" y="3596"/>
                  </a:lnTo>
                  <a:cubicBezTo>
                    <a:pt x="4358" y="3381"/>
                    <a:pt x="4453" y="3120"/>
                    <a:pt x="4536" y="2846"/>
                  </a:cubicBezTo>
                  <a:cubicBezTo>
                    <a:pt x="4643" y="2548"/>
                    <a:pt x="4763" y="2250"/>
                    <a:pt x="4834" y="2024"/>
                  </a:cubicBezTo>
                  <a:cubicBezTo>
                    <a:pt x="4929" y="1810"/>
                    <a:pt x="4989" y="1667"/>
                    <a:pt x="4989" y="1667"/>
                  </a:cubicBezTo>
                  <a:cubicBezTo>
                    <a:pt x="4989" y="1667"/>
                    <a:pt x="5001" y="1834"/>
                    <a:pt x="5036" y="2060"/>
                  </a:cubicBezTo>
                  <a:lnTo>
                    <a:pt x="5036" y="2072"/>
                  </a:lnTo>
                  <a:cubicBezTo>
                    <a:pt x="5108" y="1691"/>
                    <a:pt x="5215" y="1286"/>
                    <a:pt x="5310" y="893"/>
                  </a:cubicBezTo>
                  <a:lnTo>
                    <a:pt x="5310" y="893"/>
                  </a:lnTo>
                  <a:cubicBezTo>
                    <a:pt x="5191" y="953"/>
                    <a:pt x="5048" y="1048"/>
                    <a:pt x="4870" y="1131"/>
                  </a:cubicBezTo>
                  <a:cubicBezTo>
                    <a:pt x="4465" y="1346"/>
                    <a:pt x="3917" y="1596"/>
                    <a:pt x="3369" y="1834"/>
                  </a:cubicBezTo>
                  <a:cubicBezTo>
                    <a:pt x="2810" y="2072"/>
                    <a:pt x="2250" y="2298"/>
                    <a:pt x="1834" y="2453"/>
                  </a:cubicBezTo>
                  <a:cubicBezTo>
                    <a:pt x="1619" y="2524"/>
                    <a:pt x="1441" y="2584"/>
                    <a:pt x="1310" y="2631"/>
                  </a:cubicBezTo>
                  <a:cubicBezTo>
                    <a:pt x="1191" y="2667"/>
                    <a:pt x="1119" y="2691"/>
                    <a:pt x="1119" y="2691"/>
                  </a:cubicBezTo>
                  <a:cubicBezTo>
                    <a:pt x="1119" y="2691"/>
                    <a:pt x="1179" y="2643"/>
                    <a:pt x="1298" y="2584"/>
                  </a:cubicBezTo>
                  <a:cubicBezTo>
                    <a:pt x="1405" y="2524"/>
                    <a:pt x="1560" y="2429"/>
                    <a:pt x="1774" y="2334"/>
                  </a:cubicBezTo>
                  <a:cubicBezTo>
                    <a:pt x="2179" y="2119"/>
                    <a:pt x="2727" y="1869"/>
                    <a:pt x="3274" y="1631"/>
                  </a:cubicBezTo>
                  <a:cubicBezTo>
                    <a:pt x="3822" y="1393"/>
                    <a:pt x="4393" y="1167"/>
                    <a:pt x="4810" y="1012"/>
                  </a:cubicBezTo>
                  <a:cubicBezTo>
                    <a:pt x="5013" y="941"/>
                    <a:pt x="5191" y="881"/>
                    <a:pt x="5334" y="834"/>
                  </a:cubicBezTo>
                  <a:lnTo>
                    <a:pt x="5346" y="834"/>
                  </a:lnTo>
                  <a:cubicBezTo>
                    <a:pt x="5417" y="560"/>
                    <a:pt x="5501" y="274"/>
                    <a:pt x="5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38"/>
            <p:cNvSpPr/>
            <p:nvPr/>
          </p:nvSpPr>
          <p:spPr>
            <a:xfrm>
              <a:off x="5184575" y="3713975"/>
              <a:ext cx="36025" cy="47050"/>
            </a:xfrm>
            <a:custGeom>
              <a:avLst/>
              <a:gdLst/>
              <a:ahLst/>
              <a:cxnLst/>
              <a:rect l="l" t="t" r="r" b="b"/>
              <a:pathLst>
                <a:path w="1441" h="1882" extrusionOk="0">
                  <a:moveTo>
                    <a:pt x="572" y="1"/>
                  </a:moveTo>
                  <a:cubicBezTo>
                    <a:pt x="393" y="72"/>
                    <a:pt x="202" y="120"/>
                    <a:pt x="0" y="144"/>
                  </a:cubicBezTo>
                  <a:lnTo>
                    <a:pt x="0" y="1882"/>
                  </a:lnTo>
                  <a:cubicBezTo>
                    <a:pt x="512" y="1846"/>
                    <a:pt x="988" y="1703"/>
                    <a:pt x="1441" y="1501"/>
                  </a:cubicBezTo>
                  <a:lnTo>
                    <a:pt x="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38"/>
            <p:cNvSpPr/>
            <p:nvPr/>
          </p:nvSpPr>
          <p:spPr>
            <a:xfrm>
              <a:off x="5235175" y="3663675"/>
              <a:ext cx="47050" cy="36350"/>
            </a:xfrm>
            <a:custGeom>
              <a:avLst/>
              <a:gdLst/>
              <a:ahLst/>
              <a:cxnLst/>
              <a:rect l="l" t="t" r="r" b="b"/>
              <a:pathLst>
                <a:path w="1882" h="1454" extrusionOk="0">
                  <a:moveTo>
                    <a:pt x="143" y="1"/>
                  </a:moveTo>
                  <a:cubicBezTo>
                    <a:pt x="119" y="191"/>
                    <a:pt x="72" y="382"/>
                    <a:pt x="0" y="584"/>
                  </a:cubicBezTo>
                  <a:lnTo>
                    <a:pt x="1512" y="1453"/>
                  </a:lnTo>
                  <a:cubicBezTo>
                    <a:pt x="1691" y="1001"/>
                    <a:pt x="1846" y="50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38"/>
            <p:cNvSpPr/>
            <p:nvPr/>
          </p:nvSpPr>
          <p:spPr>
            <a:xfrm>
              <a:off x="5214925" y="3693750"/>
              <a:ext cx="48550" cy="48525"/>
            </a:xfrm>
            <a:custGeom>
              <a:avLst/>
              <a:gdLst/>
              <a:ahLst/>
              <a:cxnLst/>
              <a:rect l="l" t="t" r="r" b="b"/>
              <a:pathLst>
                <a:path w="1942" h="1941" extrusionOk="0">
                  <a:moveTo>
                    <a:pt x="417" y="0"/>
                  </a:moveTo>
                  <a:cubicBezTo>
                    <a:pt x="298" y="155"/>
                    <a:pt x="155" y="298"/>
                    <a:pt x="1" y="417"/>
                  </a:cubicBezTo>
                  <a:lnTo>
                    <a:pt x="882" y="1941"/>
                  </a:lnTo>
                  <a:cubicBezTo>
                    <a:pt x="1286" y="1655"/>
                    <a:pt x="1644" y="1298"/>
                    <a:pt x="1941" y="881"/>
                  </a:cubicBezTo>
                  <a:lnTo>
                    <a:pt x="4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38"/>
            <p:cNvSpPr/>
            <p:nvPr/>
          </p:nvSpPr>
          <p:spPr>
            <a:xfrm>
              <a:off x="5491150" y="3532400"/>
              <a:ext cx="41700" cy="243525"/>
            </a:xfrm>
            <a:custGeom>
              <a:avLst/>
              <a:gdLst/>
              <a:ahLst/>
              <a:cxnLst/>
              <a:rect l="l" t="t" r="r" b="b"/>
              <a:pathLst>
                <a:path w="1668" h="9741" extrusionOk="0">
                  <a:moveTo>
                    <a:pt x="774" y="1108"/>
                  </a:moveTo>
                  <a:cubicBezTo>
                    <a:pt x="774" y="1108"/>
                    <a:pt x="846" y="1584"/>
                    <a:pt x="905" y="2287"/>
                  </a:cubicBezTo>
                  <a:cubicBezTo>
                    <a:pt x="929" y="2644"/>
                    <a:pt x="965" y="3049"/>
                    <a:pt x="977" y="3489"/>
                  </a:cubicBezTo>
                  <a:cubicBezTo>
                    <a:pt x="977" y="3716"/>
                    <a:pt x="989" y="3942"/>
                    <a:pt x="989" y="4180"/>
                  </a:cubicBezTo>
                  <a:cubicBezTo>
                    <a:pt x="989" y="4418"/>
                    <a:pt x="989" y="4632"/>
                    <a:pt x="1013" y="4871"/>
                  </a:cubicBezTo>
                  <a:cubicBezTo>
                    <a:pt x="989" y="5121"/>
                    <a:pt x="989" y="5359"/>
                    <a:pt x="989" y="5573"/>
                  </a:cubicBezTo>
                  <a:cubicBezTo>
                    <a:pt x="989" y="5811"/>
                    <a:pt x="977" y="6037"/>
                    <a:pt x="977" y="6264"/>
                  </a:cubicBezTo>
                  <a:cubicBezTo>
                    <a:pt x="965" y="6704"/>
                    <a:pt x="929" y="7109"/>
                    <a:pt x="905" y="7466"/>
                  </a:cubicBezTo>
                  <a:cubicBezTo>
                    <a:pt x="846" y="8169"/>
                    <a:pt x="774" y="8645"/>
                    <a:pt x="774" y="8645"/>
                  </a:cubicBezTo>
                  <a:cubicBezTo>
                    <a:pt x="774" y="8645"/>
                    <a:pt x="679" y="8169"/>
                    <a:pt x="632" y="7466"/>
                  </a:cubicBezTo>
                  <a:cubicBezTo>
                    <a:pt x="608" y="7109"/>
                    <a:pt x="572" y="6704"/>
                    <a:pt x="560" y="6264"/>
                  </a:cubicBezTo>
                  <a:cubicBezTo>
                    <a:pt x="560" y="6037"/>
                    <a:pt x="548" y="5811"/>
                    <a:pt x="548" y="5573"/>
                  </a:cubicBezTo>
                  <a:cubicBezTo>
                    <a:pt x="548" y="5335"/>
                    <a:pt x="548" y="5121"/>
                    <a:pt x="536" y="4871"/>
                  </a:cubicBezTo>
                  <a:cubicBezTo>
                    <a:pt x="536" y="4632"/>
                    <a:pt x="536" y="4394"/>
                    <a:pt x="548" y="4180"/>
                  </a:cubicBezTo>
                  <a:cubicBezTo>
                    <a:pt x="548" y="3942"/>
                    <a:pt x="560" y="3716"/>
                    <a:pt x="560" y="3489"/>
                  </a:cubicBezTo>
                  <a:cubicBezTo>
                    <a:pt x="572" y="3049"/>
                    <a:pt x="608" y="2644"/>
                    <a:pt x="632" y="2287"/>
                  </a:cubicBezTo>
                  <a:cubicBezTo>
                    <a:pt x="691" y="1584"/>
                    <a:pt x="774" y="1108"/>
                    <a:pt x="774" y="1108"/>
                  </a:cubicBezTo>
                  <a:close/>
                  <a:moveTo>
                    <a:pt x="1667" y="1"/>
                  </a:moveTo>
                  <a:lnTo>
                    <a:pt x="1" y="215"/>
                  </a:lnTo>
                  <a:lnTo>
                    <a:pt x="1" y="9526"/>
                  </a:lnTo>
                  <a:lnTo>
                    <a:pt x="1667" y="9740"/>
                  </a:lnTo>
                  <a:cubicBezTo>
                    <a:pt x="1584" y="9002"/>
                    <a:pt x="1394" y="6859"/>
                    <a:pt x="1394" y="4882"/>
                  </a:cubicBezTo>
                  <a:cubicBezTo>
                    <a:pt x="1394" y="2894"/>
                    <a:pt x="1584" y="751"/>
                    <a:pt x="16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38"/>
            <p:cNvSpPr/>
            <p:nvPr/>
          </p:nvSpPr>
          <p:spPr>
            <a:xfrm>
              <a:off x="5109250" y="3325825"/>
              <a:ext cx="132200" cy="33075"/>
            </a:xfrm>
            <a:custGeom>
              <a:avLst/>
              <a:gdLst/>
              <a:ahLst/>
              <a:cxnLst/>
              <a:rect l="l" t="t" r="r" b="b"/>
              <a:pathLst>
                <a:path w="5288" h="1323" extrusionOk="0">
                  <a:moveTo>
                    <a:pt x="2632" y="537"/>
                  </a:moveTo>
                  <a:cubicBezTo>
                    <a:pt x="3144" y="537"/>
                    <a:pt x="3668" y="549"/>
                    <a:pt x="4037" y="596"/>
                  </a:cubicBezTo>
                  <a:cubicBezTo>
                    <a:pt x="4228" y="608"/>
                    <a:pt x="4394" y="620"/>
                    <a:pt x="4501" y="644"/>
                  </a:cubicBezTo>
                  <a:cubicBezTo>
                    <a:pt x="4620" y="656"/>
                    <a:pt x="4680" y="668"/>
                    <a:pt x="4680" y="668"/>
                  </a:cubicBezTo>
                  <a:cubicBezTo>
                    <a:pt x="4680" y="668"/>
                    <a:pt x="4620" y="680"/>
                    <a:pt x="4501" y="703"/>
                  </a:cubicBezTo>
                  <a:cubicBezTo>
                    <a:pt x="4382" y="715"/>
                    <a:pt x="4228" y="727"/>
                    <a:pt x="4037" y="739"/>
                  </a:cubicBezTo>
                  <a:cubicBezTo>
                    <a:pt x="3644" y="775"/>
                    <a:pt x="3144" y="787"/>
                    <a:pt x="2632" y="799"/>
                  </a:cubicBezTo>
                  <a:cubicBezTo>
                    <a:pt x="2132" y="799"/>
                    <a:pt x="1608" y="787"/>
                    <a:pt x="1239" y="739"/>
                  </a:cubicBezTo>
                  <a:cubicBezTo>
                    <a:pt x="1049" y="727"/>
                    <a:pt x="882" y="715"/>
                    <a:pt x="775" y="703"/>
                  </a:cubicBezTo>
                  <a:cubicBezTo>
                    <a:pt x="656" y="680"/>
                    <a:pt x="596" y="668"/>
                    <a:pt x="596" y="668"/>
                  </a:cubicBezTo>
                  <a:cubicBezTo>
                    <a:pt x="596" y="668"/>
                    <a:pt x="656" y="656"/>
                    <a:pt x="775" y="644"/>
                  </a:cubicBezTo>
                  <a:cubicBezTo>
                    <a:pt x="894" y="620"/>
                    <a:pt x="1049" y="608"/>
                    <a:pt x="1239" y="596"/>
                  </a:cubicBezTo>
                  <a:cubicBezTo>
                    <a:pt x="1620" y="561"/>
                    <a:pt x="2132" y="549"/>
                    <a:pt x="2632" y="537"/>
                  </a:cubicBezTo>
                  <a:close/>
                  <a:moveTo>
                    <a:pt x="287" y="1"/>
                  </a:moveTo>
                  <a:lnTo>
                    <a:pt x="1" y="1323"/>
                  </a:lnTo>
                  <a:lnTo>
                    <a:pt x="5287" y="1323"/>
                  </a:lnTo>
                  <a:lnTo>
                    <a:pt x="49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38"/>
            <p:cNvSpPr/>
            <p:nvPr/>
          </p:nvSpPr>
          <p:spPr>
            <a:xfrm>
              <a:off x="5099125" y="3131175"/>
              <a:ext cx="137850" cy="137275"/>
            </a:xfrm>
            <a:custGeom>
              <a:avLst/>
              <a:gdLst/>
              <a:ahLst/>
              <a:cxnLst/>
              <a:rect l="l" t="t" r="r" b="b"/>
              <a:pathLst>
                <a:path w="5514" h="5491" extrusionOk="0">
                  <a:moveTo>
                    <a:pt x="5261" y="973"/>
                  </a:moveTo>
                  <a:cubicBezTo>
                    <a:pt x="5290" y="1005"/>
                    <a:pt x="5319" y="1038"/>
                    <a:pt x="5347" y="1072"/>
                  </a:cubicBezTo>
                  <a:cubicBezTo>
                    <a:pt x="5319" y="1037"/>
                    <a:pt x="5291" y="1004"/>
                    <a:pt x="5261" y="973"/>
                  </a:cubicBezTo>
                  <a:close/>
                  <a:moveTo>
                    <a:pt x="3037" y="1239"/>
                  </a:moveTo>
                  <a:cubicBezTo>
                    <a:pt x="4037" y="1239"/>
                    <a:pt x="4847" y="2036"/>
                    <a:pt x="4847" y="3036"/>
                  </a:cubicBezTo>
                  <a:cubicBezTo>
                    <a:pt x="4847" y="4036"/>
                    <a:pt x="4037" y="4834"/>
                    <a:pt x="3037" y="4834"/>
                  </a:cubicBezTo>
                  <a:cubicBezTo>
                    <a:pt x="2049" y="4834"/>
                    <a:pt x="1239" y="4036"/>
                    <a:pt x="1239" y="3036"/>
                  </a:cubicBezTo>
                  <a:cubicBezTo>
                    <a:pt x="1239" y="2036"/>
                    <a:pt x="2049" y="1239"/>
                    <a:pt x="3037" y="1239"/>
                  </a:cubicBezTo>
                  <a:close/>
                  <a:moveTo>
                    <a:pt x="1008" y="5285"/>
                  </a:moveTo>
                  <a:lnTo>
                    <a:pt x="1008" y="5285"/>
                  </a:lnTo>
                  <a:cubicBezTo>
                    <a:pt x="1017" y="5293"/>
                    <a:pt x="1027" y="5302"/>
                    <a:pt x="1037" y="5310"/>
                  </a:cubicBezTo>
                  <a:cubicBezTo>
                    <a:pt x="1027" y="5302"/>
                    <a:pt x="1018" y="5293"/>
                    <a:pt x="1008" y="5285"/>
                  </a:cubicBezTo>
                  <a:close/>
                  <a:moveTo>
                    <a:pt x="3037" y="0"/>
                  </a:moveTo>
                  <a:cubicBezTo>
                    <a:pt x="1370" y="0"/>
                    <a:pt x="1" y="1358"/>
                    <a:pt x="1" y="3036"/>
                  </a:cubicBezTo>
                  <a:cubicBezTo>
                    <a:pt x="1" y="3927"/>
                    <a:pt x="394" y="4726"/>
                    <a:pt x="1008" y="5285"/>
                  </a:cubicBezTo>
                  <a:lnTo>
                    <a:pt x="1008" y="5285"/>
                  </a:lnTo>
                  <a:cubicBezTo>
                    <a:pt x="927" y="5210"/>
                    <a:pt x="864" y="5135"/>
                    <a:pt x="811" y="5060"/>
                  </a:cubicBezTo>
                  <a:cubicBezTo>
                    <a:pt x="596" y="4810"/>
                    <a:pt x="453" y="4525"/>
                    <a:pt x="382" y="4287"/>
                  </a:cubicBezTo>
                  <a:cubicBezTo>
                    <a:pt x="334" y="4167"/>
                    <a:pt x="299" y="4048"/>
                    <a:pt x="275" y="3929"/>
                  </a:cubicBezTo>
                  <a:lnTo>
                    <a:pt x="227" y="3620"/>
                  </a:lnTo>
                  <a:cubicBezTo>
                    <a:pt x="215" y="3417"/>
                    <a:pt x="215" y="3286"/>
                    <a:pt x="227" y="3179"/>
                  </a:cubicBezTo>
                  <a:cubicBezTo>
                    <a:pt x="239" y="3084"/>
                    <a:pt x="239" y="3036"/>
                    <a:pt x="239" y="3036"/>
                  </a:cubicBezTo>
                  <a:cubicBezTo>
                    <a:pt x="239" y="3036"/>
                    <a:pt x="251" y="3084"/>
                    <a:pt x="275" y="3179"/>
                  </a:cubicBezTo>
                  <a:cubicBezTo>
                    <a:pt x="287" y="3274"/>
                    <a:pt x="334" y="3417"/>
                    <a:pt x="382" y="3584"/>
                  </a:cubicBezTo>
                  <a:cubicBezTo>
                    <a:pt x="406" y="3679"/>
                    <a:pt x="442" y="3763"/>
                    <a:pt x="477" y="3858"/>
                  </a:cubicBezTo>
                  <a:cubicBezTo>
                    <a:pt x="525" y="3941"/>
                    <a:pt x="572" y="4048"/>
                    <a:pt x="632" y="4156"/>
                  </a:cubicBezTo>
                  <a:cubicBezTo>
                    <a:pt x="751" y="4358"/>
                    <a:pt x="918" y="4572"/>
                    <a:pt x="1120" y="4763"/>
                  </a:cubicBezTo>
                  <a:cubicBezTo>
                    <a:pt x="1334" y="4953"/>
                    <a:pt x="1585" y="5132"/>
                    <a:pt x="1882" y="5263"/>
                  </a:cubicBezTo>
                  <a:cubicBezTo>
                    <a:pt x="2180" y="5406"/>
                    <a:pt x="2501" y="5477"/>
                    <a:pt x="2835" y="5489"/>
                  </a:cubicBezTo>
                  <a:cubicBezTo>
                    <a:pt x="2865" y="5490"/>
                    <a:pt x="2895" y="5491"/>
                    <a:pt x="2924" y="5491"/>
                  </a:cubicBezTo>
                  <a:cubicBezTo>
                    <a:pt x="3250" y="5491"/>
                    <a:pt x="3564" y="5431"/>
                    <a:pt x="3859" y="5322"/>
                  </a:cubicBezTo>
                  <a:cubicBezTo>
                    <a:pt x="4192" y="5191"/>
                    <a:pt x="4502" y="5001"/>
                    <a:pt x="4752" y="4751"/>
                  </a:cubicBezTo>
                  <a:cubicBezTo>
                    <a:pt x="5002" y="4489"/>
                    <a:pt x="5204" y="4179"/>
                    <a:pt x="5335" y="3858"/>
                  </a:cubicBezTo>
                  <a:cubicBezTo>
                    <a:pt x="5395" y="3691"/>
                    <a:pt x="5442" y="3513"/>
                    <a:pt x="5466" y="3358"/>
                  </a:cubicBezTo>
                  <a:cubicBezTo>
                    <a:pt x="5478" y="3286"/>
                    <a:pt x="5478" y="3167"/>
                    <a:pt x="5502" y="3084"/>
                  </a:cubicBezTo>
                  <a:cubicBezTo>
                    <a:pt x="5514" y="3001"/>
                    <a:pt x="5502" y="2917"/>
                    <a:pt x="5502" y="2822"/>
                  </a:cubicBezTo>
                  <a:cubicBezTo>
                    <a:pt x="5478" y="2489"/>
                    <a:pt x="5406" y="2155"/>
                    <a:pt x="5275" y="1858"/>
                  </a:cubicBezTo>
                  <a:cubicBezTo>
                    <a:pt x="5144" y="1572"/>
                    <a:pt x="4966" y="1310"/>
                    <a:pt x="4763" y="1096"/>
                  </a:cubicBezTo>
                  <a:cubicBezTo>
                    <a:pt x="4573" y="893"/>
                    <a:pt x="4371" y="727"/>
                    <a:pt x="4156" y="607"/>
                  </a:cubicBezTo>
                  <a:cubicBezTo>
                    <a:pt x="4049" y="536"/>
                    <a:pt x="3954" y="500"/>
                    <a:pt x="3859" y="465"/>
                  </a:cubicBezTo>
                  <a:cubicBezTo>
                    <a:pt x="3775" y="417"/>
                    <a:pt x="3668" y="381"/>
                    <a:pt x="3597" y="357"/>
                  </a:cubicBezTo>
                  <a:cubicBezTo>
                    <a:pt x="3430" y="310"/>
                    <a:pt x="3299" y="262"/>
                    <a:pt x="3192" y="250"/>
                  </a:cubicBezTo>
                  <a:cubicBezTo>
                    <a:pt x="3097" y="238"/>
                    <a:pt x="3037" y="226"/>
                    <a:pt x="3037" y="226"/>
                  </a:cubicBezTo>
                  <a:cubicBezTo>
                    <a:pt x="3037" y="226"/>
                    <a:pt x="3085" y="226"/>
                    <a:pt x="3192" y="203"/>
                  </a:cubicBezTo>
                  <a:cubicBezTo>
                    <a:pt x="3299" y="215"/>
                    <a:pt x="3430" y="215"/>
                    <a:pt x="3620" y="226"/>
                  </a:cubicBezTo>
                  <a:cubicBezTo>
                    <a:pt x="3716" y="238"/>
                    <a:pt x="3811" y="250"/>
                    <a:pt x="3930" y="262"/>
                  </a:cubicBezTo>
                  <a:cubicBezTo>
                    <a:pt x="4037" y="298"/>
                    <a:pt x="4168" y="310"/>
                    <a:pt x="4287" y="369"/>
                  </a:cubicBezTo>
                  <a:cubicBezTo>
                    <a:pt x="4549" y="465"/>
                    <a:pt x="4811" y="596"/>
                    <a:pt x="5061" y="810"/>
                  </a:cubicBezTo>
                  <a:cubicBezTo>
                    <a:pt x="5133" y="858"/>
                    <a:pt x="5200" y="911"/>
                    <a:pt x="5261" y="973"/>
                  </a:cubicBezTo>
                  <a:lnTo>
                    <a:pt x="5261" y="973"/>
                  </a:lnTo>
                  <a:cubicBezTo>
                    <a:pt x="4714" y="375"/>
                    <a:pt x="3918" y="0"/>
                    <a:pt x="3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38"/>
            <p:cNvSpPr/>
            <p:nvPr/>
          </p:nvSpPr>
          <p:spPr>
            <a:xfrm>
              <a:off x="5089325" y="3416925"/>
              <a:ext cx="172050" cy="33050"/>
            </a:xfrm>
            <a:custGeom>
              <a:avLst/>
              <a:gdLst/>
              <a:ahLst/>
              <a:cxnLst/>
              <a:rect l="l" t="t" r="r" b="b"/>
              <a:pathLst>
                <a:path w="6882" h="1322" extrusionOk="0">
                  <a:moveTo>
                    <a:pt x="3417" y="572"/>
                  </a:moveTo>
                  <a:cubicBezTo>
                    <a:pt x="4120" y="572"/>
                    <a:pt x="4798" y="584"/>
                    <a:pt x="5322" y="631"/>
                  </a:cubicBezTo>
                  <a:cubicBezTo>
                    <a:pt x="5596" y="643"/>
                    <a:pt x="5798" y="655"/>
                    <a:pt x="5953" y="667"/>
                  </a:cubicBezTo>
                  <a:cubicBezTo>
                    <a:pt x="6096" y="691"/>
                    <a:pt x="6191" y="703"/>
                    <a:pt x="6191" y="703"/>
                  </a:cubicBezTo>
                  <a:cubicBezTo>
                    <a:pt x="6191" y="703"/>
                    <a:pt x="6096" y="715"/>
                    <a:pt x="5953" y="727"/>
                  </a:cubicBezTo>
                  <a:cubicBezTo>
                    <a:pt x="5798" y="750"/>
                    <a:pt x="5572" y="762"/>
                    <a:pt x="5322" y="774"/>
                  </a:cubicBezTo>
                  <a:cubicBezTo>
                    <a:pt x="4798" y="810"/>
                    <a:pt x="4108" y="822"/>
                    <a:pt x="3417" y="834"/>
                  </a:cubicBezTo>
                  <a:cubicBezTo>
                    <a:pt x="2715" y="834"/>
                    <a:pt x="2036" y="822"/>
                    <a:pt x="1512" y="774"/>
                  </a:cubicBezTo>
                  <a:cubicBezTo>
                    <a:pt x="1250" y="762"/>
                    <a:pt x="1036" y="750"/>
                    <a:pt x="893" y="727"/>
                  </a:cubicBezTo>
                  <a:cubicBezTo>
                    <a:pt x="738" y="715"/>
                    <a:pt x="655" y="703"/>
                    <a:pt x="655" y="703"/>
                  </a:cubicBezTo>
                  <a:cubicBezTo>
                    <a:pt x="655" y="703"/>
                    <a:pt x="738" y="667"/>
                    <a:pt x="893" y="667"/>
                  </a:cubicBezTo>
                  <a:cubicBezTo>
                    <a:pt x="1036" y="655"/>
                    <a:pt x="1262" y="643"/>
                    <a:pt x="1512" y="631"/>
                  </a:cubicBezTo>
                  <a:cubicBezTo>
                    <a:pt x="2036" y="596"/>
                    <a:pt x="2739" y="584"/>
                    <a:pt x="3417" y="572"/>
                  </a:cubicBezTo>
                  <a:close/>
                  <a:moveTo>
                    <a:pt x="274" y="0"/>
                  </a:moveTo>
                  <a:lnTo>
                    <a:pt x="0" y="1322"/>
                  </a:lnTo>
                  <a:lnTo>
                    <a:pt x="6882" y="1322"/>
                  </a:lnTo>
                  <a:lnTo>
                    <a:pt x="65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38"/>
            <p:cNvSpPr/>
            <p:nvPr/>
          </p:nvSpPr>
          <p:spPr>
            <a:xfrm>
              <a:off x="5099125" y="3371075"/>
              <a:ext cx="152425" cy="33375"/>
            </a:xfrm>
            <a:custGeom>
              <a:avLst/>
              <a:gdLst/>
              <a:ahLst/>
              <a:cxnLst/>
              <a:rect l="l" t="t" r="r" b="b"/>
              <a:pathLst>
                <a:path w="6097" h="1335" extrusionOk="0">
                  <a:moveTo>
                    <a:pt x="3037" y="513"/>
                  </a:moveTo>
                  <a:cubicBezTo>
                    <a:pt x="3632" y="513"/>
                    <a:pt x="4228" y="525"/>
                    <a:pt x="4680" y="572"/>
                  </a:cubicBezTo>
                  <a:cubicBezTo>
                    <a:pt x="4906" y="584"/>
                    <a:pt x="5097" y="596"/>
                    <a:pt x="5216" y="620"/>
                  </a:cubicBezTo>
                  <a:cubicBezTo>
                    <a:pt x="5347" y="632"/>
                    <a:pt x="5418" y="644"/>
                    <a:pt x="5418" y="644"/>
                  </a:cubicBezTo>
                  <a:cubicBezTo>
                    <a:pt x="5418" y="644"/>
                    <a:pt x="5347" y="656"/>
                    <a:pt x="5216" y="679"/>
                  </a:cubicBezTo>
                  <a:cubicBezTo>
                    <a:pt x="5073" y="691"/>
                    <a:pt x="4906" y="703"/>
                    <a:pt x="4680" y="715"/>
                  </a:cubicBezTo>
                  <a:cubicBezTo>
                    <a:pt x="4228" y="751"/>
                    <a:pt x="3632" y="763"/>
                    <a:pt x="3037" y="775"/>
                  </a:cubicBezTo>
                  <a:cubicBezTo>
                    <a:pt x="2442" y="775"/>
                    <a:pt x="1846" y="763"/>
                    <a:pt x="1406" y="715"/>
                  </a:cubicBezTo>
                  <a:cubicBezTo>
                    <a:pt x="1180" y="703"/>
                    <a:pt x="989" y="691"/>
                    <a:pt x="870" y="679"/>
                  </a:cubicBezTo>
                  <a:cubicBezTo>
                    <a:pt x="739" y="656"/>
                    <a:pt x="656" y="644"/>
                    <a:pt x="656" y="644"/>
                  </a:cubicBezTo>
                  <a:cubicBezTo>
                    <a:pt x="656" y="644"/>
                    <a:pt x="739" y="632"/>
                    <a:pt x="870" y="620"/>
                  </a:cubicBezTo>
                  <a:cubicBezTo>
                    <a:pt x="1001" y="596"/>
                    <a:pt x="1180" y="584"/>
                    <a:pt x="1406" y="572"/>
                  </a:cubicBezTo>
                  <a:cubicBezTo>
                    <a:pt x="1846" y="536"/>
                    <a:pt x="2442" y="525"/>
                    <a:pt x="3037" y="513"/>
                  </a:cubicBezTo>
                  <a:close/>
                  <a:moveTo>
                    <a:pt x="287" y="1"/>
                  </a:moveTo>
                  <a:lnTo>
                    <a:pt x="1" y="1334"/>
                  </a:lnTo>
                  <a:lnTo>
                    <a:pt x="6097" y="1334"/>
                  </a:lnTo>
                  <a:lnTo>
                    <a:pt x="57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38"/>
            <p:cNvSpPr/>
            <p:nvPr/>
          </p:nvSpPr>
          <p:spPr>
            <a:xfrm>
              <a:off x="5119075" y="3280000"/>
              <a:ext cx="111950" cy="33050"/>
            </a:xfrm>
            <a:custGeom>
              <a:avLst/>
              <a:gdLst/>
              <a:ahLst/>
              <a:cxnLst/>
              <a:rect l="l" t="t" r="r" b="b"/>
              <a:pathLst>
                <a:path w="4478" h="1322" extrusionOk="0">
                  <a:moveTo>
                    <a:pt x="2239" y="655"/>
                  </a:moveTo>
                  <a:cubicBezTo>
                    <a:pt x="2692" y="655"/>
                    <a:pt x="3132" y="667"/>
                    <a:pt x="3477" y="715"/>
                  </a:cubicBezTo>
                  <a:cubicBezTo>
                    <a:pt x="3823" y="750"/>
                    <a:pt x="4049" y="786"/>
                    <a:pt x="4049" y="786"/>
                  </a:cubicBezTo>
                  <a:cubicBezTo>
                    <a:pt x="4049" y="786"/>
                    <a:pt x="3811" y="834"/>
                    <a:pt x="3477" y="870"/>
                  </a:cubicBezTo>
                  <a:cubicBezTo>
                    <a:pt x="3132" y="893"/>
                    <a:pt x="2692" y="905"/>
                    <a:pt x="2239" y="929"/>
                  </a:cubicBezTo>
                  <a:cubicBezTo>
                    <a:pt x="1799" y="929"/>
                    <a:pt x="1346" y="905"/>
                    <a:pt x="1013" y="870"/>
                  </a:cubicBezTo>
                  <a:cubicBezTo>
                    <a:pt x="667" y="834"/>
                    <a:pt x="441" y="786"/>
                    <a:pt x="441" y="786"/>
                  </a:cubicBezTo>
                  <a:cubicBezTo>
                    <a:pt x="441" y="786"/>
                    <a:pt x="667" y="750"/>
                    <a:pt x="1013" y="715"/>
                  </a:cubicBezTo>
                  <a:cubicBezTo>
                    <a:pt x="1346" y="679"/>
                    <a:pt x="1799" y="667"/>
                    <a:pt x="2239" y="655"/>
                  </a:cubicBezTo>
                  <a:close/>
                  <a:moveTo>
                    <a:pt x="298" y="0"/>
                  </a:moveTo>
                  <a:lnTo>
                    <a:pt x="1" y="1322"/>
                  </a:lnTo>
                  <a:lnTo>
                    <a:pt x="4477" y="1322"/>
                  </a:lnTo>
                  <a:lnTo>
                    <a:pt x="4180" y="0"/>
                  </a:lnTo>
                  <a:cubicBezTo>
                    <a:pt x="3644" y="393"/>
                    <a:pt x="2977" y="596"/>
                    <a:pt x="2239" y="596"/>
                  </a:cubicBezTo>
                  <a:cubicBezTo>
                    <a:pt x="1525" y="596"/>
                    <a:pt x="858" y="369"/>
                    <a:pt x="2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38"/>
            <p:cNvSpPr/>
            <p:nvPr/>
          </p:nvSpPr>
          <p:spPr>
            <a:xfrm>
              <a:off x="4909825" y="3436575"/>
              <a:ext cx="154500" cy="103900"/>
            </a:xfrm>
            <a:custGeom>
              <a:avLst/>
              <a:gdLst/>
              <a:ahLst/>
              <a:cxnLst/>
              <a:rect l="l" t="t" r="r" b="b"/>
              <a:pathLst>
                <a:path w="6180" h="4156" extrusionOk="0">
                  <a:moveTo>
                    <a:pt x="655" y="1024"/>
                  </a:moveTo>
                  <a:cubicBezTo>
                    <a:pt x="656" y="1024"/>
                    <a:pt x="727" y="1048"/>
                    <a:pt x="846" y="1084"/>
                  </a:cubicBezTo>
                  <a:cubicBezTo>
                    <a:pt x="965" y="1131"/>
                    <a:pt x="1156" y="1179"/>
                    <a:pt x="1370" y="1262"/>
                  </a:cubicBezTo>
                  <a:cubicBezTo>
                    <a:pt x="1798" y="1417"/>
                    <a:pt x="2346" y="1643"/>
                    <a:pt x="2906" y="1881"/>
                  </a:cubicBezTo>
                  <a:cubicBezTo>
                    <a:pt x="3453" y="2119"/>
                    <a:pt x="4001" y="2369"/>
                    <a:pt x="4406" y="2572"/>
                  </a:cubicBezTo>
                  <a:cubicBezTo>
                    <a:pt x="4608" y="2679"/>
                    <a:pt x="4775" y="2774"/>
                    <a:pt x="4882" y="2834"/>
                  </a:cubicBezTo>
                  <a:cubicBezTo>
                    <a:pt x="5001" y="2893"/>
                    <a:pt x="5061" y="2941"/>
                    <a:pt x="5061" y="2941"/>
                  </a:cubicBezTo>
                  <a:cubicBezTo>
                    <a:pt x="5061" y="2941"/>
                    <a:pt x="4989" y="2917"/>
                    <a:pt x="4870" y="2881"/>
                  </a:cubicBezTo>
                  <a:cubicBezTo>
                    <a:pt x="4751" y="2834"/>
                    <a:pt x="4561" y="2786"/>
                    <a:pt x="4346" y="2703"/>
                  </a:cubicBezTo>
                  <a:cubicBezTo>
                    <a:pt x="3918" y="2548"/>
                    <a:pt x="3370" y="2322"/>
                    <a:pt x="2810" y="2084"/>
                  </a:cubicBezTo>
                  <a:cubicBezTo>
                    <a:pt x="2263" y="1846"/>
                    <a:pt x="1715" y="1596"/>
                    <a:pt x="1310" y="1381"/>
                  </a:cubicBezTo>
                  <a:cubicBezTo>
                    <a:pt x="1108" y="1286"/>
                    <a:pt x="941" y="1191"/>
                    <a:pt x="834" y="1131"/>
                  </a:cubicBezTo>
                  <a:cubicBezTo>
                    <a:pt x="715" y="1072"/>
                    <a:pt x="655" y="1024"/>
                    <a:pt x="655" y="1024"/>
                  </a:cubicBezTo>
                  <a:close/>
                  <a:moveTo>
                    <a:pt x="1" y="0"/>
                  </a:moveTo>
                  <a:lnTo>
                    <a:pt x="1" y="0"/>
                  </a:lnTo>
                  <a:cubicBezTo>
                    <a:pt x="251" y="1095"/>
                    <a:pt x="417" y="2429"/>
                    <a:pt x="429" y="3655"/>
                  </a:cubicBezTo>
                  <a:lnTo>
                    <a:pt x="4084" y="4155"/>
                  </a:lnTo>
                  <a:lnTo>
                    <a:pt x="715" y="2977"/>
                  </a:lnTo>
                  <a:lnTo>
                    <a:pt x="5894" y="4012"/>
                  </a:lnTo>
                  <a:lnTo>
                    <a:pt x="6180" y="27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38"/>
            <p:cNvSpPr/>
            <p:nvPr/>
          </p:nvSpPr>
          <p:spPr>
            <a:xfrm>
              <a:off x="5142300" y="3174325"/>
              <a:ext cx="65500" cy="65525"/>
            </a:xfrm>
            <a:custGeom>
              <a:avLst/>
              <a:gdLst/>
              <a:ahLst/>
              <a:cxnLst/>
              <a:rect l="l" t="t" r="r" b="b"/>
              <a:pathLst>
                <a:path w="2620" h="2621" extrusionOk="0">
                  <a:moveTo>
                    <a:pt x="2204" y="1014"/>
                  </a:moveTo>
                  <a:cubicBezTo>
                    <a:pt x="2294" y="1014"/>
                    <a:pt x="2346" y="1076"/>
                    <a:pt x="2346" y="1263"/>
                  </a:cubicBezTo>
                  <a:cubicBezTo>
                    <a:pt x="2346" y="1834"/>
                    <a:pt x="1882" y="2299"/>
                    <a:pt x="1310" y="2299"/>
                  </a:cubicBezTo>
                  <a:cubicBezTo>
                    <a:pt x="750" y="2299"/>
                    <a:pt x="286" y="1834"/>
                    <a:pt x="286" y="1263"/>
                  </a:cubicBezTo>
                  <a:cubicBezTo>
                    <a:pt x="286" y="1076"/>
                    <a:pt x="338" y="1014"/>
                    <a:pt x="427" y="1014"/>
                  </a:cubicBezTo>
                  <a:cubicBezTo>
                    <a:pt x="606" y="1014"/>
                    <a:pt x="937" y="1263"/>
                    <a:pt x="1310" y="1263"/>
                  </a:cubicBezTo>
                  <a:cubicBezTo>
                    <a:pt x="1691" y="1263"/>
                    <a:pt x="2024" y="1014"/>
                    <a:pt x="2204" y="1014"/>
                  </a:cubicBezTo>
                  <a:close/>
                  <a:moveTo>
                    <a:pt x="1310" y="1"/>
                  </a:moveTo>
                  <a:cubicBezTo>
                    <a:pt x="596" y="1"/>
                    <a:pt x="0" y="584"/>
                    <a:pt x="0" y="1310"/>
                  </a:cubicBezTo>
                  <a:cubicBezTo>
                    <a:pt x="0" y="2037"/>
                    <a:pt x="584" y="2620"/>
                    <a:pt x="1310" y="2620"/>
                  </a:cubicBezTo>
                  <a:cubicBezTo>
                    <a:pt x="2048" y="2620"/>
                    <a:pt x="2620" y="2037"/>
                    <a:pt x="2620" y="1310"/>
                  </a:cubicBezTo>
                  <a:cubicBezTo>
                    <a:pt x="2620" y="584"/>
                    <a:pt x="2036" y="1"/>
                    <a:pt x="1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38"/>
            <p:cNvSpPr/>
            <p:nvPr/>
          </p:nvSpPr>
          <p:spPr>
            <a:xfrm>
              <a:off x="5266425" y="3539250"/>
              <a:ext cx="212250" cy="229225"/>
            </a:xfrm>
            <a:custGeom>
              <a:avLst/>
              <a:gdLst/>
              <a:ahLst/>
              <a:cxnLst/>
              <a:rect l="l" t="t" r="r" b="b"/>
              <a:pathLst>
                <a:path w="8490" h="9169" extrusionOk="0">
                  <a:moveTo>
                    <a:pt x="4370" y="4466"/>
                  </a:moveTo>
                  <a:cubicBezTo>
                    <a:pt x="4834" y="4466"/>
                    <a:pt x="5275" y="4489"/>
                    <a:pt x="5632" y="4525"/>
                  </a:cubicBezTo>
                  <a:cubicBezTo>
                    <a:pt x="5977" y="4561"/>
                    <a:pt x="6203" y="4608"/>
                    <a:pt x="6203" y="4608"/>
                  </a:cubicBezTo>
                  <a:cubicBezTo>
                    <a:pt x="6203" y="4608"/>
                    <a:pt x="5977" y="4644"/>
                    <a:pt x="5632" y="4680"/>
                  </a:cubicBezTo>
                  <a:cubicBezTo>
                    <a:pt x="5299" y="4704"/>
                    <a:pt x="4834" y="4727"/>
                    <a:pt x="4370" y="4739"/>
                  </a:cubicBezTo>
                  <a:cubicBezTo>
                    <a:pt x="3906" y="4739"/>
                    <a:pt x="3465" y="4727"/>
                    <a:pt x="3108" y="4680"/>
                  </a:cubicBezTo>
                  <a:cubicBezTo>
                    <a:pt x="2774" y="4644"/>
                    <a:pt x="2536" y="4608"/>
                    <a:pt x="2536" y="4608"/>
                  </a:cubicBezTo>
                  <a:cubicBezTo>
                    <a:pt x="2536" y="4608"/>
                    <a:pt x="2763" y="4561"/>
                    <a:pt x="3108" y="4525"/>
                  </a:cubicBezTo>
                  <a:cubicBezTo>
                    <a:pt x="3453" y="4501"/>
                    <a:pt x="3906" y="4489"/>
                    <a:pt x="4370" y="4466"/>
                  </a:cubicBezTo>
                  <a:close/>
                  <a:moveTo>
                    <a:pt x="7799" y="1251"/>
                  </a:moveTo>
                  <a:lnTo>
                    <a:pt x="7763" y="1679"/>
                  </a:lnTo>
                  <a:cubicBezTo>
                    <a:pt x="7739" y="2180"/>
                    <a:pt x="7716" y="2668"/>
                    <a:pt x="7692" y="3144"/>
                  </a:cubicBezTo>
                  <a:lnTo>
                    <a:pt x="7656" y="3870"/>
                  </a:lnTo>
                  <a:lnTo>
                    <a:pt x="7656" y="4597"/>
                  </a:lnTo>
                  <a:cubicBezTo>
                    <a:pt x="7656" y="5073"/>
                    <a:pt x="7680" y="5573"/>
                    <a:pt x="7692" y="6061"/>
                  </a:cubicBezTo>
                  <a:cubicBezTo>
                    <a:pt x="7716" y="6549"/>
                    <a:pt x="7739" y="7037"/>
                    <a:pt x="7763" y="7514"/>
                  </a:cubicBezTo>
                  <a:lnTo>
                    <a:pt x="7799" y="7954"/>
                  </a:lnTo>
                  <a:lnTo>
                    <a:pt x="7382" y="7871"/>
                  </a:lnTo>
                  <a:cubicBezTo>
                    <a:pt x="6906" y="7787"/>
                    <a:pt x="6442" y="7692"/>
                    <a:pt x="5965" y="7597"/>
                  </a:cubicBezTo>
                  <a:cubicBezTo>
                    <a:pt x="5501" y="7490"/>
                    <a:pt x="5025" y="7394"/>
                    <a:pt x="4560" y="7299"/>
                  </a:cubicBezTo>
                  <a:cubicBezTo>
                    <a:pt x="3632" y="7085"/>
                    <a:pt x="2703" y="6859"/>
                    <a:pt x="1762" y="6597"/>
                  </a:cubicBezTo>
                  <a:lnTo>
                    <a:pt x="1762" y="6597"/>
                  </a:lnTo>
                  <a:cubicBezTo>
                    <a:pt x="2739" y="6656"/>
                    <a:pt x="3691" y="6752"/>
                    <a:pt x="4644" y="6871"/>
                  </a:cubicBezTo>
                  <a:cubicBezTo>
                    <a:pt x="5120" y="6906"/>
                    <a:pt x="5596" y="6978"/>
                    <a:pt x="6061" y="7049"/>
                  </a:cubicBezTo>
                  <a:cubicBezTo>
                    <a:pt x="6394" y="7085"/>
                    <a:pt x="6739" y="7133"/>
                    <a:pt x="7061" y="7180"/>
                  </a:cubicBezTo>
                  <a:cubicBezTo>
                    <a:pt x="7037" y="6823"/>
                    <a:pt x="6989" y="6466"/>
                    <a:pt x="6977" y="6109"/>
                  </a:cubicBezTo>
                  <a:cubicBezTo>
                    <a:pt x="6942" y="5620"/>
                    <a:pt x="6930" y="5108"/>
                    <a:pt x="6918" y="4597"/>
                  </a:cubicBezTo>
                  <a:cubicBezTo>
                    <a:pt x="6918" y="4358"/>
                    <a:pt x="6930" y="4096"/>
                    <a:pt x="6930" y="3858"/>
                  </a:cubicBezTo>
                  <a:lnTo>
                    <a:pt x="6954" y="3108"/>
                  </a:lnTo>
                  <a:cubicBezTo>
                    <a:pt x="6977" y="2763"/>
                    <a:pt x="7001" y="2406"/>
                    <a:pt x="7049" y="2037"/>
                  </a:cubicBezTo>
                  <a:lnTo>
                    <a:pt x="7049" y="2037"/>
                  </a:lnTo>
                  <a:cubicBezTo>
                    <a:pt x="6715" y="2084"/>
                    <a:pt x="6382" y="2132"/>
                    <a:pt x="6049" y="2180"/>
                  </a:cubicBezTo>
                  <a:lnTo>
                    <a:pt x="4620" y="2358"/>
                  </a:lnTo>
                  <a:cubicBezTo>
                    <a:pt x="4144" y="2418"/>
                    <a:pt x="3667" y="2465"/>
                    <a:pt x="3191" y="2501"/>
                  </a:cubicBezTo>
                  <a:cubicBezTo>
                    <a:pt x="2715" y="2549"/>
                    <a:pt x="2239" y="2596"/>
                    <a:pt x="1762" y="2608"/>
                  </a:cubicBezTo>
                  <a:cubicBezTo>
                    <a:pt x="2227" y="2477"/>
                    <a:pt x="2691" y="2358"/>
                    <a:pt x="3167" y="2239"/>
                  </a:cubicBezTo>
                  <a:cubicBezTo>
                    <a:pt x="3632" y="2120"/>
                    <a:pt x="4108" y="2013"/>
                    <a:pt x="4560" y="1906"/>
                  </a:cubicBezTo>
                  <a:cubicBezTo>
                    <a:pt x="5025" y="1799"/>
                    <a:pt x="5501" y="1703"/>
                    <a:pt x="5965" y="1608"/>
                  </a:cubicBezTo>
                  <a:cubicBezTo>
                    <a:pt x="6430" y="1501"/>
                    <a:pt x="6906" y="1418"/>
                    <a:pt x="7382" y="1322"/>
                  </a:cubicBezTo>
                  <a:lnTo>
                    <a:pt x="7799" y="1251"/>
                  </a:lnTo>
                  <a:close/>
                  <a:moveTo>
                    <a:pt x="8489" y="1"/>
                  </a:moveTo>
                  <a:lnTo>
                    <a:pt x="0" y="1168"/>
                  </a:lnTo>
                  <a:cubicBezTo>
                    <a:pt x="834" y="2084"/>
                    <a:pt x="1346" y="3275"/>
                    <a:pt x="1346" y="4608"/>
                  </a:cubicBezTo>
                  <a:cubicBezTo>
                    <a:pt x="1346" y="5930"/>
                    <a:pt x="834" y="7121"/>
                    <a:pt x="0" y="8014"/>
                  </a:cubicBezTo>
                  <a:lnTo>
                    <a:pt x="8489" y="9169"/>
                  </a:lnTo>
                  <a:lnTo>
                    <a:pt x="848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38"/>
            <p:cNvSpPr/>
            <p:nvPr/>
          </p:nvSpPr>
          <p:spPr>
            <a:xfrm>
              <a:off x="5436975" y="3798225"/>
              <a:ext cx="925" cy="600"/>
            </a:xfrm>
            <a:custGeom>
              <a:avLst/>
              <a:gdLst/>
              <a:ahLst/>
              <a:cxnLst/>
              <a:rect l="l" t="t" r="r" b="b"/>
              <a:pathLst>
                <a:path w="37" h="24" extrusionOk="0">
                  <a:moveTo>
                    <a:pt x="1" y="0"/>
                  </a:moveTo>
                  <a:lnTo>
                    <a:pt x="1" y="24"/>
                  </a:lnTo>
                  <a:lnTo>
                    <a:pt x="36" y="0"/>
                  </a:ln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38"/>
            <p:cNvSpPr/>
            <p:nvPr/>
          </p:nvSpPr>
          <p:spPr>
            <a:xfrm>
              <a:off x="5266425" y="3342500"/>
              <a:ext cx="176525" cy="105700"/>
            </a:xfrm>
            <a:custGeom>
              <a:avLst/>
              <a:gdLst/>
              <a:ahLst/>
              <a:cxnLst/>
              <a:rect l="l" t="t" r="r" b="b"/>
              <a:pathLst>
                <a:path w="7061" h="4228" extrusionOk="0">
                  <a:moveTo>
                    <a:pt x="5632" y="1179"/>
                  </a:moveTo>
                  <a:cubicBezTo>
                    <a:pt x="5632" y="1179"/>
                    <a:pt x="5572" y="1215"/>
                    <a:pt x="5453" y="1275"/>
                  </a:cubicBezTo>
                  <a:cubicBezTo>
                    <a:pt x="5334" y="1334"/>
                    <a:pt x="5168" y="1441"/>
                    <a:pt x="4977" y="1537"/>
                  </a:cubicBezTo>
                  <a:cubicBezTo>
                    <a:pt x="4572" y="1739"/>
                    <a:pt x="4025" y="2001"/>
                    <a:pt x="3477" y="2239"/>
                  </a:cubicBezTo>
                  <a:cubicBezTo>
                    <a:pt x="2929" y="2477"/>
                    <a:pt x="2358" y="2692"/>
                    <a:pt x="1941" y="2846"/>
                  </a:cubicBezTo>
                  <a:cubicBezTo>
                    <a:pt x="1739" y="2918"/>
                    <a:pt x="1560" y="2977"/>
                    <a:pt x="1429" y="3025"/>
                  </a:cubicBezTo>
                  <a:cubicBezTo>
                    <a:pt x="1310" y="3073"/>
                    <a:pt x="1227" y="3084"/>
                    <a:pt x="1227" y="3084"/>
                  </a:cubicBezTo>
                  <a:cubicBezTo>
                    <a:pt x="1227" y="3084"/>
                    <a:pt x="1286" y="3037"/>
                    <a:pt x="1405" y="2977"/>
                  </a:cubicBezTo>
                  <a:cubicBezTo>
                    <a:pt x="1524" y="2918"/>
                    <a:pt x="1691" y="2834"/>
                    <a:pt x="1881" y="2727"/>
                  </a:cubicBezTo>
                  <a:cubicBezTo>
                    <a:pt x="2286" y="2513"/>
                    <a:pt x="2834" y="2263"/>
                    <a:pt x="3394" y="2025"/>
                  </a:cubicBezTo>
                  <a:cubicBezTo>
                    <a:pt x="3941" y="1787"/>
                    <a:pt x="4501" y="1560"/>
                    <a:pt x="4918" y="1418"/>
                  </a:cubicBezTo>
                  <a:cubicBezTo>
                    <a:pt x="5132" y="1334"/>
                    <a:pt x="5310" y="1275"/>
                    <a:pt x="5441" y="1239"/>
                  </a:cubicBezTo>
                  <a:cubicBezTo>
                    <a:pt x="5560" y="1191"/>
                    <a:pt x="5632" y="1179"/>
                    <a:pt x="5632" y="1179"/>
                  </a:cubicBezTo>
                  <a:close/>
                  <a:moveTo>
                    <a:pt x="6501" y="1"/>
                  </a:moveTo>
                  <a:lnTo>
                    <a:pt x="0" y="2906"/>
                  </a:lnTo>
                  <a:lnTo>
                    <a:pt x="298" y="4227"/>
                  </a:lnTo>
                  <a:lnTo>
                    <a:pt x="7061" y="1191"/>
                  </a:lnTo>
                  <a:cubicBezTo>
                    <a:pt x="7025" y="1108"/>
                    <a:pt x="6977" y="1013"/>
                    <a:pt x="6930" y="906"/>
                  </a:cubicBezTo>
                  <a:cubicBezTo>
                    <a:pt x="6799" y="632"/>
                    <a:pt x="6644" y="310"/>
                    <a:pt x="6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38"/>
            <p:cNvSpPr/>
            <p:nvPr/>
          </p:nvSpPr>
          <p:spPr>
            <a:xfrm>
              <a:off x="5079200" y="3462450"/>
              <a:ext cx="192300" cy="33075"/>
            </a:xfrm>
            <a:custGeom>
              <a:avLst/>
              <a:gdLst/>
              <a:ahLst/>
              <a:cxnLst/>
              <a:rect l="l" t="t" r="r" b="b"/>
              <a:pathLst>
                <a:path w="7692" h="1323" extrusionOk="0">
                  <a:moveTo>
                    <a:pt x="3834" y="620"/>
                  </a:moveTo>
                  <a:cubicBezTo>
                    <a:pt x="4239" y="620"/>
                    <a:pt x="4644" y="620"/>
                    <a:pt x="5025" y="632"/>
                  </a:cubicBezTo>
                  <a:cubicBezTo>
                    <a:pt x="5418" y="632"/>
                    <a:pt x="5763" y="668"/>
                    <a:pt x="6072" y="680"/>
                  </a:cubicBezTo>
                  <a:cubicBezTo>
                    <a:pt x="6370" y="691"/>
                    <a:pt x="6620" y="715"/>
                    <a:pt x="6799" y="727"/>
                  </a:cubicBezTo>
                  <a:cubicBezTo>
                    <a:pt x="6977" y="739"/>
                    <a:pt x="7084" y="751"/>
                    <a:pt x="7084" y="751"/>
                  </a:cubicBezTo>
                  <a:cubicBezTo>
                    <a:pt x="7084" y="751"/>
                    <a:pt x="6977" y="775"/>
                    <a:pt x="6799" y="787"/>
                  </a:cubicBezTo>
                  <a:cubicBezTo>
                    <a:pt x="6620" y="799"/>
                    <a:pt x="6370" y="811"/>
                    <a:pt x="6072" y="834"/>
                  </a:cubicBezTo>
                  <a:cubicBezTo>
                    <a:pt x="5775" y="846"/>
                    <a:pt x="5418" y="858"/>
                    <a:pt x="5025" y="870"/>
                  </a:cubicBezTo>
                  <a:cubicBezTo>
                    <a:pt x="4644" y="894"/>
                    <a:pt x="4239" y="894"/>
                    <a:pt x="3834" y="894"/>
                  </a:cubicBezTo>
                  <a:cubicBezTo>
                    <a:pt x="3441" y="894"/>
                    <a:pt x="3036" y="894"/>
                    <a:pt x="2643" y="870"/>
                  </a:cubicBezTo>
                  <a:cubicBezTo>
                    <a:pt x="2262" y="858"/>
                    <a:pt x="1917" y="846"/>
                    <a:pt x="1608" y="834"/>
                  </a:cubicBezTo>
                  <a:cubicBezTo>
                    <a:pt x="1310" y="811"/>
                    <a:pt x="1060" y="799"/>
                    <a:pt x="881" y="787"/>
                  </a:cubicBezTo>
                  <a:cubicBezTo>
                    <a:pt x="703" y="775"/>
                    <a:pt x="596" y="751"/>
                    <a:pt x="596" y="751"/>
                  </a:cubicBezTo>
                  <a:cubicBezTo>
                    <a:pt x="596" y="751"/>
                    <a:pt x="703" y="739"/>
                    <a:pt x="881" y="727"/>
                  </a:cubicBezTo>
                  <a:cubicBezTo>
                    <a:pt x="1060" y="715"/>
                    <a:pt x="1310" y="691"/>
                    <a:pt x="1608" y="680"/>
                  </a:cubicBezTo>
                  <a:cubicBezTo>
                    <a:pt x="1905" y="668"/>
                    <a:pt x="2262" y="656"/>
                    <a:pt x="2643" y="632"/>
                  </a:cubicBezTo>
                  <a:cubicBezTo>
                    <a:pt x="3036" y="620"/>
                    <a:pt x="3441" y="620"/>
                    <a:pt x="3834" y="620"/>
                  </a:cubicBezTo>
                  <a:close/>
                  <a:moveTo>
                    <a:pt x="286" y="1"/>
                  </a:moveTo>
                  <a:lnTo>
                    <a:pt x="0" y="1323"/>
                  </a:lnTo>
                  <a:lnTo>
                    <a:pt x="7692" y="1323"/>
                  </a:lnTo>
                  <a:lnTo>
                    <a:pt x="73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38"/>
            <p:cNvSpPr/>
            <p:nvPr/>
          </p:nvSpPr>
          <p:spPr>
            <a:xfrm>
              <a:off x="4948225" y="3261850"/>
              <a:ext cx="156300" cy="95550"/>
            </a:xfrm>
            <a:custGeom>
              <a:avLst/>
              <a:gdLst/>
              <a:ahLst/>
              <a:cxnLst/>
              <a:rect l="l" t="t" r="r" b="b"/>
              <a:pathLst>
                <a:path w="6252" h="3822" extrusionOk="0">
                  <a:moveTo>
                    <a:pt x="739" y="941"/>
                  </a:moveTo>
                  <a:cubicBezTo>
                    <a:pt x="739" y="941"/>
                    <a:pt x="822" y="953"/>
                    <a:pt x="941" y="1000"/>
                  </a:cubicBezTo>
                  <a:cubicBezTo>
                    <a:pt x="1060" y="1036"/>
                    <a:pt x="1251" y="1084"/>
                    <a:pt x="1453" y="1179"/>
                  </a:cubicBezTo>
                  <a:cubicBezTo>
                    <a:pt x="1894" y="1322"/>
                    <a:pt x="2441" y="1548"/>
                    <a:pt x="2989" y="1786"/>
                  </a:cubicBezTo>
                  <a:cubicBezTo>
                    <a:pt x="3537" y="2024"/>
                    <a:pt x="4096" y="2274"/>
                    <a:pt x="4489" y="2489"/>
                  </a:cubicBezTo>
                  <a:cubicBezTo>
                    <a:pt x="4703" y="2584"/>
                    <a:pt x="4858" y="2679"/>
                    <a:pt x="4965" y="2739"/>
                  </a:cubicBezTo>
                  <a:cubicBezTo>
                    <a:pt x="5084" y="2798"/>
                    <a:pt x="5144" y="2846"/>
                    <a:pt x="5144" y="2846"/>
                  </a:cubicBezTo>
                  <a:cubicBezTo>
                    <a:pt x="5144" y="2846"/>
                    <a:pt x="5073" y="2822"/>
                    <a:pt x="4954" y="2786"/>
                  </a:cubicBezTo>
                  <a:cubicBezTo>
                    <a:pt x="4834" y="2739"/>
                    <a:pt x="4644" y="2691"/>
                    <a:pt x="4430" y="2608"/>
                  </a:cubicBezTo>
                  <a:cubicBezTo>
                    <a:pt x="4001" y="2453"/>
                    <a:pt x="3453" y="2227"/>
                    <a:pt x="2906" y="1988"/>
                  </a:cubicBezTo>
                  <a:cubicBezTo>
                    <a:pt x="2346" y="1750"/>
                    <a:pt x="1798" y="1500"/>
                    <a:pt x="1394" y="1298"/>
                  </a:cubicBezTo>
                  <a:cubicBezTo>
                    <a:pt x="1191" y="1191"/>
                    <a:pt x="1024" y="1095"/>
                    <a:pt x="917" y="1036"/>
                  </a:cubicBezTo>
                  <a:cubicBezTo>
                    <a:pt x="798" y="976"/>
                    <a:pt x="739" y="941"/>
                    <a:pt x="739" y="941"/>
                  </a:cubicBezTo>
                  <a:close/>
                  <a:moveTo>
                    <a:pt x="655" y="0"/>
                  </a:moveTo>
                  <a:cubicBezTo>
                    <a:pt x="489" y="250"/>
                    <a:pt x="346" y="524"/>
                    <a:pt x="191" y="786"/>
                  </a:cubicBezTo>
                  <a:cubicBezTo>
                    <a:pt x="120" y="905"/>
                    <a:pt x="60" y="1036"/>
                    <a:pt x="1" y="1155"/>
                  </a:cubicBezTo>
                  <a:lnTo>
                    <a:pt x="5954" y="3822"/>
                  </a:lnTo>
                  <a:lnTo>
                    <a:pt x="6251" y="2500"/>
                  </a:lnTo>
                  <a:lnTo>
                    <a:pt x="6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38"/>
            <p:cNvSpPr/>
            <p:nvPr/>
          </p:nvSpPr>
          <p:spPr>
            <a:xfrm>
              <a:off x="5236050" y="3222850"/>
              <a:ext cx="144100" cy="89325"/>
            </a:xfrm>
            <a:custGeom>
              <a:avLst/>
              <a:gdLst/>
              <a:ahLst/>
              <a:cxnLst/>
              <a:rect l="l" t="t" r="r" b="b"/>
              <a:pathLst>
                <a:path w="5764" h="3573" extrusionOk="0">
                  <a:moveTo>
                    <a:pt x="5168" y="750"/>
                  </a:moveTo>
                  <a:cubicBezTo>
                    <a:pt x="5168" y="751"/>
                    <a:pt x="5109" y="798"/>
                    <a:pt x="4990" y="858"/>
                  </a:cubicBezTo>
                  <a:cubicBezTo>
                    <a:pt x="4871" y="917"/>
                    <a:pt x="4704" y="1024"/>
                    <a:pt x="4513" y="1108"/>
                  </a:cubicBezTo>
                  <a:cubicBezTo>
                    <a:pt x="4109" y="1322"/>
                    <a:pt x="3561" y="1572"/>
                    <a:pt x="3013" y="1810"/>
                  </a:cubicBezTo>
                  <a:cubicBezTo>
                    <a:pt x="2465" y="2048"/>
                    <a:pt x="1894" y="2274"/>
                    <a:pt x="1477" y="2417"/>
                  </a:cubicBezTo>
                  <a:cubicBezTo>
                    <a:pt x="1275" y="2501"/>
                    <a:pt x="1096" y="2560"/>
                    <a:pt x="953" y="2596"/>
                  </a:cubicBezTo>
                  <a:cubicBezTo>
                    <a:pt x="834" y="2644"/>
                    <a:pt x="763" y="2655"/>
                    <a:pt x="763" y="2655"/>
                  </a:cubicBezTo>
                  <a:cubicBezTo>
                    <a:pt x="763" y="2655"/>
                    <a:pt x="822" y="2620"/>
                    <a:pt x="941" y="2560"/>
                  </a:cubicBezTo>
                  <a:cubicBezTo>
                    <a:pt x="1061" y="2501"/>
                    <a:pt x="1227" y="2405"/>
                    <a:pt x="1418" y="2298"/>
                  </a:cubicBezTo>
                  <a:cubicBezTo>
                    <a:pt x="1823" y="2096"/>
                    <a:pt x="2370" y="1846"/>
                    <a:pt x="2918" y="1608"/>
                  </a:cubicBezTo>
                  <a:cubicBezTo>
                    <a:pt x="3477" y="1358"/>
                    <a:pt x="4037" y="1143"/>
                    <a:pt x="4454" y="989"/>
                  </a:cubicBezTo>
                  <a:cubicBezTo>
                    <a:pt x="4668" y="917"/>
                    <a:pt x="4847" y="858"/>
                    <a:pt x="4978" y="810"/>
                  </a:cubicBezTo>
                  <a:cubicBezTo>
                    <a:pt x="5097" y="762"/>
                    <a:pt x="5168" y="750"/>
                    <a:pt x="5168" y="750"/>
                  </a:cubicBezTo>
                  <a:close/>
                  <a:moveTo>
                    <a:pt x="5049" y="0"/>
                  </a:moveTo>
                  <a:lnTo>
                    <a:pt x="1" y="2239"/>
                  </a:lnTo>
                  <a:lnTo>
                    <a:pt x="299" y="3572"/>
                  </a:lnTo>
                  <a:lnTo>
                    <a:pt x="5763" y="1131"/>
                  </a:lnTo>
                  <a:cubicBezTo>
                    <a:pt x="5656" y="953"/>
                    <a:pt x="5561" y="786"/>
                    <a:pt x="5454" y="620"/>
                  </a:cubicBezTo>
                  <a:cubicBezTo>
                    <a:pt x="5323" y="393"/>
                    <a:pt x="5180" y="191"/>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38"/>
            <p:cNvSpPr/>
            <p:nvPr/>
          </p:nvSpPr>
          <p:spPr>
            <a:xfrm>
              <a:off x="4927100" y="3301725"/>
              <a:ext cx="167300" cy="100625"/>
            </a:xfrm>
            <a:custGeom>
              <a:avLst/>
              <a:gdLst/>
              <a:ahLst/>
              <a:cxnLst/>
              <a:rect l="l" t="t" r="r" b="b"/>
              <a:pathLst>
                <a:path w="6692" h="4025" extrusionOk="0">
                  <a:moveTo>
                    <a:pt x="1107" y="1072"/>
                  </a:moveTo>
                  <a:cubicBezTo>
                    <a:pt x="1108" y="1072"/>
                    <a:pt x="1191" y="1096"/>
                    <a:pt x="1310" y="1132"/>
                  </a:cubicBezTo>
                  <a:cubicBezTo>
                    <a:pt x="1429" y="1167"/>
                    <a:pt x="1619" y="1215"/>
                    <a:pt x="1822" y="1310"/>
                  </a:cubicBezTo>
                  <a:cubicBezTo>
                    <a:pt x="2262" y="1453"/>
                    <a:pt x="2810" y="1679"/>
                    <a:pt x="3358" y="1917"/>
                  </a:cubicBezTo>
                  <a:cubicBezTo>
                    <a:pt x="3905" y="2156"/>
                    <a:pt x="4465" y="2406"/>
                    <a:pt x="4858" y="2620"/>
                  </a:cubicBezTo>
                  <a:cubicBezTo>
                    <a:pt x="5072" y="2715"/>
                    <a:pt x="5227" y="2810"/>
                    <a:pt x="5334" y="2870"/>
                  </a:cubicBezTo>
                  <a:cubicBezTo>
                    <a:pt x="5453" y="2929"/>
                    <a:pt x="5513" y="2977"/>
                    <a:pt x="5513" y="2977"/>
                  </a:cubicBezTo>
                  <a:cubicBezTo>
                    <a:pt x="5513" y="2977"/>
                    <a:pt x="5441" y="2953"/>
                    <a:pt x="5322" y="2918"/>
                  </a:cubicBezTo>
                  <a:cubicBezTo>
                    <a:pt x="5203" y="2870"/>
                    <a:pt x="5013" y="2822"/>
                    <a:pt x="4798" y="2739"/>
                  </a:cubicBezTo>
                  <a:cubicBezTo>
                    <a:pt x="4370" y="2584"/>
                    <a:pt x="3822" y="2358"/>
                    <a:pt x="3274" y="2120"/>
                  </a:cubicBezTo>
                  <a:cubicBezTo>
                    <a:pt x="2715" y="1882"/>
                    <a:pt x="2167" y="1632"/>
                    <a:pt x="1762" y="1429"/>
                  </a:cubicBezTo>
                  <a:cubicBezTo>
                    <a:pt x="1560" y="1322"/>
                    <a:pt x="1393" y="1227"/>
                    <a:pt x="1286" y="1167"/>
                  </a:cubicBezTo>
                  <a:cubicBezTo>
                    <a:pt x="1167" y="1108"/>
                    <a:pt x="1107" y="1072"/>
                    <a:pt x="1107" y="1072"/>
                  </a:cubicBezTo>
                  <a:close/>
                  <a:moveTo>
                    <a:pt x="607" y="1"/>
                  </a:moveTo>
                  <a:cubicBezTo>
                    <a:pt x="429" y="322"/>
                    <a:pt x="262" y="655"/>
                    <a:pt x="95" y="965"/>
                  </a:cubicBezTo>
                  <a:cubicBezTo>
                    <a:pt x="72" y="1036"/>
                    <a:pt x="24" y="1108"/>
                    <a:pt x="0" y="1167"/>
                  </a:cubicBezTo>
                  <a:lnTo>
                    <a:pt x="6394" y="4025"/>
                  </a:lnTo>
                  <a:lnTo>
                    <a:pt x="6691" y="2703"/>
                  </a:lnTo>
                  <a:lnTo>
                    <a:pt x="6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38"/>
            <p:cNvSpPr/>
            <p:nvPr/>
          </p:nvSpPr>
          <p:spPr>
            <a:xfrm>
              <a:off x="4970250" y="3222550"/>
              <a:ext cx="143800" cy="89325"/>
            </a:xfrm>
            <a:custGeom>
              <a:avLst/>
              <a:gdLst/>
              <a:ahLst/>
              <a:cxnLst/>
              <a:rect l="l" t="t" r="r" b="b"/>
              <a:pathLst>
                <a:path w="5752" h="3573" extrusionOk="0">
                  <a:moveTo>
                    <a:pt x="596" y="762"/>
                  </a:moveTo>
                  <a:cubicBezTo>
                    <a:pt x="596" y="762"/>
                    <a:pt x="667" y="774"/>
                    <a:pt x="786" y="822"/>
                  </a:cubicBezTo>
                  <a:cubicBezTo>
                    <a:pt x="905" y="870"/>
                    <a:pt x="1096" y="929"/>
                    <a:pt x="1298" y="1001"/>
                  </a:cubicBezTo>
                  <a:cubicBezTo>
                    <a:pt x="1739" y="1155"/>
                    <a:pt x="2287" y="1370"/>
                    <a:pt x="2834" y="1620"/>
                  </a:cubicBezTo>
                  <a:cubicBezTo>
                    <a:pt x="3382" y="1858"/>
                    <a:pt x="3942" y="2108"/>
                    <a:pt x="4334" y="2310"/>
                  </a:cubicBezTo>
                  <a:cubicBezTo>
                    <a:pt x="4549" y="2417"/>
                    <a:pt x="4715" y="2513"/>
                    <a:pt x="4811" y="2572"/>
                  </a:cubicBezTo>
                  <a:cubicBezTo>
                    <a:pt x="4930" y="2632"/>
                    <a:pt x="4989" y="2667"/>
                    <a:pt x="4989" y="2667"/>
                  </a:cubicBezTo>
                  <a:cubicBezTo>
                    <a:pt x="4989" y="2667"/>
                    <a:pt x="4918" y="2656"/>
                    <a:pt x="4799" y="2608"/>
                  </a:cubicBezTo>
                  <a:cubicBezTo>
                    <a:pt x="4680" y="2572"/>
                    <a:pt x="4489" y="2525"/>
                    <a:pt x="4275" y="2429"/>
                  </a:cubicBezTo>
                  <a:cubicBezTo>
                    <a:pt x="3846" y="2286"/>
                    <a:pt x="3299" y="2060"/>
                    <a:pt x="2751" y="1822"/>
                  </a:cubicBezTo>
                  <a:cubicBezTo>
                    <a:pt x="2191" y="1584"/>
                    <a:pt x="1644" y="1334"/>
                    <a:pt x="1251" y="1120"/>
                  </a:cubicBezTo>
                  <a:cubicBezTo>
                    <a:pt x="1036" y="1024"/>
                    <a:pt x="870" y="929"/>
                    <a:pt x="774" y="870"/>
                  </a:cubicBezTo>
                  <a:cubicBezTo>
                    <a:pt x="655" y="810"/>
                    <a:pt x="596" y="763"/>
                    <a:pt x="596" y="762"/>
                  </a:cubicBezTo>
                  <a:close/>
                  <a:moveTo>
                    <a:pt x="715" y="0"/>
                  </a:moveTo>
                  <a:cubicBezTo>
                    <a:pt x="572" y="203"/>
                    <a:pt x="453" y="405"/>
                    <a:pt x="310" y="632"/>
                  </a:cubicBezTo>
                  <a:cubicBezTo>
                    <a:pt x="203" y="798"/>
                    <a:pt x="96" y="977"/>
                    <a:pt x="1" y="1132"/>
                  </a:cubicBezTo>
                  <a:lnTo>
                    <a:pt x="5454" y="3572"/>
                  </a:lnTo>
                  <a:lnTo>
                    <a:pt x="5751" y="2251"/>
                  </a:lnTo>
                  <a:lnTo>
                    <a:pt x="7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38"/>
            <p:cNvSpPr/>
            <p:nvPr/>
          </p:nvSpPr>
          <p:spPr>
            <a:xfrm>
              <a:off x="4907150" y="3342200"/>
              <a:ext cx="177125" cy="105700"/>
            </a:xfrm>
            <a:custGeom>
              <a:avLst/>
              <a:gdLst/>
              <a:ahLst/>
              <a:cxnLst/>
              <a:rect l="l" t="t" r="r" b="b"/>
              <a:pathLst>
                <a:path w="7085" h="4228" extrusionOk="0">
                  <a:moveTo>
                    <a:pt x="1429" y="1191"/>
                  </a:moveTo>
                  <a:cubicBezTo>
                    <a:pt x="1429" y="1191"/>
                    <a:pt x="1513" y="1203"/>
                    <a:pt x="1632" y="1251"/>
                  </a:cubicBezTo>
                  <a:cubicBezTo>
                    <a:pt x="1739" y="1299"/>
                    <a:pt x="1941" y="1334"/>
                    <a:pt x="2144" y="1430"/>
                  </a:cubicBezTo>
                  <a:cubicBezTo>
                    <a:pt x="2584" y="1572"/>
                    <a:pt x="3132" y="1799"/>
                    <a:pt x="3679" y="2037"/>
                  </a:cubicBezTo>
                  <a:cubicBezTo>
                    <a:pt x="4227" y="2275"/>
                    <a:pt x="4787" y="2525"/>
                    <a:pt x="5180" y="2739"/>
                  </a:cubicBezTo>
                  <a:cubicBezTo>
                    <a:pt x="5394" y="2846"/>
                    <a:pt x="5549" y="2930"/>
                    <a:pt x="5656" y="2989"/>
                  </a:cubicBezTo>
                  <a:cubicBezTo>
                    <a:pt x="5775" y="3049"/>
                    <a:pt x="5835" y="3096"/>
                    <a:pt x="5835" y="3096"/>
                  </a:cubicBezTo>
                  <a:cubicBezTo>
                    <a:pt x="5835" y="3096"/>
                    <a:pt x="5763" y="3085"/>
                    <a:pt x="5644" y="3037"/>
                  </a:cubicBezTo>
                  <a:cubicBezTo>
                    <a:pt x="5525" y="2989"/>
                    <a:pt x="5334" y="2942"/>
                    <a:pt x="5120" y="2858"/>
                  </a:cubicBezTo>
                  <a:cubicBezTo>
                    <a:pt x="4692" y="2704"/>
                    <a:pt x="4144" y="2489"/>
                    <a:pt x="3596" y="2251"/>
                  </a:cubicBezTo>
                  <a:cubicBezTo>
                    <a:pt x="3037" y="2013"/>
                    <a:pt x="2489" y="1751"/>
                    <a:pt x="2084" y="1549"/>
                  </a:cubicBezTo>
                  <a:cubicBezTo>
                    <a:pt x="1882" y="1441"/>
                    <a:pt x="1715" y="1358"/>
                    <a:pt x="1608" y="1299"/>
                  </a:cubicBezTo>
                  <a:cubicBezTo>
                    <a:pt x="1489" y="1239"/>
                    <a:pt x="1429" y="1191"/>
                    <a:pt x="1429" y="1191"/>
                  </a:cubicBezTo>
                  <a:close/>
                  <a:moveTo>
                    <a:pt x="584" y="1"/>
                  </a:moveTo>
                  <a:cubicBezTo>
                    <a:pt x="417" y="322"/>
                    <a:pt x="274" y="644"/>
                    <a:pt x="143" y="918"/>
                  </a:cubicBezTo>
                  <a:cubicBezTo>
                    <a:pt x="96" y="1025"/>
                    <a:pt x="48" y="1120"/>
                    <a:pt x="0" y="1203"/>
                  </a:cubicBezTo>
                  <a:lnTo>
                    <a:pt x="6787" y="4228"/>
                  </a:lnTo>
                  <a:lnTo>
                    <a:pt x="7085" y="2906"/>
                  </a:lnTo>
                  <a:lnTo>
                    <a:pt x="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38"/>
            <p:cNvSpPr/>
            <p:nvPr/>
          </p:nvSpPr>
          <p:spPr>
            <a:xfrm>
              <a:off x="5256300" y="3301725"/>
              <a:ext cx="167300" cy="100625"/>
            </a:xfrm>
            <a:custGeom>
              <a:avLst/>
              <a:gdLst/>
              <a:ahLst/>
              <a:cxnLst/>
              <a:rect l="l" t="t" r="r" b="b"/>
              <a:pathLst>
                <a:path w="6692" h="4025" extrusionOk="0">
                  <a:moveTo>
                    <a:pt x="5561" y="1072"/>
                  </a:moveTo>
                  <a:cubicBezTo>
                    <a:pt x="5561" y="1072"/>
                    <a:pt x="5501" y="1108"/>
                    <a:pt x="5382" y="1167"/>
                  </a:cubicBezTo>
                  <a:cubicBezTo>
                    <a:pt x="5263" y="1227"/>
                    <a:pt x="5108" y="1334"/>
                    <a:pt x="4906" y="1429"/>
                  </a:cubicBezTo>
                  <a:cubicBezTo>
                    <a:pt x="4513" y="1632"/>
                    <a:pt x="3953" y="1882"/>
                    <a:pt x="3406" y="2120"/>
                  </a:cubicBezTo>
                  <a:cubicBezTo>
                    <a:pt x="2858" y="2358"/>
                    <a:pt x="2286" y="2584"/>
                    <a:pt x="1870" y="2739"/>
                  </a:cubicBezTo>
                  <a:cubicBezTo>
                    <a:pt x="1667" y="2810"/>
                    <a:pt x="1489" y="2870"/>
                    <a:pt x="1358" y="2918"/>
                  </a:cubicBezTo>
                  <a:cubicBezTo>
                    <a:pt x="1239" y="2953"/>
                    <a:pt x="1155" y="2977"/>
                    <a:pt x="1155" y="2977"/>
                  </a:cubicBezTo>
                  <a:cubicBezTo>
                    <a:pt x="1155" y="2977"/>
                    <a:pt x="1215" y="2929"/>
                    <a:pt x="1334" y="2870"/>
                  </a:cubicBezTo>
                  <a:cubicBezTo>
                    <a:pt x="1453" y="2810"/>
                    <a:pt x="1620" y="2715"/>
                    <a:pt x="1810" y="2620"/>
                  </a:cubicBezTo>
                  <a:cubicBezTo>
                    <a:pt x="2215" y="2406"/>
                    <a:pt x="2751" y="2156"/>
                    <a:pt x="3322" y="1917"/>
                  </a:cubicBezTo>
                  <a:cubicBezTo>
                    <a:pt x="3870" y="1679"/>
                    <a:pt x="4430" y="1453"/>
                    <a:pt x="4846" y="1310"/>
                  </a:cubicBezTo>
                  <a:cubicBezTo>
                    <a:pt x="5061" y="1227"/>
                    <a:pt x="5239" y="1167"/>
                    <a:pt x="5370" y="1132"/>
                  </a:cubicBezTo>
                  <a:cubicBezTo>
                    <a:pt x="5489" y="1084"/>
                    <a:pt x="5561" y="1072"/>
                    <a:pt x="5561" y="1072"/>
                  </a:cubicBezTo>
                  <a:close/>
                  <a:moveTo>
                    <a:pt x="6085" y="1"/>
                  </a:moveTo>
                  <a:lnTo>
                    <a:pt x="0" y="2703"/>
                  </a:lnTo>
                  <a:lnTo>
                    <a:pt x="298" y="4025"/>
                  </a:lnTo>
                  <a:lnTo>
                    <a:pt x="6692" y="1167"/>
                  </a:lnTo>
                  <a:cubicBezTo>
                    <a:pt x="6668" y="1096"/>
                    <a:pt x="6620" y="1036"/>
                    <a:pt x="6585" y="965"/>
                  </a:cubicBezTo>
                  <a:cubicBezTo>
                    <a:pt x="6430" y="655"/>
                    <a:pt x="6251" y="322"/>
                    <a:pt x="6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38"/>
            <p:cNvSpPr/>
            <p:nvPr/>
          </p:nvSpPr>
          <p:spPr>
            <a:xfrm>
              <a:off x="5246475" y="3261850"/>
              <a:ext cx="156300" cy="95550"/>
            </a:xfrm>
            <a:custGeom>
              <a:avLst/>
              <a:gdLst/>
              <a:ahLst/>
              <a:cxnLst/>
              <a:rect l="l" t="t" r="r" b="b"/>
              <a:pathLst>
                <a:path w="6252" h="3822" extrusionOk="0">
                  <a:moveTo>
                    <a:pt x="5477" y="941"/>
                  </a:moveTo>
                  <a:cubicBezTo>
                    <a:pt x="5477" y="941"/>
                    <a:pt x="5418" y="965"/>
                    <a:pt x="5299" y="1036"/>
                  </a:cubicBezTo>
                  <a:cubicBezTo>
                    <a:pt x="5180" y="1095"/>
                    <a:pt x="5025" y="1203"/>
                    <a:pt x="4823" y="1298"/>
                  </a:cubicBezTo>
                  <a:cubicBezTo>
                    <a:pt x="4430" y="1500"/>
                    <a:pt x="3870" y="1750"/>
                    <a:pt x="3322" y="1988"/>
                  </a:cubicBezTo>
                  <a:cubicBezTo>
                    <a:pt x="2775" y="2227"/>
                    <a:pt x="2203" y="2453"/>
                    <a:pt x="1787" y="2608"/>
                  </a:cubicBezTo>
                  <a:cubicBezTo>
                    <a:pt x="1584" y="2679"/>
                    <a:pt x="1406" y="2739"/>
                    <a:pt x="1275" y="2786"/>
                  </a:cubicBezTo>
                  <a:cubicBezTo>
                    <a:pt x="1155" y="2822"/>
                    <a:pt x="1072" y="2846"/>
                    <a:pt x="1072" y="2846"/>
                  </a:cubicBezTo>
                  <a:cubicBezTo>
                    <a:pt x="1072" y="2846"/>
                    <a:pt x="1132" y="2798"/>
                    <a:pt x="1251" y="2739"/>
                  </a:cubicBezTo>
                  <a:cubicBezTo>
                    <a:pt x="1370" y="2679"/>
                    <a:pt x="1536" y="2584"/>
                    <a:pt x="1727" y="2489"/>
                  </a:cubicBezTo>
                  <a:cubicBezTo>
                    <a:pt x="2132" y="2274"/>
                    <a:pt x="2679" y="2024"/>
                    <a:pt x="3239" y="1786"/>
                  </a:cubicBezTo>
                  <a:cubicBezTo>
                    <a:pt x="3787" y="1548"/>
                    <a:pt x="4346" y="1322"/>
                    <a:pt x="4763" y="1179"/>
                  </a:cubicBezTo>
                  <a:cubicBezTo>
                    <a:pt x="4977" y="1095"/>
                    <a:pt x="5156" y="1036"/>
                    <a:pt x="5287" y="1000"/>
                  </a:cubicBezTo>
                  <a:cubicBezTo>
                    <a:pt x="5406" y="953"/>
                    <a:pt x="5477" y="941"/>
                    <a:pt x="5477" y="941"/>
                  </a:cubicBezTo>
                  <a:close/>
                  <a:moveTo>
                    <a:pt x="5597" y="0"/>
                  </a:moveTo>
                  <a:lnTo>
                    <a:pt x="1" y="2500"/>
                  </a:lnTo>
                  <a:lnTo>
                    <a:pt x="298" y="3822"/>
                  </a:lnTo>
                  <a:lnTo>
                    <a:pt x="6251" y="1155"/>
                  </a:lnTo>
                  <a:cubicBezTo>
                    <a:pt x="6192" y="1036"/>
                    <a:pt x="6120" y="905"/>
                    <a:pt x="6061" y="786"/>
                  </a:cubicBezTo>
                  <a:cubicBezTo>
                    <a:pt x="5894" y="524"/>
                    <a:pt x="5751" y="250"/>
                    <a:pt x="5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38"/>
            <p:cNvSpPr/>
            <p:nvPr/>
          </p:nvSpPr>
          <p:spPr>
            <a:xfrm>
              <a:off x="5326250" y="3914300"/>
              <a:ext cx="27100" cy="52125"/>
            </a:xfrm>
            <a:custGeom>
              <a:avLst/>
              <a:gdLst/>
              <a:ahLst/>
              <a:cxnLst/>
              <a:rect l="l" t="t" r="r" b="b"/>
              <a:pathLst>
                <a:path w="1084" h="2085" extrusionOk="0">
                  <a:moveTo>
                    <a:pt x="882" y="1"/>
                  </a:moveTo>
                  <a:lnTo>
                    <a:pt x="882" y="393"/>
                  </a:lnTo>
                  <a:lnTo>
                    <a:pt x="882" y="572"/>
                  </a:lnTo>
                  <a:cubicBezTo>
                    <a:pt x="882" y="632"/>
                    <a:pt x="858" y="691"/>
                    <a:pt x="858" y="763"/>
                  </a:cubicBezTo>
                  <a:cubicBezTo>
                    <a:pt x="846" y="822"/>
                    <a:pt x="834" y="882"/>
                    <a:pt x="822" y="953"/>
                  </a:cubicBezTo>
                  <a:cubicBezTo>
                    <a:pt x="786" y="1013"/>
                    <a:pt x="774" y="1072"/>
                    <a:pt x="727" y="1132"/>
                  </a:cubicBezTo>
                  <a:cubicBezTo>
                    <a:pt x="703" y="1191"/>
                    <a:pt x="655" y="1251"/>
                    <a:pt x="608" y="1310"/>
                  </a:cubicBezTo>
                  <a:cubicBezTo>
                    <a:pt x="560" y="1370"/>
                    <a:pt x="536" y="1429"/>
                    <a:pt x="477" y="1477"/>
                  </a:cubicBezTo>
                  <a:cubicBezTo>
                    <a:pt x="381" y="1584"/>
                    <a:pt x="298" y="1691"/>
                    <a:pt x="239" y="1775"/>
                  </a:cubicBezTo>
                  <a:cubicBezTo>
                    <a:pt x="167" y="1870"/>
                    <a:pt x="108" y="1941"/>
                    <a:pt x="60" y="2001"/>
                  </a:cubicBezTo>
                  <a:cubicBezTo>
                    <a:pt x="12" y="2060"/>
                    <a:pt x="0" y="2084"/>
                    <a:pt x="0" y="2084"/>
                  </a:cubicBezTo>
                  <a:cubicBezTo>
                    <a:pt x="0" y="2084"/>
                    <a:pt x="143" y="2025"/>
                    <a:pt x="322" y="1894"/>
                  </a:cubicBezTo>
                  <a:cubicBezTo>
                    <a:pt x="417" y="1834"/>
                    <a:pt x="536" y="1751"/>
                    <a:pt x="643" y="1644"/>
                  </a:cubicBezTo>
                  <a:cubicBezTo>
                    <a:pt x="739" y="1536"/>
                    <a:pt x="846" y="1417"/>
                    <a:pt x="941" y="1275"/>
                  </a:cubicBezTo>
                  <a:cubicBezTo>
                    <a:pt x="977" y="1191"/>
                    <a:pt x="1012" y="1120"/>
                    <a:pt x="1036" y="1048"/>
                  </a:cubicBezTo>
                  <a:cubicBezTo>
                    <a:pt x="1072" y="977"/>
                    <a:pt x="1072" y="882"/>
                    <a:pt x="1084" y="810"/>
                  </a:cubicBezTo>
                  <a:cubicBezTo>
                    <a:pt x="1084" y="643"/>
                    <a:pt x="1060" y="513"/>
                    <a:pt x="1024" y="393"/>
                  </a:cubicBezTo>
                  <a:cubicBezTo>
                    <a:pt x="953" y="155"/>
                    <a:pt x="882" y="1"/>
                    <a:pt x="8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38"/>
            <p:cNvSpPr/>
            <p:nvPr/>
          </p:nvSpPr>
          <p:spPr>
            <a:xfrm>
              <a:off x="5445600" y="4015500"/>
              <a:ext cx="33675" cy="99750"/>
            </a:xfrm>
            <a:custGeom>
              <a:avLst/>
              <a:gdLst/>
              <a:ahLst/>
              <a:cxnLst/>
              <a:rect l="l" t="t" r="r" b="b"/>
              <a:pathLst>
                <a:path w="1347" h="3990" extrusionOk="0">
                  <a:moveTo>
                    <a:pt x="1" y="1"/>
                  </a:moveTo>
                  <a:cubicBezTo>
                    <a:pt x="60" y="36"/>
                    <a:pt x="108" y="60"/>
                    <a:pt x="168" y="108"/>
                  </a:cubicBezTo>
                  <a:cubicBezTo>
                    <a:pt x="287" y="203"/>
                    <a:pt x="406" y="298"/>
                    <a:pt x="525" y="441"/>
                  </a:cubicBezTo>
                  <a:cubicBezTo>
                    <a:pt x="632" y="572"/>
                    <a:pt x="727" y="715"/>
                    <a:pt x="810" y="882"/>
                  </a:cubicBezTo>
                  <a:cubicBezTo>
                    <a:pt x="882" y="1048"/>
                    <a:pt x="953" y="1227"/>
                    <a:pt x="1001" y="1418"/>
                  </a:cubicBezTo>
                  <a:cubicBezTo>
                    <a:pt x="1049" y="1608"/>
                    <a:pt x="1061" y="1810"/>
                    <a:pt x="1072" y="2001"/>
                  </a:cubicBezTo>
                  <a:cubicBezTo>
                    <a:pt x="1072" y="2120"/>
                    <a:pt x="1072" y="2180"/>
                    <a:pt x="1061" y="2287"/>
                  </a:cubicBezTo>
                  <a:cubicBezTo>
                    <a:pt x="1049" y="2382"/>
                    <a:pt x="1025" y="2489"/>
                    <a:pt x="1013" y="2584"/>
                  </a:cubicBezTo>
                  <a:cubicBezTo>
                    <a:pt x="965" y="2775"/>
                    <a:pt x="906" y="2953"/>
                    <a:pt x="822" y="3120"/>
                  </a:cubicBezTo>
                  <a:cubicBezTo>
                    <a:pt x="751" y="3275"/>
                    <a:pt x="644" y="3430"/>
                    <a:pt x="537" y="3561"/>
                  </a:cubicBezTo>
                  <a:cubicBezTo>
                    <a:pt x="429" y="3692"/>
                    <a:pt x="310" y="3799"/>
                    <a:pt x="179" y="3894"/>
                  </a:cubicBezTo>
                  <a:cubicBezTo>
                    <a:pt x="120" y="3930"/>
                    <a:pt x="72" y="3965"/>
                    <a:pt x="13" y="3989"/>
                  </a:cubicBezTo>
                  <a:lnTo>
                    <a:pt x="60" y="3989"/>
                  </a:lnTo>
                  <a:cubicBezTo>
                    <a:pt x="668" y="3989"/>
                    <a:pt x="1346" y="3132"/>
                    <a:pt x="1346" y="2001"/>
                  </a:cubicBezTo>
                  <a:cubicBezTo>
                    <a:pt x="1322" y="858"/>
                    <a:pt x="644"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38"/>
            <p:cNvSpPr/>
            <p:nvPr/>
          </p:nvSpPr>
          <p:spPr>
            <a:xfrm>
              <a:off x="54295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68"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38"/>
            <p:cNvSpPr/>
            <p:nvPr/>
          </p:nvSpPr>
          <p:spPr>
            <a:xfrm>
              <a:off x="4883625" y="4348575"/>
              <a:ext cx="37250" cy="37250"/>
            </a:xfrm>
            <a:custGeom>
              <a:avLst/>
              <a:gdLst/>
              <a:ahLst/>
              <a:cxnLst/>
              <a:rect l="l" t="t" r="r" b="b"/>
              <a:pathLst>
                <a:path w="1490" h="1490" extrusionOk="0">
                  <a:moveTo>
                    <a:pt x="751" y="1"/>
                  </a:moveTo>
                  <a:cubicBezTo>
                    <a:pt x="334" y="1"/>
                    <a:pt x="1" y="346"/>
                    <a:pt x="1" y="751"/>
                  </a:cubicBezTo>
                  <a:cubicBezTo>
                    <a:pt x="1" y="1168"/>
                    <a:pt x="346" y="1489"/>
                    <a:pt x="751" y="1489"/>
                  </a:cubicBezTo>
                  <a:cubicBezTo>
                    <a:pt x="1156" y="1489"/>
                    <a:pt x="1489" y="1144"/>
                    <a:pt x="1489" y="751"/>
                  </a:cubicBezTo>
                  <a:cubicBezTo>
                    <a:pt x="1489" y="346"/>
                    <a:pt x="1156" y="1"/>
                    <a:pt x="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38"/>
            <p:cNvSpPr/>
            <p:nvPr/>
          </p:nvSpPr>
          <p:spPr>
            <a:xfrm>
              <a:off x="4869950" y="4453050"/>
              <a:ext cx="424775" cy="19675"/>
            </a:xfrm>
            <a:custGeom>
              <a:avLst/>
              <a:gdLst/>
              <a:ahLst/>
              <a:cxnLst/>
              <a:rect l="l" t="t" r="r" b="b"/>
              <a:pathLst>
                <a:path w="16991" h="787" extrusionOk="0">
                  <a:moveTo>
                    <a:pt x="0" y="1"/>
                  </a:moveTo>
                  <a:cubicBezTo>
                    <a:pt x="36" y="227"/>
                    <a:pt x="107" y="406"/>
                    <a:pt x="214" y="525"/>
                  </a:cubicBezTo>
                  <a:cubicBezTo>
                    <a:pt x="393" y="703"/>
                    <a:pt x="738" y="787"/>
                    <a:pt x="1238" y="787"/>
                  </a:cubicBezTo>
                  <a:lnTo>
                    <a:pt x="16990" y="787"/>
                  </a:lnTo>
                  <a:lnTo>
                    <a:pt x="1488" y="394"/>
                  </a:lnTo>
                  <a:lnTo>
                    <a:pt x="166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38"/>
            <p:cNvSpPr/>
            <p:nvPr/>
          </p:nvSpPr>
          <p:spPr>
            <a:xfrm>
              <a:off x="5159850" y="4281300"/>
              <a:ext cx="31275" cy="60750"/>
            </a:xfrm>
            <a:custGeom>
              <a:avLst/>
              <a:gdLst/>
              <a:ahLst/>
              <a:cxnLst/>
              <a:rect l="l" t="t" r="r" b="b"/>
              <a:pathLst>
                <a:path w="1251" h="2430" extrusionOk="0">
                  <a:moveTo>
                    <a:pt x="1" y="1"/>
                  </a:moveTo>
                  <a:lnTo>
                    <a:pt x="1" y="2430"/>
                  </a:lnTo>
                  <a:lnTo>
                    <a:pt x="1251" y="2430"/>
                  </a:lnTo>
                  <a:lnTo>
                    <a:pt x="1251" y="1"/>
                  </a:lnTo>
                  <a:cubicBezTo>
                    <a:pt x="1049" y="1"/>
                    <a:pt x="834" y="1"/>
                    <a:pt x="632" y="13"/>
                  </a:cubicBezTo>
                  <a:cubicBezTo>
                    <a:pt x="418" y="13"/>
                    <a:pt x="215" y="1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38"/>
            <p:cNvSpPr/>
            <p:nvPr/>
          </p:nvSpPr>
          <p:spPr>
            <a:xfrm>
              <a:off x="4871425" y="4015500"/>
              <a:ext cx="33075" cy="99750"/>
            </a:xfrm>
            <a:custGeom>
              <a:avLst/>
              <a:gdLst/>
              <a:ahLst/>
              <a:cxnLst/>
              <a:rect l="l" t="t" r="r" b="b"/>
              <a:pathLst>
                <a:path w="1323" h="3990" extrusionOk="0">
                  <a:moveTo>
                    <a:pt x="1287" y="1"/>
                  </a:moveTo>
                  <a:cubicBezTo>
                    <a:pt x="679" y="1"/>
                    <a:pt x="1" y="858"/>
                    <a:pt x="1" y="2001"/>
                  </a:cubicBezTo>
                  <a:cubicBezTo>
                    <a:pt x="1" y="3144"/>
                    <a:pt x="679" y="3989"/>
                    <a:pt x="1287" y="3989"/>
                  </a:cubicBezTo>
                  <a:lnTo>
                    <a:pt x="1322" y="3989"/>
                  </a:lnTo>
                  <a:cubicBezTo>
                    <a:pt x="1263" y="3965"/>
                    <a:pt x="1227" y="3930"/>
                    <a:pt x="1168" y="3882"/>
                  </a:cubicBezTo>
                  <a:cubicBezTo>
                    <a:pt x="1048" y="3811"/>
                    <a:pt x="929" y="3715"/>
                    <a:pt x="822" y="3573"/>
                  </a:cubicBezTo>
                  <a:cubicBezTo>
                    <a:pt x="715" y="3442"/>
                    <a:pt x="608" y="3299"/>
                    <a:pt x="536" y="3132"/>
                  </a:cubicBezTo>
                  <a:cubicBezTo>
                    <a:pt x="465" y="2965"/>
                    <a:pt x="394" y="2787"/>
                    <a:pt x="346" y="2596"/>
                  </a:cubicBezTo>
                  <a:cubicBezTo>
                    <a:pt x="298" y="2406"/>
                    <a:pt x="286" y="2227"/>
                    <a:pt x="275" y="2001"/>
                  </a:cubicBezTo>
                  <a:cubicBezTo>
                    <a:pt x="275" y="1906"/>
                    <a:pt x="275" y="1822"/>
                    <a:pt x="286" y="1715"/>
                  </a:cubicBezTo>
                  <a:cubicBezTo>
                    <a:pt x="298" y="1608"/>
                    <a:pt x="310" y="1513"/>
                    <a:pt x="334" y="1418"/>
                  </a:cubicBezTo>
                  <a:cubicBezTo>
                    <a:pt x="370" y="1227"/>
                    <a:pt x="429" y="1048"/>
                    <a:pt x="525" y="882"/>
                  </a:cubicBezTo>
                  <a:cubicBezTo>
                    <a:pt x="596" y="715"/>
                    <a:pt x="703" y="572"/>
                    <a:pt x="810" y="441"/>
                  </a:cubicBezTo>
                  <a:cubicBezTo>
                    <a:pt x="906" y="298"/>
                    <a:pt x="1025" y="203"/>
                    <a:pt x="1168" y="108"/>
                  </a:cubicBezTo>
                  <a:cubicBezTo>
                    <a:pt x="1227" y="60"/>
                    <a:pt x="1275" y="36"/>
                    <a:pt x="1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38"/>
            <p:cNvSpPr/>
            <p:nvPr/>
          </p:nvSpPr>
          <p:spPr>
            <a:xfrm>
              <a:off x="4834225" y="4299775"/>
              <a:ext cx="661700" cy="125025"/>
            </a:xfrm>
            <a:custGeom>
              <a:avLst/>
              <a:gdLst/>
              <a:ahLst/>
              <a:cxnLst/>
              <a:rect l="l" t="t" r="r" b="b"/>
              <a:pathLst>
                <a:path w="26468" h="5001" extrusionOk="0">
                  <a:moveTo>
                    <a:pt x="2727" y="1191"/>
                  </a:moveTo>
                  <a:cubicBezTo>
                    <a:pt x="3560" y="1191"/>
                    <a:pt x="4227" y="1857"/>
                    <a:pt x="4227" y="2703"/>
                  </a:cubicBezTo>
                  <a:cubicBezTo>
                    <a:pt x="4215" y="3536"/>
                    <a:pt x="3548" y="4203"/>
                    <a:pt x="2727" y="4203"/>
                  </a:cubicBezTo>
                  <a:cubicBezTo>
                    <a:pt x="1894" y="4203"/>
                    <a:pt x="1227" y="3536"/>
                    <a:pt x="1227" y="2703"/>
                  </a:cubicBezTo>
                  <a:cubicBezTo>
                    <a:pt x="1227" y="1881"/>
                    <a:pt x="1894" y="1191"/>
                    <a:pt x="2727" y="1191"/>
                  </a:cubicBezTo>
                  <a:close/>
                  <a:moveTo>
                    <a:pt x="24563" y="1191"/>
                  </a:moveTo>
                  <a:cubicBezTo>
                    <a:pt x="25396" y="1191"/>
                    <a:pt x="26063" y="1857"/>
                    <a:pt x="26063" y="2703"/>
                  </a:cubicBezTo>
                  <a:cubicBezTo>
                    <a:pt x="26051" y="3536"/>
                    <a:pt x="25385" y="4203"/>
                    <a:pt x="24563" y="4203"/>
                  </a:cubicBezTo>
                  <a:cubicBezTo>
                    <a:pt x="23730" y="4203"/>
                    <a:pt x="23063" y="3536"/>
                    <a:pt x="23063" y="2703"/>
                  </a:cubicBezTo>
                  <a:cubicBezTo>
                    <a:pt x="23063" y="1881"/>
                    <a:pt x="23730" y="1191"/>
                    <a:pt x="24563" y="1191"/>
                  </a:cubicBezTo>
                  <a:close/>
                  <a:moveTo>
                    <a:pt x="1001" y="0"/>
                  </a:moveTo>
                  <a:cubicBezTo>
                    <a:pt x="524" y="857"/>
                    <a:pt x="24" y="1941"/>
                    <a:pt x="24" y="2667"/>
                  </a:cubicBezTo>
                  <a:lnTo>
                    <a:pt x="24" y="2941"/>
                  </a:lnTo>
                  <a:cubicBezTo>
                    <a:pt x="24" y="3715"/>
                    <a:pt x="0" y="4382"/>
                    <a:pt x="334" y="4691"/>
                  </a:cubicBezTo>
                  <a:cubicBezTo>
                    <a:pt x="536" y="4894"/>
                    <a:pt x="929" y="5001"/>
                    <a:pt x="1513" y="5001"/>
                  </a:cubicBezTo>
                  <a:lnTo>
                    <a:pt x="19610" y="5001"/>
                  </a:lnTo>
                  <a:lnTo>
                    <a:pt x="1108" y="4739"/>
                  </a:lnTo>
                  <a:lnTo>
                    <a:pt x="26182" y="4370"/>
                  </a:lnTo>
                  <a:cubicBezTo>
                    <a:pt x="26468" y="3215"/>
                    <a:pt x="26135" y="1226"/>
                    <a:pt x="25777" y="226"/>
                  </a:cubicBezTo>
                  <a:cubicBezTo>
                    <a:pt x="25099" y="500"/>
                    <a:pt x="24468" y="572"/>
                    <a:pt x="23956" y="572"/>
                  </a:cubicBezTo>
                  <a:cubicBezTo>
                    <a:pt x="23158" y="572"/>
                    <a:pt x="22468" y="393"/>
                    <a:pt x="21896" y="179"/>
                  </a:cubicBezTo>
                  <a:lnTo>
                    <a:pt x="21896" y="179"/>
                  </a:lnTo>
                  <a:lnTo>
                    <a:pt x="22110" y="3834"/>
                  </a:lnTo>
                  <a:lnTo>
                    <a:pt x="21408" y="1810"/>
                  </a:lnTo>
                  <a:lnTo>
                    <a:pt x="21515" y="4227"/>
                  </a:lnTo>
                  <a:lnTo>
                    <a:pt x="21515" y="4227"/>
                  </a:lnTo>
                  <a:lnTo>
                    <a:pt x="20527" y="1512"/>
                  </a:lnTo>
                  <a:cubicBezTo>
                    <a:pt x="20348" y="1584"/>
                    <a:pt x="18396" y="2369"/>
                    <a:pt x="14086" y="2417"/>
                  </a:cubicBezTo>
                  <a:lnTo>
                    <a:pt x="13633" y="3810"/>
                  </a:lnTo>
                  <a:lnTo>
                    <a:pt x="13193" y="2417"/>
                  </a:lnTo>
                  <a:cubicBezTo>
                    <a:pt x="8894" y="2358"/>
                    <a:pt x="6930" y="1584"/>
                    <a:pt x="6751" y="1512"/>
                  </a:cubicBezTo>
                  <a:lnTo>
                    <a:pt x="5763" y="4227"/>
                  </a:lnTo>
                  <a:lnTo>
                    <a:pt x="5763" y="4227"/>
                  </a:lnTo>
                  <a:lnTo>
                    <a:pt x="5870" y="1810"/>
                  </a:lnTo>
                  <a:lnTo>
                    <a:pt x="5168" y="3834"/>
                  </a:lnTo>
                  <a:lnTo>
                    <a:pt x="5382" y="179"/>
                  </a:lnTo>
                  <a:lnTo>
                    <a:pt x="5382" y="179"/>
                  </a:lnTo>
                  <a:cubicBezTo>
                    <a:pt x="4811" y="393"/>
                    <a:pt x="4108" y="572"/>
                    <a:pt x="3322" y="572"/>
                  </a:cubicBezTo>
                  <a:cubicBezTo>
                    <a:pt x="2667" y="572"/>
                    <a:pt x="1870" y="441"/>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38"/>
            <p:cNvSpPr/>
            <p:nvPr/>
          </p:nvSpPr>
          <p:spPr>
            <a:xfrm>
              <a:off x="4811000" y="3531225"/>
              <a:ext cx="48250" cy="245575"/>
            </a:xfrm>
            <a:custGeom>
              <a:avLst/>
              <a:gdLst/>
              <a:ahLst/>
              <a:cxnLst/>
              <a:rect l="l" t="t" r="r" b="b"/>
              <a:pathLst>
                <a:path w="1930" h="9823" extrusionOk="0">
                  <a:moveTo>
                    <a:pt x="1191" y="1155"/>
                  </a:moveTo>
                  <a:cubicBezTo>
                    <a:pt x="1191" y="1155"/>
                    <a:pt x="1263" y="1631"/>
                    <a:pt x="1322" y="2334"/>
                  </a:cubicBezTo>
                  <a:cubicBezTo>
                    <a:pt x="1346" y="2691"/>
                    <a:pt x="1382" y="3096"/>
                    <a:pt x="1394" y="3536"/>
                  </a:cubicBezTo>
                  <a:cubicBezTo>
                    <a:pt x="1394" y="3763"/>
                    <a:pt x="1406" y="3989"/>
                    <a:pt x="1406" y="4227"/>
                  </a:cubicBezTo>
                  <a:cubicBezTo>
                    <a:pt x="1406" y="4465"/>
                    <a:pt x="1406" y="4679"/>
                    <a:pt x="1418" y="4918"/>
                  </a:cubicBezTo>
                  <a:cubicBezTo>
                    <a:pt x="1406" y="5168"/>
                    <a:pt x="1406" y="5406"/>
                    <a:pt x="1406" y="5620"/>
                  </a:cubicBezTo>
                  <a:cubicBezTo>
                    <a:pt x="1406" y="5858"/>
                    <a:pt x="1394" y="6084"/>
                    <a:pt x="1394" y="6311"/>
                  </a:cubicBezTo>
                  <a:cubicBezTo>
                    <a:pt x="1382" y="6751"/>
                    <a:pt x="1346" y="7156"/>
                    <a:pt x="1322" y="7513"/>
                  </a:cubicBezTo>
                  <a:cubicBezTo>
                    <a:pt x="1263" y="8216"/>
                    <a:pt x="1191" y="8692"/>
                    <a:pt x="1191" y="8692"/>
                  </a:cubicBezTo>
                  <a:cubicBezTo>
                    <a:pt x="1191" y="8692"/>
                    <a:pt x="1096" y="8216"/>
                    <a:pt x="1048" y="7513"/>
                  </a:cubicBezTo>
                  <a:cubicBezTo>
                    <a:pt x="1025" y="7156"/>
                    <a:pt x="989" y="6751"/>
                    <a:pt x="977" y="6311"/>
                  </a:cubicBezTo>
                  <a:cubicBezTo>
                    <a:pt x="977" y="6084"/>
                    <a:pt x="965" y="5858"/>
                    <a:pt x="965" y="5620"/>
                  </a:cubicBezTo>
                  <a:cubicBezTo>
                    <a:pt x="965" y="5382"/>
                    <a:pt x="965" y="5168"/>
                    <a:pt x="953" y="4918"/>
                  </a:cubicBezTo>
                  <a:cubicBezTo>
                    <a:pt x="953" y="4679"/>
                    <a:pt x="953" y="4441"/>
                    <a:pt x="965" y="4227"/>
                  </a:cubicBezTo>
                  <a:cubicBezTo>
                    <a:pt x="965" y="3989"/>
                    <a:pt x="977" y="3763"/>
                    <a:pt x="977" y="3536"/>
                  </a:cubicBezTo>
                  <a:cubicBezTo>
                    <a:pt x="989" y="3096"/>
                    <a:pt x="1025" y="2691"/>
                    <a:pt x="1048" y="2334"/>
                  </a:cubicBezTo>
                  <a:cubicBezTo>
                    <a:pt x="1108" y="1631"/>
                    <a:pt x="1191" y="1155"/>
                    <a:pt x="1191" y="1155"/>
                  </a:cubicBezTo>
                  <a:close/>
                  <a:moveTo>
                    <a:pt x="1" y="0"/>
                  </a:moveTo>
                  <a:lnTo>
                    <a:pt x="1" y="0"/>
                  </a:lnTo>
                  <a:cubicBezTo>
                    <a:pt x="1" y="0"/>
                    <a:pt x="275" y="2584"/>
                    <a:pt x="275" y="4906"/>
                  </a:cubicBezTo>
                  <a:cubicBezTo>
                    <a:pt x="275" y="7251"/>
                    <a:pt x="1" y="9823"/>
                    <a:pt x="1" y="9823"/>
                  </a:cubicBezTo>
                  <a:lnTo>
                    <a:pt x="1930" y="9549"/>
                  </a:lnTo>
                  <a:lnTo>
                    <a:pt x="1930" y="26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38"/>
            <p:cNvSpPr/>
            <p:nvPr/>
          </p:nvSpPr>
          <p:spPr>
            <a:xfrm>
              <a:off x="5223550" y="3905200"/>
              <a:ext cx="115225" cy="70150"/>
            </a:xfrm>
            <a:custGeom>
              <a:avLst/>
              <a:gdLst/>
              <a:ahLst/>
              <a:cxnLst/>
              <a:rect l="l" t="t" r="r" b="b"/>
              <a:pathLst>
                <a:path w="4609" h="2806" extrusionOk="0">
                  <a:moveTo>
                    <a:pt x="3392" y="0"/>
                  </a:moveTo>
                  <a:cubicBezTo>
                    <a:pt x="1845" y="0"/>
                    <a:pt x="465" y="846"/>
                    <a:pt x="1" y="1174"/>
                  </a:cubicBezTo>
                  <a:cubicBezTo>
                    <a:pt x="263" y="1639"/>
                    <a:pt x="1132" y="2805"/>
                    <a:pt x="2680" y="2805"/>
                  </a:cubicBezTo>
                  <a:cubicBezTo>
                    <a:pt x="2787" y="2805"/>
                    <a:pt x="2882" y="2805"/>
                    <a:pt x="2989" y="2793"/>
                  </a:cubicBezTo>
                  <a:cubicBezTo>
                    <a:pt x="3215" y="2662"/>
                    <a:pt x="4609" y="1758"/>
                    <a:pt x="4609" y="972"/>
                  </a:cubicBezTo>
                  <a:cubicBezTo>
                    <a:pt x="4609" y="400"/>
                    <a:pt x="4013" y="126"/>
                    <a:pt x="3632" y="7"/>
                  </a:cubicBezTo>
                  <a:cubicBezTo>
                    <a:pt x="3552" y="3"/>
                    <a:pt x="3472" y="0"/>
                    <a:pt x="3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38"/>
            <p:cNvSpPr/>
            <p:nvPr/>
          </p:nvSpPr>
          <p:spPr>
            <a:xfrm>
              <a:off x="4809825" y="3768450"/>
              <a:ext cx="714100" cy="571525"/>
            </a:xfrm>
            <a:custGeom>
              <a:avLst/>
              <a:gdLst/>
              <a:ahLst/>
              <a:cxnLst/>
              <a:rect l="l" t="t" r="r" b="b"/>
              <a:pathLst>
                <a:path w="28564" h="22861" extrusionOk="0">
                  <a:moveTo>
                    <a:pt x="9656" y="3322"/>
                  </a:moveTo>
                  <a:cubicBezTo>
                    <a:pt x="9775" y="3334"/>
                    <a:pt x="9906" y="3358"/>
                    <a:pt x="10037" y="3370"/>
                  </a:cubicBezTo>
                  <a:cubicBezTo>
                    <a:pt x="10156" y="3382"/>
                    <a:pt x="10275" y="3418"/>
                    <a:pt x="10394" y="3441"/>
                  </a:cubicBezTo>
                  <a:cubicBezTo>
                    <a:pt x="10632" y="3501"/>
                    <a:pt x="10859" y="3572"/>
                    <a:pt x="11073" y="3668"/>
                  </a:cubicBezTo>
                  <a:cubicBezTo>
                    <a:pt x="11275" y="3751"/>
                    <a:pt x="11490" y="3846"/>
                    <a:pt x="11668" y="3953"/>
                  </a:cubicBezTo>
                  <a:cubicBezTo>
                    <a:pt x="11847" y="4049"/>
                    <a:pt x="12002" y="4144"/>
                    <a:pt x="12168" y="4251"/>
                  </a:cubicBezTo>
                  <a:cubicBezTo>
                    <a:pt x="12466" y="4442"/>
                    <a:pt x="12704" y="4632"/>
                    <a:pt x="12871" y="4763"/>
                  </a:cubicBezTo>
                  <a:cubicBezTo>
                    <a:pt x="13037" y="4906"/>
                    <a:pt x="13109" y="4989"/>
                    <a:pt x="13109" y="4989"/>
                  </a:cubicBezTo>
                  <a:cubicBezTo>
                    <a:pt x="13109" y="4989"/>
                    <a:pt x="12656" y="4846"/>
                    <a:pt x="12002" y="4608"/>
                  </a:cubicBezTo>
                  <a:cubicBezTo>
                    <a:pt x="11847" y="4549"/>
                    <a:pt x="11668" y="4501"/>
                    <a:pt x="11466" y="4418"/>
                  </a:cubicBezTo>
                  <a:lnTo>
                    <a:pt x="10894" y="4239"/>
                  </a:lnTo>
                  <a:cubicBezTo>
                    <a:pt x="10787" y="4215"/>
                    <a:pt x="10680" y="4180"/>
                    <a:pt x="10573" y="4168"/>
                  </a:cubicBezTo>
                  <a:cubicBezTo>
                    <a:pt x="10478" y="4144"/>
                    <a:pt x="10370" y="4120"/>
                    <a:pt x="10263" y="4096"/>
                  </a:cubicBezTo>
                  <a:cubicBezTo>
                    <a:pt x="10156" y="4084"/>
                    <a:pt x="10061" y="4061"/>
                    <a:pt x="9954" y="4037"/>
                  </a:cubicBezTo>
                  <a:cubicBezTo>
                    <a:pt x="9847" y="4025"/>
                    <a:pt x="9763" y="4001"/>
                    <a:pt x="9644" y="4001"/>
                  </a:cubicBezTo>
                  <a:lnTo>
                    <a:pt x="9466" y="3989"/>
                  </a:lnTo>
                  <a:lnTo>
                    <a:pt x="8977" y="3989"/>
                  </a:lnTo>
                  <a:cubicBezTo>
                    <a:pt x="8763" y="4001"/>
                    <a:pt x="8537" y="4025"/>
                    <a:pt x="8334" y="4049"/>
                  </a:cubicBezTo>
                  <a:cubicBezTo>
                    <a:pt x="8120" y="4084"/>
                    <a:pt x="7918" y="4108"/>
                    <a:pt x="7739" y="4144"/>
                  </a:cubicBezTo>
                  <a:cubicBezTo>
                    <a:pt x="7549" y="4168"/>
                    <a:pt x="7370" y="4215"/>
                    <a:pt x="7203" y="4239"/>
                  </a:cubicBezTo>
                  <a:cubicBezTo>
                    <a:pt x="6858" y="4322"/>
                    <a:pt x="6572" y="4394"/>
                    <a:pt x="6382" y="4442"/>
                  </a:cubicBezTo>
                  <a:cubicBezTo>
                    <a:pt x="6191" y="4501"/>
                    <a:pt x="6072" y="4525"/>
                    <a:pt x="6072" y="4525"/>
                  </a:cubicBezTo>
                  <a:cubicBezTo>
                    <a:pt x="6072" y="4525"/>
                    <a:pt x="6132" y="4465"/>
                    <a:pt x="6310" y="4346"/>
                  </a:cubicBezTo>
                  <a:cubicBezTo>
                    <a:pt x="6465" y="4227"/>
                    <a:pt x="6727" y="4049"/>
                    <a:pt x="7049" y="3906"/>
                  </a:cubicBezTo>
                  <a:cubicBezTo>
                    <a:pt x="7215" y="3834"/>
                    <a:pt x="7394" y="3739"/>
                    <a:pt x="7584" y="3668"/>
                  </a:cubicBezTo>
                  <a:cubicBezTo>
                    <a:pt x="7775" y="3596"/>
                    <a:pt x="7989" y="3513"/>
                    <a:pt x="8215" y="3477"/>
                  </a:cubicBezTo>
                  <a:cubicBezTo>
                    <a:pt x="8430" y="3418"/>
                    <a:pt x="8668" y="3370"/>
                    <a:pt x="8906" y="3358"/>
                  </a:cubicBezTo>
                  <a:cubicBezTo>
                    <a:pt x="9025" y="3334"/>
                    <a:pt x="9144" y="3334"/>
                    <a:pt x="9287" y="3322"/>
                  </a:cubicBezTo>
                  <a:close/>
                  <a:moveTo>
                    <a:pt x="19967" y="3322"/>
                  </a:moveTo>
                  <a:cubicBezTo>
                    <a:pt x="20086" y="3322"/>
                    <a:pt x="20229" y="3334"/>
                    <a:pt x="20348" y="3358"/>
                  </a:cubicBezTo>
                  <a:cubicBezTo>
                    <a:pt x="20574" y="3382"/>
                    <a:pt x="20824" y="3418"/>
                    <a:pt x="21038" y="3477"/>
                  </a:cubicBezTo>
                  <a:cubicBezTo>
                    <a:pt x="21265" y="3513"/>
                    <a:pt x="21479" y="3596"/>
                    <a:pt x="21669" y="3668"/>
                  </a:cubicBezTo>
                  <a:cubicBezTo>
                    <a:pt x="21860" y="3739"/>
                    <a:pt x="22039" y="3810"/>
                    <a:pt x="22205" y="3906"/>
                  </a:cubicBezTo>
                  <a:cubicBezTo>
                    <a:pt x="22527" y="4072"/>
                    <a:pt x="22789" y="4227"/>
                    <a:pt x="22943" y="4346"/>
                  </a:cubicBezTo>
                  <a:cubicBezTo>
                    <a:pt x="23110" y="4465"/>
                    <a:pt x="23205" y="4561"/>
                    <a:pt x="23205" y="4561"/>
                  </a:cubicBezTo>
                  <a:cubicBezTo>
                    <a:pt x="23205" y="4561"/>
                    <a:pt x="23086" y="4525"/>
                    <a:pt x="22884" y="4465"/>
                  </a:cubicBezTo>
                  <a:cubicBezTo>
                    <a:pt x="22693" y="4430"/>
                    <a:pt x="22408" y="4346"/>
                    <a:pt x="22074" y="4275"/>
                  </a:cubicBezTo>
                  <a:cubicBezTo>
                    <a:pt x="21908" y="4251"/>
                    <a:pt x="21717" y="4203"/>
                    <a:pt x="21539" y="4168"/>
                  </a:cubicBezTo>
                  <a:cubicBezTo>
                    <a:pt x="21336" y="4144"/>
                    <a:pt x="21146" y="4108"/>
                    <a:pt x="20943" y="4084"/>
                  </a:cubicBezTo>
                  <a:cubicBezTo>
                    <a:pt x="20729" y="4049"/>
                    <a:pt x="20526" y="4037"/>
                    <a:pt x="20300" y="4025"/>
                  </a:cubicBezTo>
                  <a:cubicBezTo>
                    <a:pt x="20265" y="4021"/>
                    <a:pt x="20227" y="4020"/>
                    <a:pt x="20190" y="4020"/>
                  </a:cubicBezTo>
                  <a:cubicBezTo>
                    <a:pt x="20115" y="4020"/>
                    <a:pt x="20038" y="4025"/>
                    <a:pt x="19967" y="4025"/>
                  </a:cubicBezTo>
                  <a:lnTo>
                    <a:pt x="19812" y="4025"/>
                  </a:lnTo>
                  <a:lnTo>
                    <a:pt x="19634" y="4037"/>
                  </a:lnTo>
                  <a:cubicBezTo>
                    <a:pt x="19526" y="4049"/>
                    <a:pt x="19419" y="4072"/>
                    <a:pt x="19312" y="4072"/>
                  </a:cubicBezTo>
                  <a:cubicBezTo>
                    <a:pt x="19217" y="4084"/>
                    <a:pt x="19110" y="4096"/>
                    <a:pt x="19002" y="4132"/>
                  </a:cubicBezTo>
                  <a:cubicBezTo>
                    <a:pt x="18895" y="4156"/>
                    <a:pt x="18800" y="4168"/>
                    <a:pt x="18693" y="4203"/>
                  </a:cubicBezTo>
                  <a:cubicBezTo>
                    <a:pt x="18586" y="4227"/>
                    <a:pt x="18479" y="4263"/>
                    <a:pt x="18383" y="4275"/>
                  </a:cubicBezTo>
                  <a:cubicBezTo>
                    <a:pt x="18169" y="4334"/>
                    <a:pt x="17979" y="4394"/>
                    <a:pt x="17800" y="4453"/>
                  </a:cubicBezTo>
                  <a:cubicBezTo>
                    <a:pt x="17609" y="4513"/>
                    <a:pt x="17431" y="4572"/>
                    <a:pt x="17264" y="4632"/>
                  </a:cubicBezTo>
                  <a:cubicBezTo>
                    <a:pt x="16597" y="4870"/>
                    <a:pt x="16157" y="5025"/>
                    <a:pt x="16157" y="5025"/>
                  </a:cubicBezTo>
                  <a:cubicBezTo>
                    <a:pt x="16157" y="5025"/>
                    <a:pt x="16216" y="4906"/>
                    <a:pt x="16383" y="4763"/>
                  </a:cubicBezTo>
                  <a:cubicBezTo>
                    <a:pt x="16550" y="4632"/>
                    <a:pt x="16776" y="4442"/>
                    <a:pt x="17086" y="4251"/>
                  </a:cubicBezTo>
                  <a:cubicBezTo>
                    <a:pt x="17228" y="4144"/>
                    <a:pt x="17395" y="4049"/>
                    <a:pt x="17586" y="3953"/>
                  </a:cubicBezTo>
                  <a:cubicBezTo>
                    <a:pt x="17764" y="3858"/>
                    <a:pt x="17979" y="3751"/>
                    <a:pt x="18181" y="3668"/>
                  </a:cubicBezTo>
                  <a:cubicBezTo>
                    <a:pt x="18395" y="3572"/>
                    <a:pt x="18621" y="3501"/>
                    <a:pt x="18860" y="3441"/>
                  </a:cubicBezTo>
                  <a:cubicBezTo>
                    <a:pt x="18979" y="3418"/>
                    <a:pt x="19098" y="3382"/>
                    <a:pt x="19217" y="3370"/>
                  </a:cubicBezTo>
                  <a:cubicBezTo>
                    <a:pt x="19348" y="3358"/>
                    <a:pt x="19479" y="3322"/>
                    <a:pt x="19598" y="3322"/>
                  </a:cubicBezTo>
                  <a:close/>
                  <a:moveTo>
                    <a:pt x="23764" y="1802"/>
                  </a:moveTo>
                  <a:cubicBezTo>
                    <a:pt x="23768" y="1823"/>
                    <a:pt x="23772" y="1846"/>
                    <a:pt x="23777" y="1870"/>
                  </a:cubicBezTo>
                  <a:cubicBezTo>
                    <a:pt x="23813" y="1965"/>
                    <a:pt x="23872" y="2132"/>
                    <a:pt x="23896" y="2322"/>
                  </a:cubicBezTo>
                  <a:cubicBezTo>
                    <a:pt x="23944" y="2525"/>
                    <a:pt x="23991" y="2739"/>
                    <a:pt x="24039" y="2977"/>
                  </a:cubicBezTo>
                  <a:cubicBezTo>
                    <a:pt x="24063" y="3215"/>
                    <a:pt x="24098" y="3489"/>
                    <a:pt x="24122" y="3739"/>
                  </a:cubicBezTo>
                  <a:cubicBezTo>
                    <a:pt x="24134" y="4013"/>
                    <a:pt x="24134" y="4263"/>
                    <a:pt x="24134" y="4513"/>
                  </a:cubicBezTo>
                  <a:cubicBezTo>
                    <a:pt x="24134" y="4763"/>
                    <a:pt x="24110" y="4989"/>
                    <a:pt x="24098" y="5180"/>
                  </a:cubicBezTo>
                  <a:cubicBezTo>
                    <a:pt x="24075" y="5382"/>
                    <a:pt x="24051" y="5537"/>
                    <a:pt x="24027" y="5656"/>
                  </a:cubicBezTo>
                  <a:cubicBezTo>
                    <a:pt x="24003" y="5775"/>
                    <a:pt x="24003" y="5835"/>
                    <a:pt x="24003" y="5835"/>
                  </a:cubicBezTo>
                  <a:cubicBezTo>
                    <a:pt x="24003" y="5835"/>
                    <a:pt x="24003" y="5775"/>
                    <a:pt x="23991" y="5656"/>
                  </a:cubicBezTo>
                  <a:cubicBezTo>
                    <a:pt x="23991" y="5537"/>
                    <a:pt x="23979" y="5382"/>
                    <a:pt x="23955" y="5180"/>
                  </a:cubicBezTo>
                  <a:cubicBezTo>
                    <a:pt x="23955" y="4989"/>
                    <a:pt x="23932" y="4763"/>
                    <a:pt x="23932" y="4513"/>
                  </a:cubicBezTo>
                  <a:cubicBezTo>
                    <a:pt x="23920" y="4275"/>
                    <a:pt x="23896" y="4013"/>
                    <a:pt x="23884" y="3751"/>
                  </a:cubicBezTo>
                  <a:cubicBezTo>
                    <a:pt x="23872" y="3501"/>
                    <a:pt x="23848" y="3239"/>
                    <a:pt x="23836" y="3001"/>
                  </a:cubicBezTo>
                  <a:cubicBezTo>
                    <a:pt x="23813" y="2763"/>
                    <a:pt x="23813" y="2525"/>
                    <a:pt x="23801" y="2322"/>
                  </a:cubicBezTo>
                  <a:cubicBezTo>
                    <a:pt x="23777" y="2132"/>
                    <a:pt x="23765" y="1965"/>
                    <a:pt x="23765" y="1846"/>
                  </a:cubicBezTo>
                  <a:cubicBezTo>
                    <a:pt x="23765" y="1830"/>
                    <a:pt x="23765" y="1816"/>
                    <a:pt x="23764" y="1802"/>
                  </a:cubicBezTo>
                  <a:close/>
                  <a:moveTo>
                    <a:pt x="2584" y="2346"/>
                  </a:moveTo>
                  <a:cubicBezTo>
                    <a:pt x="2584" y="2346"/>
                    <a:pt x="2572" y="2418"/>
                    <a:pt x="2572" y="2525"/>
                  </a:cubicBezTo>
                  <a:cubicBezTo>
                    <a:pt x="2560" y="2644"/>
                    <a:pt x="2560" y="2798"/>
                    <a:pt x="2524" y="3001"/>
                  </a:cubicBezTo>
                  <a:cubicBezTo>
                    <a:pt x="2500" y="3191"/>
                    <a:pt x="2489" y="3418"/>
                    <a:pt x="2441" y="3668"/>
                  </a:cubicBezTo>
                  <a:cubicBezTo>
                    <a:pt x="2393" y="3906"/>
                    <a:pt x="2346" y="4156"/>
                    <a:pt x="2310" y="4430"/>
                  </a:cubicBezTo>
                  <a:cubicBezTo>
                    <a:pt x="2250" y="4680"/>
                    <a:pt x="2203" y="4930"/>
                    <a:pt x="2143" y="5168"/>
                  </a:cubicBezTo>
                  <a:cubicBezTo>
                    <a:pt x="2096" y="5406"/>
                    <a:pt x="2024" y="5632"/>
                    <a:pt x="1977" y="5823"/>
                  </a:cubicBezTo>
                  <a:cubicBezTo>
                    <a:pt x="1929" y="6013"/>
                    <a:pt x="1869" y="6168"/>
                    <a:pt x="1846" y="6287"/>
                  </a:cubicBezTo>
                  <a:cubicBezTo>
                    <a:pt x="1810" y="6394"/>
                    <a:pt x="1786" y="6466"/>
                    <a:pt x="1786" y="6466"/>
                  </a:cubicBezTo>
                  <a:cubicBezTo>
                    <a:pt x="1786" y="6466"/>
                    <a:pt x="1786" y="6406"/>
                    <a:pt x="1798" y="6287"/>
                  </a:cubicBezTo>
                  <a:cubicBezTo>
                    <a:pt x="1810" y="6168"/>
                    <a:pt x="1810" y="6001"/>
                    <a:pt x="1846" y="5811"/>
                  </a:cubicBezTo>
                  <a:cubicBezTo>
                    <a:pt x="1869" y="5620"/>
                    <a:pt x="1881" y="5394"/>
                    <a:pt x="1929" y="5144"/>
                  </a:cubicBezTo>
                  <a:cubicBezTo>
                    <a:pt x="1977" y="4906"/>
                    <a:pt x="2024" y="4644"/>
                    <a:pt x="2060" y="4382"/>
                  </a:cubicBezTo>
                  <a:cubicBezTo>
                    <a:pt x="2131" y="4132"/>
                    <a:pt x="2167" y="3870"/>
                    <a:pt x="2227" y="3632"/>
                  </a:cubicBezTo>
                  <a:cubicBezTo>
                    <a:pt x="2274" y="3394"/>
                    <a:pt x="2346" y="3179"/>
                    <a:pt x="2393" y="2977"/>
                  </a:cubicBezTo>
                  <a:cubicBezTo>
                    <a:pt x="2441" y="2787"/>
                    <a:pt x="2500" y="2644"/>
                    <a:pt x="2524" y="2525"/>
                  </a:cubicBezTo>
                  <a:cubicBezTo>
                    <a:pt x="2560" y="2418"/>
                    <a:pt x="2584" y="2346"/>
                    <a:pt x="2584" y="2346"/>
                  </a:cubicBezTo>
                  <a:close/>
                  <a:moveTo>
                    <a:pt x="26253" y="3596"/>
                  </a:moveTo>
                  <a:cubicBezTo>
                    <a:pt x="26253" y="3596"/>
                    <a:pt x="26277" y="3632"/>
                    <a:pt x="26313" y="3727"/>
                  </a:cubicBezTo>
                  <a:cubicBezTo>
                    <a:pt x="26337" y="3810"/>
                    <a:pt x="26384" y="3930"/>
                    <a:pt x="26432" y="4084"/>
                  </a:cubicBezTo>
                  <a:cubicBezTo>
                    <a:pt x="26480" y="4227"/>
                    <a:pt x="26539" y="4406"/>
                    <a:pt x="26575" y="4608"/>
                  </a:cubicBezTo>
                  <a:cubicBezTo>
                    <a:pt x="26622" y="4799"/>
                    <a:pt x="26670" y="4989"/>
                    <a:pt x="26718" y="5204"/>
                  </a:cubicBezTo>
                  <a:cubicBezTo>
                    <a:pt x="26742" y="5406"/>
                    <a:pt x="26789" y="5608"/>
                    <a:pt x="26813" y="5799"/>
                  </a:cubicBezTo>
                  <a:cubicBezTo>
                    <a:pt x="26849" y="5989"/>
                    <a:pt x="26861" y="6168"/>
                    <a:pt x="26896" y="6335"/>
                  </a:cubicBezTo>
                  <a:cubicBezTo>
                    <a:pt x="26908" y="6477"/>
                    <a:pt x="26920" y="6608"/>
                    <a:pt x="26920" y="6704"/>
                  </a:cubicBezTo>
                  <a:lnTo>
                    <a:pt x="26920" y="6847"/>
                  </a:lnTo>
                  <a:cubicBezTo>
                    <a:pt x="26920" y="6847"/>
                    <a:pt x="26908" y="6811"/>
                    <a:pt x="26861" y="6716"/>
                  </a:cubicBezTo>
                  <a:cubicBezTo>
                    <a:pt x="26837" y="6632"/>
                    <a:pt x="26789" y="6513"/>
                    <a:pt x="26742" y="6358"/>
                  </a:cubicBezTo>
                  <a:cubicBezTo>
                    <a:pt x="26694" y="6216"/>
                    <a:pt x="26634" y="6037"/>
                    <a:pt x="26599" y="5835"/>
                  </a:cubicBezTo>
                  <a:cubicBezTo>
                    <a:pt x="26551" y="5644"/>
                    <a:pt x="26503" y="5454"/>
                    <a:pt x="26456" y="5239"/>
                  </a:cubicBezTo>
                  <a:cubicBezTo>
                    <a:pt x="26432" y="5037"/>
                    <a:pt x="26384" y="4823"/>
                    <a:pt x="26361" y="4644"/>
                  </a:cubicBezTo>
                  <a:cubicBezTo>
                    <a:pt x="26325" y="4453"/>
                    <a:pt x="26313" y="4275"/>
                    <a:pt x="26277" y="4108"/>
                  </a:cubicBezTo>
                  <a:cubicBezTo>
                    <a:pt x="26265" y="3965"/>
                    <a:pt x="26253" y="3834"/>
                    <a:pt x="26253" y="3739"/>
                  </a:cubicBezTo>
                  <a:lnTo>
                    <a:pt x="26253" y="3596"/>
                  </a:lnTo>
                  <a:close/>
                  <a:moveTo>
                    <a:pt x="9285" y="4986"/>
                  </a:moveTo>
                  <a:cubicBezTo>
                    <a:pt x="11312" y="4986"/>
                    <a:pt x="13055" y="6314"/>
                    <a:pt x="13145" y="6370"/>
                  </a:cubicBezTo>
                  <a:cubicBezTo>
                    <a:pt x="13228" y="6454"/>
                    <a:pt x="13264" y="6573"/>
                    <a:pt x="13216" y="6668"/>
                  </a:cubicBezTo>
                  <a:cubicBezTo>
                    <a:pt x="13168" y="6763"/>
                    <a:pt x="12204" y="8775"/>
                    <a:pt x="9989" y="8775"/>
                  </a:cubicBezTo>
                  <a:cubicBezTo>
                    <a:pt x="7799" y="8775"/>
                    <a:pt x="6299" y="6418"/>
                    <a:pt x="6215" y="6311"/>
                  </a:cubicBezTo>
                  <a:cubicBezTo>
                    <a:pt x="6179" y="6239"/>
                    <a:pt x="6179" y="6156"/>
                    <a:pt x="6203" y="6073"/>
                  </a:cubicBezTo>
                  <a:cubicBezTo>
                    <a:pt x="6251" y="5989"/>
                    <a:pt x="6715" y="5180"/>
                    <a:pt x="8918" y="5001"/>
                  </a:cubicBezTo>
                  <a:cubicBezTo>
                    <a:pt x="9041" y="4991"/>
                    <a:pt x="9164" y="4986"/>
                    <a:pt x="9285" y="4986"/>
                  </a:cubicBezTo>
                  <a:close/>
                  <a:moveTo>
                    <a:pt x="19941" y="4986"/>
                  </a:moveTo>
                  <a:cubicBezTo>
                    <a:pt x="20064" y="4986"/>
                    <a:pt x="20188" y="4991"/>
                    <a:pt x="20312" y="5001"/>
                  </a:cubicBezTo>
                  <a:cubicBezTo>
                    <a:pt x="22515" y="5180"/>
                    <a:pt x="22979" y="5989"/>
                    <a:pt x="23027" y="6073"/>
                  </a:cubicBezTo>
                  <a:cubicBezTo>
                    <a:pt x="23063" y="6156"/>
                    <a:pt x="23051" y="6239"/>
                    <a:pt x="23003" y="6311"/>
                  </a:cubicBezTo>
                  <a:cubicBezTo>
                    <a:pt x="22943" y="6418"/>
                    <a:pt x="21431" y="8775"/>
                    <a:pt x="19241" y="8775"/>
                  </a:cubicBezTo>
                  <a:cubicBezTo>
                    <a:pt x="17026" y="8775"/>
                    <a:pt x="16062" y="6763"/>
                    <a:pt x="16014" y="6668"/>
                  </a:cubicBezTo>
                  <a:cubicBezTo>
                    <a:pt x="15966" y="6573"/>
                    <a:pt x="16002" y="6454"/>
                    <a:pt x="16085" y="6370"/>
                  </a:cubicBezTo>
                  <a:cubicBezTo>
                    <a:pt x="16153" y="6314"/>
                    <a:pt x="17895" y="4986"/>
                    <a:pt x="19941" y="4986"/>
                  </a:cubicBezTo>
                  <a:close/>
                  <a:moveTo>
                    <a:pt x="14252" y="6597"/>
                  </a:moveTo>
                  <a:cubicBezTo>
                    <a:pt x="14252" y="6597"/>
                    <a:pt x="14276" y="6656"/>
                    <a:pt x="14288" y="6775"/>
                  </a:cubicBezTo>
                  <a:cubicBezTo>
                    <a:pt x="14300" y="6894"/>
                    <a:pt x="14311" y="7037"/>
                    <a:pt x="14335" y="7239"/>
                  </a:cubicBezTo>
                  <a:cubicBezTo>
                    <a:pt x="14359" y="7620"/>
                    <a:pt x="14371" y="8144"/>
                    <a:pt x="14395" y="8656"/>
                  </a:cubicBezTo>
                  <a:cubicBezTo>
                    <a:pt x="14395" y="9168"/>
                    <a:pt x="14371" y="9680"/>
                    <a:pt x="14335" y="10061"/>
                  </a:cubicBezTo>
                  <a:cubicBezTo>
                    <a:pt x="14311" y="10264"/>
                    <a:pt x="14300" y="10418"/>
                    <a:pt x="14288" y="10526"/>
                  </a:cubicBezTo>
                  <a:cubicBezTo>
                    <a:pt x="14276" y="10645"/>
                    <a:pt x="14252" y="10704"/>
                    <a:pt x="14252" y="10704"/>
                  </a:cubicBezTo>
                  <a:cubicBezTo>
                    <a:pt x="14252" y="10704"/>
                    <a:pt x="14240" y="10645"/>
                    <a:pt x="14228" y="10526"/>
                  </a:cubicBezTo>
                  <a:cubicBezTo>
                    <a:pt x="14216" y="10407"/>
                    <a:pt x="14192" y="10264"/>
                    <a:pt x="14180" y="10061"/>
                  </a:cubicBezTo>
                  <a:cubicBezTo>
                    <a:pt x="14157" y="9680"/>
                    <a:pt x="14133" y="9156"/>
                    <a:pt x="14121" y="8656"/>
                  </a:cubicBezTo>
                  <a:cubicBezTo>
                    <a:pt x="14121" y="8132"/>
                    <a:pt x="14133" y="7620"/>
                    <a:pt x="14180" y="7239"/>
                  </a:cubicBezTo>
                  <a:cubicBezTo>
                    <a:pt x="14192" y="7049"/>
                    <a:pt x="14216" y="6882"/>
                    <a:pt x="14228" y="6775"/>
                  </a:cubicBezTo>
                  <a:cubicBezTo>
                    <a:pt x="14240" y="6656"/>
                    <a:pt x="14252" y="6597"/>
                    <a:pt x="14252" y="6597"/>
                  </a:cubicBezTo>
                  <a:close/>
                  <a:moveTo>
                    <a:pt x="14907" y="6287"/>
                  </a:moveTo>
                  <a:cubicBezTo>
                    <a:pt x="14907" y="6287"/>
                    <a:pt x="15002" y="6644"/>
                    <a:pt x="15050" y="7168"/>
                  </a:cubicBezTo>
                  <a:cubicBezTo>
                    <a:pt x="15073" y="7430"/>
                    <a:pt x="15109" y="7728"/>
                    <a:pt x="15121" y="8061"/>
                  </a:cubicBezTo>
                  <a:cubicBezTo>
                    <a:pt x="15133" y="8382"/>
                    <a:pt x="15145" y="8740"/>
                    <a:pt x="15145" y="9085"/>
                  </a:cubicBezTo>
                  <a:cubicBezTo>
                    <a:pt x="15145" y="9442"/>
                    <a:pt x="15133" y="9787"/>
                    <a:pt x="15121" y="10109"/>
                  </a:cubicBezTo>
                  <a:cubicBezTo>
                    <a:pt x="15109" y="10442"/>
                    <a:pt x="15073" y="10752"/>
                    <a:pt x="15050" y="11002"/>
                  </a:cubicBezTo>
                  <a:cubicBezTo>
                    <a:pt x="14990" y="11526"/>
                    <a:pt x="14895" y="11883"/>
                    <a:pt x="14895" y="11883"/>
                  </a:cubicBezTo>
                  <a:cubicBezTo>
                    <a:pt x="14895" y="11883"/>
                    <a:pt x="14811" y="11526"/>
                    <a:pt x="14764" y="11002"/>
                  </a:cubicBezTo>
                  <a:cubicBezTo>
                    <a:pt x="14728" y="10740"/>
                    <a:pt x="14704" y="10442"/>
                    <a:pt x="14692" y="10109"/>
                  </a:cubicBezTo>
                  <a:cubicBezTo>
                    <a:pt x="14669" y="9776"/>
                    <a:pt x="14657" y="9418"/>
                    <a:pt x="14657" y="9085"/>
                  </a:cubicBezTo>
                  <a:cubicBezTo>
                    <a:pt x="14669" y="8728"/>
                    <a:pt x="14692" y="8382"/>
                    <a:pt x="14704" y="8061"/>
                  </a:cubicBezTo>
                  <a:cubicBezTo>
                    <a:pt x="14716" y="7728"/>
                    <a:pt x="14752" y="7418"/>
                    <a:pt x="14776" y="7168"/>
                  </a:cubicBezTo>
                  <a:cubicBezTo>
                    <a:pt x="14835" y="6644"/>
                    <a:pt x="14907" y="6287"/>
                    <a:pt x="14907" y="6287"/>
                  </a:cubicBezTo>
                  <a:close/>
                  <a:moveTo>
                    <a:pt x="16681" y="9978"/>
                  </a:moveTo>
                  <a:lnTo>
                    <a:pt x="16681" y="9978"/>
                  </a:lnTo>
                  <a:cubicBezTo>
                    <a:pt x="16681" y="9978"/>
                    <a:pt x="18229" y="10645"/>
                    <a:pt x="18633" y="12788"/>
                  </a:cubicBezTo>
                  <a:cubicBezTo>
                    <a:pt x="18693" y="13121"/>
                    <a:pt x="18705" y="13728"/>
                    <a:pt x="18705" y="13728"/>
                  </a:cubicBezTo>
                  <a:cubicBezTo>
                    <a:pt x="18705" y="13728"/>
                    <a:pt x="17157" y="14356"/>
                    <a:pt x="15160" y="14356"/>
                  </a:cubicBezTo>
                  <a:cubicBezTo>
                    <a:pt x="13811" y="14356"/>
                    <a:pt x="12256" y="14069"/>
                    <a:pt x="10835" y="13109"/>
                  </a:cubicBezTo>
                  <a:lnTo>
                    <a:pt x="10835" y="13109"/>
                  </a:lnTo>
                  <a:cubicBezTo>
                    <a:pt x="10867" y="13127"/>
                    <a:pt x="12891" y="13728"/>
                    <a:pt x="14609" y="13728"/>
                  </a:cubicBezTo>
                  <a:cubicBezTo>
                    <a:pt x="16335" y="13728"/>
                    <a:pt x="18098" y="13121"/>
                    <a:pt x="18098" y="13121"/>
                  </a:cubicBezTo>
                  <a:cubicBezTo>
                    <a:pt x="18098" y="13121"/>
                    <a:pt x="17645" y="10752"/>
                    <a:pt x="16681" y="9978"/>
                  </a:cubicBezTo>
                  <a:close/>
                  <a:moveTo>
                    <a:pt x="27396" y="8930"/>
                  </a:moveTo>
                  <a:lnTo>
                    <a:pt x="27396" y="8930"/>
                  </a:lnTo>
                  <a:cubicBezTo>
                    <a:pt x="27397" y="8932"/>
                    <a:pt x="27445" y="9015"/>
                    <a:pt x="27539" y="9144"/>
                  </a:cubicBezTo>
                  <a:cubicBezTo>
                    <a:pt x="27587" y="9204"/>
                    <a:pt x="27635" y="9287"/>
                    <a:pt x="27694" y="9395"/>
                  </a:cubicBezTo>
                  <a:cubicBezTo>
                    <a:pt x="27754" y="9490"/>
                    <a:pt x="27813" y="9609"/>
                    <a:pt x="27861" y="9728"/>
                  </a:cubicBezTo>
                  <a:cubicBezTo>
                    <a:pt x="27980" y="9978"/>
                    <a:pt x="28075" y="10276"/>
                    <a:pt x="28170" y="10621"/>
                  </a:cubicBezTo>
                  <a:cubicBezTo>
                    <a:pt x="28242" y="10954"/>
                    <a:pt x="28301" y="11311"/>
                    <a:pt x="28313" y="11692"/>
                  </a:cubicBezTo>
                  <a:cubicBezTo>
                    <a:pt x="28349" y="12050"/>
                    <a:pt x="28325" y="12419"/>
                    <a:pt x="28266" y="12764"/>
                  </a:cubicBezTo>
                  <a:cubicBezTo>
                    <a:pt x="28194" y="13097"/>
                    <a:pt x="28111" y="13419"/>
                    <a:pt x="28004" y="13669"/>
                  </a:cubicBezTo>
                  <a:cubicBezTo>
                    <a:pt x="27968" y="13800"/>
                    <a:pt x="27920" y="13907"/>
                    <a:pt x="27861" y="14014"/>
                  </a:cubicBezTo>
                  <a:cubicBezTo>
                    <a:pt x="27813" y="14109"/>
                    <a:pt x="27765" y="14205"/>
                    <a:pt x="27718" y="14264"/>
                  </a:cubicBezTo>
                  <a:cubicBezTo>
                    <a:pt x="27646" y="14395"/>
                    <a:pt x="27587" y="14467"/>
                    <a:pt x="27587" y="14467"/>
                  </a:cubicBezTo>
                  <a:cubicBezTo>
                    <a:pt x="27587" y="14467"/>
                    <a:pt x="27623" y="14383"/>
                    <a:pt x="27682" y="14228"/>
                  </a:cubicBezTo>
                  <a:cubicBezTo>
                    <a:pt x="27706" y="14157"/>
                    <a:pt x="27742" y="14074"/>
                    <a:pt x="27765" y="13967"/>
                  </a:cubicBezTo>
                  <a:cubicBezTo>
                    <a:pt x="27801" y="13859"/>
                    <a:pt x="27837" y="13740"/>
                    <a:pt x="27873" y="13609"/>
                  </a:cubicBezTo>
                  <a:cubicBezTo>
                    <a:pt x="27944" y="13359"/>
                    <a:pt x="27992" y="13038"/>
                    <a:pt x="28039" y="12716"/>
                  </a:cubicBezTo>
                  <a:cubicBezTo>
                    <a:pt x="28075" y="12383"/>
                    <a:pt x="28099" y="12026"/>
                    <a:pt x="28075" y="11669"/>
                  </a:cubicBezTo>
                  <a:cubicBezTo>
                    <a:pt x="28063" y="11311"/>
                    <a:pt x="28039" y="10978"/>
                    <a:pt x="27956" y="10645"/>
                  </a:cubicBezTo>
                  <a:cubicBezTo>
                    <a:pt x="27885" y="10323"/>
                    <a:pt x="27825" y="10026"/>
                    <a:pt x="27718" y="9764"/>
                  </a:cubicBezTo>
                  <a:cubicBezTo>
                    <a:pt x="27682" y="9633"/>
                    <a:pt x="27635" y="9525"/>
                    <a:pt x="27599" y="9430"/>
                  </a:cubicBezTo>
                  <a:cubicBezTo>
                    <a:pt x="27563" y="9323"/>
                    <a:pt x="27527" y="9228"/>
                    <a:pt x="27504" y="9156"/>
                  </a:cubicBezTo>
                  <a:cubicBezTo>
                    <a:pt x="27444" y="9015"/>
                    <a:pt x="27397" y="8932"/>
                    <a:pt x="27396" y="8930"/>
                  </a:cubicBezTo>
                  <a:close/>
                  <a:moveTo>
                    <a:pt x="3774" y="9156"/>
                  </a:moveTo>
                  <a:cubicBezTo>
                    <a:pt x="4382" y="9156"/>
                    <a:pt x="4953" y="9549"/>
                    <a:pt x="5322" y="10157"/>
                  </a:cubicBezTo>
                  <a:lnTo>
                    <a:pt x="5334" y="10145"/>
                  </a:lnTo>
                  <a:cubicBezTo>
                    <a:pt x="5358" y="10157"/>
                    <a:pt x="6394" y="11038"/>
                    <a:pt x="9466" y="11038"/>
                  </a:cubicBezTo>
                  <a:lnTo>
                    <a:pt x="9466" y="11764"/>
                  </a:lnTo>
                  <a:lnTo>
                    <a:pt x="9430" y="11764"/>
                  </a:lnTo>
                  <a:cubicBezTo>
                    <a:pt x="7418" y="11764"/>
                    <a:pt x="6203" y="11407"/>
                    <a:pt x="5537" y="11097"/>
                  </a:cubicBezTo>
                  <a:cubicBezTo>
                    <a:pt x="5525" y="11597"/>
                    <a:pt x="5501" y="12133"/>
                    <a:pt x="5537" y="12693"/>
                  </a:cubicBezTo>
                  <a:cubicBezTo>
                    <a:pt x="5965" y="12954"/>
                    <a:pt x="7120" y="13455"/>
                    <a:pt x="9442" y="13455"/>
                  </a:cubicBezTo>
                  <a:lnTo>
                    <a:pt x="9442" y="14205"/>
                  </a:lnTo>
                  <a:cubicBezTo>
                    <a:pt x="7322" y="14205"/>
                    <a:pt x="6048" y="13800"/>
                    <a:pt x="5417" y="13478"/>
                  </a:cubicBezTo>
                  <a:cubicBezTo>
                    <a:pt x="5036" y="14169"/>
                    <a:pt x="4441" y="14633"/>
                    <a:pt x="3774" y="14633"/>
                  </a:cubicBezTo>
                  <a:cubicBezTo>
                    <a:pt x="2679" y="14633"/>
                    <a:pt x="1750" y="13383"/>
                    <a:pt x="1750" y="11895"/>
                  </a:cubicBezTo>
                  <a:cubicBezTo>
                    <a:pt x="1750" y="10407"/>
                    <a:pt x="2679" y="9156"/>
                    <a:pt x="3774" y="9156"/>
                  </a:cubicBezTo>
                  <a:close/>
                  <a:moveTo>
                    <a:pt x="25491" y="9144"/>
                  </a:moveTo>
                  <a:cubicBezTo>
                    <a:pt x="26599" y="9144"/>
                    <a:pt x="27515" y="10395"/>
                    <a:pt x="27515" y="11883"/>
                  </a:cubicBezTo>
                  <a:cubicBezTo>
                    <a:pt x="27504" y="13371"/>
                    <a:pt x="26563" y="14633"/>
                    <a:pt x="25479" y="14633"/>
                  </a:cubicBezTo>
                  <a:cubicBezTo>
                    <a:pt x="24813" y="14633"/>
                    <a:pt x="24217" y="14169"/>
                    <a:pt x="23836" y="13478"/>
                  </a:cubicBezTo>
                  <a:cubicBezTo>
                    <a:pt x="23182" y="13788"/>
                    <a:pt x="21931" y="14205"/>
                    <a:pt x="19812" y="14205"/>
                  </a:cubicBezTo>
                  <a:lnTo>
                    <a:pt x="19812" y="13455"/>
                  </a:lnTo>
                  <a:cubicBezTo>
                    <a:pt x="22134" y="13455"/>
                    <a:pt x="23289" y="12954"/>
                    <a:pt x="23717" y="12704"/>
                  </a:cubicBezTo>
                  <a:cubicBezTo>
                    <a:pt x="23741" y="12133"/>
                    <a:pt x="23741" y="11597"/>
                    <a:pt x="23717" y="11097"/>
                  </a:cubicBezTo>
                  <a:cubicBezTo>
                    <a:pt x="23039" y="11407"/>
                    <a:pt x="21812" y="11764"/>
                    <a:pt x="19824" y="11764"/>
                  </a:cubicBezTo>
                  <a:lnTo>
                    <a:pt x="19824" y="11014"/>
                  </a:lnTo>
                  <a:cubicBezTo>
                    <a:pt x="22884" y="11014"/>
                    <a:pt x="23932" y="10145"/>
                    <a:pt x="23932" y="10121"/>
                  </a:cubicBezTo>
                  <a:lnTo>
                    <a:pt x="23944" y="10145"/>
                  </a:lnTo>
                  <a:cubicBezTo>
                    <a:pt x="24313" y="9525"/>
                    <a:pt x="24884" y="9144"/>
                    <a:pt x="25491" y="9144"/>
                  </a:cubicBezTo>
                  <a:close/>
                  <a:moveTo>
                    <a:pt x="810" y="10240"/>
                  </a:moveTo>
                  <a:cubicBezTo>
                    <a:pt x="810" y="10240"/>
                    <a:pt x="798" y="10335"/>
                    <a:pt x="774" y="10466"/>
                  </a:cubicBezTo>
                  <a:cubicBezTo>
                    <a:pt x="738" y="10621"/>
                    <a:pt x="714" y="10823"/>
                    <a:pt x="679" y="11061"/>
                  </a:cubicBezTo>
                  <a:cubicBezTo>
                    <a:pt x="655" y="11311"/>
                    <a:pt x="655" y="11597"/>
                    <a:pt x="667" y="11907"/>
                  </a:cubicBezTo>
                  <a:cubicBezTo>
                    <a:pt x="679" y="12228"/>
                    <a:pt x="726" y="12550"/>
                    <a:pt x="822" y="12859"/>
                  </a:cubicBezTo>
                  <a:cubicBezTo>
                    <a:pt x="893" y="13193"/>
                    <a:pt x="1012" y="13490"/>
                    <a:pt x="1143" y="13776"/>
                  </a:cubicBezTo>
                  <a:cubicBezTo>
                    <a:pt x="1274" y="14050"/>
                    <a:pt x="1429" y="14312"/>
                    <a:pt x="1572" y="14502"/>
                  </a:cubicBezTo>
                  <a:cubicBezTo>
                    <a:pt x="1727" y="14705"/>
                    <a:pt x="1857" y="14871"/>
                    <a:pt x="1953" y="14979"/>
                  </a:cubicBezTo>
                  <a:cubicBezTo>
                    <a:pt x="2036" y="15098"/>
                    <a:pt x="2096" y="15157"/>
                    <a:pt x="2096" y="15157"/>
                  </a:cubicBezTo>
                  <a:cubicBezTo>
                    <a:pt x="2096" y="15157"/>
                    <a:pt x="2024" y="15145"/>
                    <a:pt x="1905" y="15050"/>
                  </a:cubicBezTo>
                  <a:cubicBezTo>
                    <a:pt x="1786" y="14967"/>
                    <a:pt x="1619" y="14812"/>
                    <a:pt x="1453" y="14621"/>
                  </a:cubicBezTo>
                  <a:cubicBezTo>
                    <a:pt x="1298" y="14431"/>
                    <a:pt x="1095" y="14193"/>
                    <a:pt x="953" y="13895"/>
                  </a:cubicBezTo>
                  <a:cubicBezTo>
                    <a:pt x="798" y="13609"/>
                    <a:pt x="667" y="13276"/>
                    <a:pt x="560" y="12943"/>
                  </a:cubicBezTo>
                  <a:cubicBezTo>
                    <a:pt x="488" y="12597"/>
                    <a:pt x="441" y="12252"/>
                    <a:pt x="429" y="11931"/>
                  </a:cubicBezTo>
                  <a:cubicBezTo>
                    <a:pt x="429" y="11597"/>
                    <a:pt x="476" y="11300"/>
                    <a:pt x="512" y="11049"/>
                  </a:cubicBezTo>
                  <a:cubicBezTo>
                    <a:pt x="572" y="10799"/>
                    <a:pt x="655" y="10585"/>
                    <a:pt x="714" y="10454"/>
                  </a:cubicBezTo>
                  <a:cubicBezTo>
                    <a:pt x="774" y="10323"/>
                    <a:pt x="810" y="10240"/>
                    <a:pt x="810" y="10240"/>
                  </a:cubicBezTo>
                  <a:close/>
                  <a:moveTo>
                    <a:pt x="16538" y="15872"/>
                  </a:moveTo>
                  <a:cubicBezTo>
                    <a:pt x="17502" y="15872"/>
                    <a:pt x="19110" y="17836"/>
                    <a:pt x="19110" y="18967"/>
                  </a:cubicBezTo>
                  <a:lnTo>
                    <a:pt x="10120" y="18967"/>
                  </a:lnTo>
                  <a:cubicBezTo>
                    <a:pt x="10120" y="17836"/>
                    <a:pt x="11728" y="15872"/>
                    <a:pt x="12692" y="15872"/>
                  </a:cubicBezTo>
                  <a:cubicBezTo>
                    <a:pt x="13657" y="15872"/>
                    <a:pt x="13799" y="16169"/>
                    <a:pt x="14609" y="16169"/>
                  </a:cubicBezTo>
                  <a:cubicBezTo>
                    <a:pt x="15431" y="16169"/>
                    <a:pt x="15562" y="15872"/>
                    <a:pt x="16538" y="15872"/>
                  </a:cubicBezTo>
                  <a:close/>
                  <a:moveTo>
                    <a:pt x="12144" y="1"/>
                  </a:moveTo>
                  <a:lnTo>
                    <a:pt x="5048" y="584"/>
                  </a:lnTo>
                  <a:cubicBezTo>
                    <a:pt x="5025" y="763"/>
                    <a:pt x="5001" y="989"/>
                    <a:pt x="4965" y="1239"/>
                  </a:cubicBezTo>
                  <a:cubicBezTo>
                    <a:pt x="4941" y="1608"/>
                    <a:pt x="4905" y="2048"/>
                    <a:pt x="4882" y="2501"/>
                  </a:cubicBezTo>
                  <a:cubicBezTo>
                    <a:pt x="4846" y="2965"/>
                    <a:pt x="4846" y="3453"/>
                    <a:pt x="4834" y="3965"/>
                  </a:cubicBezTo>
                  <a:cubicBezTo>
                    <a:pt x="4834" y="4453"/>
                    <a:pt x="4834" y="4965"/>
                    <a:pt x="4846" y="5418"/>
                  </a:cubicBezTo>
                  <a:cubicBezTo>
                    <a:pt x="4870" y="5882"/>
                    <a:pt x="4882" y="6335"/>
                    <a:pt x="4905" y="6704"/>
                  </a:cubicBezTo>
                  <a:cubicBezTo>
                    <a:pt x="4929" y="7073"/>
                    <a:pt x="4953" y="7382"/>
                    <a:pt x="4989" y="7609"/>
                  </a:cubicBezTo>
                  <a:cubicBezTo>
                    <a:pt x="5001" y="7835"/>
                    <a:pt x="5013" y="7954"/>
                    <a:pt x="5013" y="7954"/>
                  </a:cubicBezTo>
                  <a:cubicBezTo>
                    <a:pt x="5013" y="7954"/>
                    <a:pt x="4989" y="7835"/>
                    <a:pt x="4941" y="7609"/>
                  </a:cubicBezTo>
                  <a:cubicBezTo>
                    <a:pt x="4894" y="7406"/>
                    <a:pt x="4822" y="7085"/>
                    <a:pt x="4763" y="6716"/>
                  </a:cubicBezTo>
                  <a:cubicBezTo>
                    <a:pt x="4691" y="6347"/>
                    <a:pt x="4608" y="5918"/>
                    <a:pt x="4536" y="5454"/>
                  </a:cubicBezTo>
                  <a:cubicBezTo>
                    <a:pt x="4465" y="4989"/>
                    <a:pt x="4394" y="4489"/>
                    <a:pt x="4334" y="3989"/>
                  </a:cubicBezTo>
                  <a:cubicBezTo>
                    <a:pt x="4274" y="3489"/>
                    <a:pt x="4215" y="3001"/>
                    <a:pt x="4179" y="2525"/>
                  </a:cubicBezTo>
                  <a:cubicBezTo>
                    <a:pt x="4167" y="2310"/>
                    <a:pt x="4155" y="2108"/>
                    <a:pt x="4132" y="1906"/>
                  </a:cubicBezTo>
                  <a:lnTo>
                    <a:pt x="3334" y="5334"/>
                  </a:lnTo>
                  <a:lnTo>
                    <a:pt x="3715" y="691"/>
                  </a:lnTo>
                  <a:lnTo>
                    <a:pt x="1965" y="834"/>
                  </a:lnTo>
                  <a:cubicBezTo>
                    <a:pt x="953" y="4382"/>
                    <a:pt x="0" y="7466"/>
                    <a:pt x="0" y="7466"/>
                  </a:cubicBezTo>
                  <a:lnTo>
                    <a:pt x="238" y="7501"/>
                  </a:lnTo>
                  <a:lnTo>
                    <a:pt x="2560" y="1298"/>
                  </a:lnTo>
                  <a:lnTo>
                    <a:pt x="917" y="7632"/>
                  </a:lnTo>
                  <a:lnTo>
                    <a:pt x="1226" y="7692"/>
                  </a:lnTo>
                  <a:cubicBezTo>
                    <a:pt x="1778" y="7553"/>
                    <a:pt x="2267" y="7501"/>
                    <a:pt x="2689" y="7501"/>
                  </a:cubicBezTo>
                  <a:cubicBezTo>
                    <a:pt x="3890" y="7501"/>
                    <a:pt x="4548" y="7918"/>
                    <a:pt x="4548" y="7918"/>
                  </a:cubicBezTo>
                  <a:cubicBezTo>
                    <a:pt x="4548" y="7918"/>
                    <a:pt x="3961" y="7795"/>
                    <a:pt x="3316" y="7795"/>
                  </a:cubicBezTo>
                  <a:cubicBezTo>
                    <a:pt x="2980" y="7795"/>
                    <a:pt x="2627" y="7828"/>
                    <a:pt x="2334" y="7930"/>
                  </a:cubicBezTo>
                  <a:cubicBezTo>
                    <a:pt x="2298" y="7954"/>
                    <a:pt x="2274" y="7954"/>
                    <a:pt x="2262" y="7966"/>
                  </a:cubicBezTo>
                  <a:cubicBezTo>
                    <a:pt x="1024" y="8633"/>
                    <a:pt x="155" y="10121"/>
                    <a:pt x="155" y="11871"/>
                  </a:cubicBezTo>
                  <a:cubicBezTo>
                    <a:pt x="155" y="13431"/>
                    <a:pt x="857" y="14800"/>
                    <a:pt x="1905" y="15538"/>
                  </a:cubicBezTo>
                  <a:cubicBezTo>
                    <a:pt x="1941" y="15574"/>
                    <a:pt x="1988" y="15586"/>
                    <a:pt x="2036" y="15621"/>
                  </a:cubicBezTo>
                  <a:cubicBezTo>
                    <a:pt x="2391" y="15829"/>
                    <a:pt x="2904" y="15948"/>
                    <a:pt x="3455" y="15948"/>
                  </a:cubicBezTo>
                  <a:cubicBezTo>
                    <a:pt x="4233" y="15948"/>
                    <a:pt x="5087" y="15710"/>
                    <a:pt x="5679" y="15145"/>
                  </a:cubicBezTo>
                  <a:lnTo>
                    <a:pt x="5679" y="15145"/>
                  </a:lnTo>
                  <a:cubicBezTo>
                    <a:pt x="5679" y="15145"/>
                    <a:pt x="5224" y="16679"/>
                    <a:pt x="2346" y="16679"/>
                  </a:cubicBezTo>
                  <a:cubicBezTo>
                    <a:pt x="2068" y="16679"/>
                    <a:pt x="1766" y="16665"/>
                    <a:pt x="1441" y="16634"/>
                  </a:cubicBezTo>
                  <a:lnTo>
                    <a:pt x="238" y="18800"/>
                  </a:lnTo>
                  <a:cubicBezTo>
                    <a:pt x="524" y="19170"/>
                    <a:pt x="822" y="19491"/>
                    <a:pt x="1095" y="19753"/>
                  </a:cubicBezTo>
                  <a:lnTo>
                    <a:pt x="2512" y="17288"/>
                  </a:lnTo>
                  <a:lnTo>
                    <a:pt x="1619" y="20182"/>
                  </a:lnTo>
                  <a:cubicBezTo>
                    <a:pt x="2084" y="20515"/>
                    <a:pt x="2548" y="20741"/>
                    <a:pt x="2989" y="20872"/>
                  </a:cubicBezTo>
                  <a:lnTo>
                    <a:pt x="3953" y="17050"/>
                  </a:lnTo>
                  <a:lnTo>
                    <a:pt x="3667" y="21015"/>
                  </a:lnTo>
                  <a:cubicBezTo>
                    <a:pt x="3870" y="21051"/>
                    <a:pt x="4060" y="21063"/>
                    <a:pt x="4239" y="21063"/>
                  </a:cubicBezTo>
                  <a:cubicBezTo>
                    <a:pt x="4667" y="21063"/>
                    <a:pt x="5084" y="21003"/>
                    <a:pt x="5441" y="20896"/>
                  </a:cubicBezTo>
                  <a:lnTo>
                    <a:pt x="5191" y="16812"/>
                  </a:lnTo>
                  <a:lnTo>
                    <a:pt x="6096" y="20694"/>
                  </a:lnTo>
                  <a:cubicBezTo>
                    <a:pt x="6322" y="20598"/>
                    <a:pt x="6513" y="20515"/>
                    <a:pt x="6680" y="20420"/>
                  </a:cubicBezTo>
                  <a:cubicBezTo>
                    <a:pt x="6608" y="19812"/>
                    <a:pt x="6465" y="18848"/>
                    <a:pt x="6370" y="17884"/>
                  </a:cubicBezTo>
                  <a:cubicBezTo>
                    <a:pt x="6275" y="17086"/>
                    <a:pt x="6191" y="16300"/>
                    <a:pt x="6132" y="15705"/>
                  </a:cubicBezTo>
                  <a:cubicBezTo>
                    <a:pt x="6072" y="15110"/>
                    <a:pt x="6025" y="14705"/>
                    <a:pt x="6025" y="14705"/>
                  </a:cubicBezTo>
                  <a:lnTo>
                    <a:pt x="6025" y="14705"/>
                  </a:lnTo>
                  <a:cubicBezTo>
                    <a:pt x="6025" y="14705"/>
                    <a:pt x="6108" y="15098"/>
                    <a:pt x="6227" y="15669"/>
                  </a:cubicBezTo>
                  <a:cubicBezTo>
                    <a:pt x="6346" y="16253"/>
                    <a:pt x="6525" y="17026"/>
                    <a:pt x="6715" y="17800"/>
                  </a:cubicBezTo>
                  <a:cubicBezTo>
                    <a:pt x="6918" y="18681"/>
                    <a:pt x="7144" y="19539"/>
                    <a:pt x="7287" y="20134"/>
                  </a:cubicBezTo>
                  <a:cubicBezTo>
                    <a:pt x="7382" y="20396"/>
                    <a:pt x="7453" y="20634"/>
                    <a:pt x="7525" y="20836"/>
                  </a:cubicBezTo>
                  <a:cubicBezTo>
                    <a:pt x="7418" y="20098"/>
                    <a:pt x="7441" y="19396"/>
                    <a:pt x="7442" y="19396"/>
                  </a:cubicBezTo>
                  <a:lnTo>
                    <a:pt x="7442" y="19396"/>
                  </a:lnTo>
                  <a:cubicBezTo>
                    <a:pt x="7442" y="19396"/>
                    <a:pt x="7608" y="20182"/>
                    <a:pt x="7918" y="20932"/>
                  </a:cubicBezTo>
                  <a:cubicBezTo>
                    <a:pt x="8144" y="21491"/>
                    <a:pt x="8442" y="22015"/>
                    <a:pt x="8561" y="22241"/>
                  </a:cubicBezTo>
                  <a:cubicBezTo>
                    <a:pt x="9311" y="22456"/>
                    <a:pt x="10823" y="22777"/>
                    <a:pt x="13180" y="22860"/>
                  </a:cubicBezTo>
                  <a:lnTo>
                    <a:pt x="13180" y="20432"/>
                  </a:lnTo>
                  <a:cubicBezTo>
                    <a:pt x="12609" y="20408"/>
                    <a:pt x="12073" y="20360"/>
                    <a:pt x="11621" y="20324"/>
                  </a:cubicBezTo>
                  <a:cubicBezTo>
                    <a:pt x="11216" y="20277"/>
                    <a:pt x="10894" y="20217"/>
                    <a:pt x="10656" y="20182"/>
                  </a:cubicBezTo>
                  <a:cubicBezTo>
                    <a:pt x="10418" y="20146"/>
                    <a:pt x="10287" y="20110"/>
                    <a:pt x="10287" y="20110"/>
                  </a:cubicBezTo>
                  <a:cubicBezTo>
                    <a:pt x="10287" y="20110"/>
                    <a:pt x="10418" y="20086"/>
                    <a:pt x="10656" y="20039"/>
                  </a:cubicBezTo>
                  <a:cubicBezTo>
                    <a:pt x="10894" y="19991"/>
                    <a:pt x="11216" y="19943"/>
                    <a:pt x="11621" y="19908"/>
                  </a:cubicBezTo>
                  <a:cubicBezTo>
                    <a:pt x="12430" y="19801"/>
                    <a:pt x="13502" y="19741"/>
                    <a:pt x="14550" y="19741"/>
                  </a:cubicBezTo>
                  <a:cubicBezTo>
                    <a:pt x="15621" y="19741"/>
                    <a:pt x="16681" y="19801"/>
                    <a:pt x="17490" y="19908"/>
                  </a:cubicBezTo>
                  <a:cubicBezTo>
                    <a:pt x="17883" y="19943"/>
                    <a:pt x="18217" y="20003"/>
                    <a:pt x="18455" y="20039"/>
                  </a:cubicBezTo>
                  <a:cubicBezTo>
                    <a:pt x="18693" y="20086"/>
                    <a:pt x="18824" y="20110"/>
                    <a:pt x="18824" y="20110"/>
                  </a:cubicBezTo>
                  <a:cubicBezTo>
                    <a:pt x="18824" y="20110"/>
                    <a:pt x="18693" y="20146"/>
                    <a:pt x="18455" y="20182"/>
                  </a:cubicBezTo>
                  <a:cubicBezTo>
                    <a:pt x="18217" y="20229"/>
                    <a:pt x="17883" y="20277"/>
                    <a:pt x="17490" y="20324"/>
                  </a:cubicBezTo>
                  <a:cubicBezTo>
                    <a:pt x="17038" y="20384"/>
                    <a:pt x="16490" y="20420"/>
                    <a:pt x="15919" y="20432"/>
                  </a:cubicBezTo>
                  <a:lnTo>
                    <a:pt x="15919" y="22860"/>
                  </a:lnTo>
                  <a:cubicBezTo>
                    <a:pt x="18229" y="22777"/>
                    <a:pt x="19705" y="22456"/>
                    <a:pt x="20491" y="22253"/>
                  </a:cubicBezTo>
                  <a:lnTo>
                    <a:pt x="21908" y="17836"/>
                  </a:lnTo>
                  <a:lnTo>
                    <a:pt x="21324" y="21539"/>
                  </a:lnTo>
                  <a:cubicBezTo>
                    <a:pt x="21419" y="21301"/>
                    <a:pt x="21515" y="20967"/>
                    <a:pt x="21658" y="20586"/>
                  </a:cubicBezTo>
                  <a:cubicBezTo>
                    <a:pt x="21789" y="20062"/>
                    <a:pt x="22074" y="18931"/>
                    <a:pt x="22336" y="17788"/>
                  </a:cubicBezTo>
                  <a:cubicBezTo>
                    <a:pt x="22515" y="17015"/>
                    <a:pt x="22693" y="16241"/>
                    <a:pt x="22812" y="15657"/>
                  </a:cubicBezTo>
                  <a:cubicBezTo>
                    <a:pt x="22931" y="15074"/>
                    <a:pt x="23027" y="14693"/>
                    <a:pt x="23027" y="14693"/>
                  </a:cubicBezTo>
                  <a:lnTo>
                    <a:pt x="23027" y="14693"/>
                  </a:lnTo>
                  <a:cubicBezTo>
                    <a:pt x="23027" y="14693"/>
                    <a:pt x="22979" y="15098"/>
                    <a:pt x="22920" y="15693"/>
                  </a:cubicBezTo>
                  <a:cubicBezTo>
                    <a:pt x="22860" y="16288"/>
                    <a:pt x="22789" y="17074"/>
                    <a:pt x="22682" y="17860"/>
                  </a:cubicBezTo>
                  <a:cubicBezTo>
                    <a:pt x="22562" y="18836"/>
                    <a:pt x="22443" y="19789"/>
                    <a:pt x="22372" y="20396"/>
                  </a:cubicBezTo>
                  <a:cubicBezTo>
                    <a:pt x="22527" y="20479"/>
                    <a:pt x="22741" y="20586"/>
                    <a:pt x="22979" y="20682"/>
                  </a:cubicBezTo>
                  <a:lnTo>
                    <a:pt x="23884" y="16788"/>
                  </a:lnTo>
                  <a:lnTo>
                    <a:pt x="23634" y="20884"/>
                  </a:lnTo>
                  <a:cubicBezTo>
                    <a:pt x="24003" y="20979"/>
                    <a:pt x="24408" y="21051"/>
                    <a:pt x="24837" y="21051"/>
                  </a:cubicBezTo>
                  <a:cubicBezTo>
                    <a:pt x="25027" y="21051"/>
                    <a:pt x="25206" y="21027"/>
                    <a:pt x="25408" y="21003"/>
                  </a:cubicBezTo>
                  <a:lnTo>
                    <a:pt x="25122" y="17026"/>
                  </a:lnTo>
                  <a:lnTo>
                    <a:pt x="26087" y="20860"/>
                  </a:lnTo>
                  <a:cubicBezTo>
                    <a:pt x="26527" y="20717"/>
                    <a:pt x="26992" y="20503"/>
                    <a:pt x="27456" y="20170"/>
                  </a:cubicBezTo>
                  <a:lnTo>
                    <a:pt x="26563" y="17265"/>
                  </a:lnTo>
                  <a:lnTo>
                    <a:pt x="26563" y="17265"/>
                  </a:lnTo>
                  <a:lnTo>
                    <a:pt x="27980" y="19741"/>
                  </a:lnTo>
                  <a:cubicBezTo>
                    <a:pt x="28123" y="19610"/>
                    <a:pt x="28277" y="19455"/>
                    <a:pt x="28408" y="19289"/>
                  </a:cubicBezTo>
                  <a:lnTo>
                    <a:pt x="27444" y="16610"/>
                  </a:lnTo>
                  <a:cubicBezTo>
                    <a:pt x="27193" y="16629"/>
                    <a:pt x="26958" y="16638"/>
                    <a:pt x="26737" y="16638"/>
                  </a:cubicBezTo>
                  <a:cubicBezTo>
                    <a:pt x="23871" y="16638"/>
                    <a:pt x="23420" y="15110"/>
                    <a:pt x="23420" y="15110"/>
                  </a:cubicBezTo>
                  <a:lnTo>
                    <a:pt x="23420" y="15110"/>
                  </a:lnTo>
                  <a:cubicBezTo>
                    <a:pt x="24013" y="15675"/>
                    <a:pt x="24870" y="15917"/>
                    <a:pt x="25651" y="15917"/>
                  </a:cubicBezTo>
                  <a:cubicBezTo>
                    <a:pt x="26202" y="15917"/>
                    <a:pt x="26716" y="15797"/>
                    <a:pt x="27075" y="15586"/>
                  </a:cubicBezTo>
                  <a:lnTo>
                    <a:pt x="27146" y="15514"/>
                  </a:lnTo>
                  <a:cubicBezTo>
                    <a:pt x="27194" y="15467"/>
                    <a:pt x="27265" y="15395"/>
                    <a:pt x="27337" y="15300"/>
                  </a:cubicBezTo>
                  <a:cubicBezTo>
                    <a:pt x="27408" y="15217"/>
                    <a:pt x="27504" y="15098"/>
                    <a:pt x="27599" y="14967"/>
                  </a:cubicBezTo>
                  <a:cubicBezTo>
                    <a:pt x="27694" y="14824"/>
                    <a:pt x="27801" y="14669"/>
                    <a:pt x="27896" y="14490"/>
                  </a:cubicBezTo>
                  <a:cubicBezTo>
                    <a:pt x="28004" y="14312"/>
                    <a:pt x="28087" y="14109"/>
                    <a:pt x="28170" y="13907"/>
                  </a:cubicBezTo>
                  <a:cubicBezTo>
                    <a:pt x="28254" y="13693"/>
                    <a:pt x="28313" y="13455"/>
                    <a:pt x="28385" y="13216"/>
                  </a:cubicBezTo>
                  <a:cubicBezTo>
                    <a:pt x="28444" y="12978"/>
                    <a:pt x="28480" y="12728"/>
                    <a:pt x="28516" y="12478"/>
                  </a:cubicBezTo>
                  <a:cubicBezTo>
                    <a:pt x="28539" y="12228"/>
                    <a:pt x="28563" y="11954"/>
                    <a:pt x="28539" y="11692"/>
                  </a:cubicBezTo>
                  <a:cubicBezTo>
                    <a:pt x="28539" y="11538"/>
                    <a:pt x="28527" y="11419"/>
                    <a:pt x="28516" y="11300"/>
                  </a:cubicBezTo>
                  <a:cubicBezTo>
                    <a:pt x="28504" y="11180"/>
                    <a:pt x="28480" y="11049"/>
                    <a:pt x="28456" y="10919"/>
                  </a:cubicBezTo>
                  <a:cubicBezTo>
                    <a:pt x="28408" y="10657"/>
                    <a:pt x="28349" y="10407"/>
                    <a:pt x="28277" y="10180"/>
                  </a:cubicBezTo>
                  <a:cubicBezTo>
                    <a:pt x="28325" y="9978"/>
                    <a:pt x="28230" y="9752"/>
                    <a:pt x="28123" y="9549"/>
                  </a:cubicBezTo>
                  <a:cubicBezTo>
                    <a:pt x="28027" y="9335"/>
                    <a:pt x="27920" y="9156"/>
                    <a:pt x="27801" y="8978"/>
                  </a:cubicBezTo>
                  <a:cubicBezTo>
                    <a:pt x="27682" y="8811"/>
                    <a:pt x="27575" y="8668"/>
                    <a:pt x="27468" y="8537"/>
                  </a:cubicBezTo>
                  <a:cubicBezTo>
                    <a:pt x="27349" y="8418"/>
                    <a:pt x="27265" y="8299"/>
                    <a:pt x="27170" y="8216"/>
                  </a:cubicBezTo>
                  <a:cubicBezTo>
                    <a:pt x="27087" y="8132"/>
                    <a:pt x="27015" y="8073"/>
                    <a:pt x="26968" y="8025"/>
                  </a:cubicBezTo>
                  <a:lnTo>
                    <a:pt x="26896" y="7954"/>
                  </a:lnTo>
                  <a:cubicBezTo>
                    <a:pt x="26599" y="7852"/>
                    <a:pt x="26244" y="7818"/>
                    <a:pt x="25906" y="7818"/>
                  </a:cubicBezTo>
                  <a:cubicBezTo>
                    <a:pt x="25257" y="7818"/>
                    <a:pt x="24670" y="7942"/>
                    <a:pt x="24670" y="7942"/>
                  </a:cubicBezTo>
                  <a:cubicBezTo>
                    <a:pt x="24670" y="7942"/>
                    <a:pt x="25338" y="7520"/>
                    <a:pt x="26550" y="7520"/>
                  </a:cubicBezTo>
                  <a:cubicBezTo>
                    <a:pt x="26848" y="7520"/>
                    <a:pt x="27178" y="7545"/>
                    <a:pt x="27539" y="7609"/>
                  </a:cubicBezTo>
                  <a:lnTo>
                    <a:pt x="26873" y="4049"/>
                  </a:lnTo>
                  <a:lnTo>
                    <a:pt x="27658" y="6120"/>
                  </a:lnTo>
                  <a:lnTo>
                    <a:pt x="26456" y="1370"/>
                  </a:lnTo>
                  <a:lnTo>
                    <a:pt x="25372" y="1215"/>
                  </a:lnTo>
                  <a:lnTo>
                    <a:pt x="25682" y="4620"/>
                  </a:lnTo>
                  <a:lnTo>
                    <a:pt x="25015" y="2489"/>
                  </a:lnTo>
                  <a:lnTo>
                    <a:pt x="25015" y="2525"/>
                  </a:lnTo>
                  <a:cubicBezTo>
                    <a:pt x="24979" y="3001"/>
                    <a:pt x="24920" y="3489"/>
                    <a:pt x="24860" y="3989"/>
                  </a:cubicBezTo>
                  <a:cubicBezTo>
                    <a:pt x="24801" y="4501"/>
                    <a:pt x="24729" y="4989"/>
                    <a:pt x="24658" y="5454"/>
                  </a:cubicBezTo>
                  <a:cubicBezTo>
                    <a:pt x="24587" y="5918"/>
                    <a:pt x="24503" y="6347"/>
                    <a:pt x="24432" y="6716"/>
                  </a:cubicBezTo>
                  <a:lnTo>
                    <a:pt x="24253" y="7609"/>
                  </a:lnTo>
                  <a:cubicBezTo>
                    <a:pt x="24206" y="7823"/>
                    <a:pt x="24182" y="7954"/>
                    <a:pt x="24182" y="7954"/>
                  </a:cubicBezTo>
                  <a:cubicBezTo>
                    <a:pt x="24182" y="7954"/>
                    <a:pt x="24194" y="7835"/>
                    <a:pt x="24206" y="7609"/>
                  </a:cubicBezTo>
                  <a:cubicBezTo>
                    <a:pt x="24229" y="7382"/>
                    <a:pt x="24253" y="7085"/>
                    <a:pt x="24289" y="6704"/>
                  </a:cubicBezTo>
                  <a:cubicBezTo>
                    <a:pt x="24313" y="6335"/>
                    <a:pt x="24325" y="5894"/>
                    <a:pt x="24348" y="5418"/>
                  </a:cubicBezTo>
                  <a:cubicBezTo>
                    <a:pt x="24360" y="4953"/>
                    <a:pt x="24360" y="4453"/>
                    <a:pt x="24360" y="3965"/>
                  </a:cubicBezTo>
                  <a:cubicBezTo>
                    <a:pt x="24360" y="3477"/>
                    <a:pt x="24348" y="2965"/>
                    <a:pt x="24313" y="2501"/>
                  </a:cubicBezTo>
                  <a:cubicBezTo>
                    <a:pt x="24301" y="2048"/>
                    <a:pt x="24253" y="1608"/>
                    <a:pt x="24229" y="1239"/>
                  </a:cubicBezTo>
                  <a:cubicBezTo>
                    <a:pt x="24229" y="1167"/>
                    <a:pt x="24217" y="1108"/>
                    <a:pt x="24217" y="1048"/>
                  </a:cubicBezTo>
                  <a:lnTo>
                    <a:pt x="17086" y="1"/>
                  </a:lnTo>
                  <a:cubicBezTo>
                    <a:pt x="16669" y="227"/>
                    <a:pt x="16216" y="393"/>
                    <a:pt x="15752" y="501"/>
                  </a:cubicBezTo>
                  <a:lnTo>
                    <a:pt x="15419" y="2965"/>
                  </a:lnTo>
                  <a:lnTo>
                    <a:pt x="15181" y="1251"/>
                  </a:lnTo>
                  <a:lnTo>
                    <a:pt x="14609" y="4977"/>
                  </a:lnTo>
                  <a:lnTo>
                    <a:pt x="14038" y="1155"/>
                  </a:lnTo>
                  <a:lnTo>
                    <a:pt x="13871" y="1834"/>
                  </a:lnTo>
                  <a:lnTo>
                    <a:pt x="13561" y="524"/>
                  </a:lnTo>
                  <a:cubicBezTo>
                    <a:pt x="13061" y="417"/>
                    <a:pt x="12585" y="262"/>
                    <a:pt x="121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38"/>
            <p:cNvSpPr/>
            <p:nvPr/>
          </p:nvSpPr>
          <p:spPr>
            <a:xfrm>
              <a:off x="4871425" y="3540150"/>
              <a:ext cx="212550" cy="229225"/>
            </a:xfrm>
            <a:custGeom>
              <a:avLst/>
              <a:gdLst/>
              <a:ahLst/>
              <a:cxnLst/>
              <a:rect l="l" t="t" r="r" b="b"/>
              <a:pathLst>
                <a:path w="8502" h="9169" extrusionOk="0">
                  <a:moveTo>
                    <a:pt x="4132" y="4430"/>
                  </a:moveTo>
                  <a:cubicBezTo>
                    <a:pt x="4585" y="4430"/>
                    <a:pt x="5037" y="4453"/>
                    <a:pt x="5394" y="4489"/>
                  </a:cubicBezTo>
                  <a:cubicBezTo>
                    <a:pt x="5740" y="4525"/>
                    <a:pt x="5954" y="4572"/>
                    <a:pt x="5954" y="4572"/>
                  </a:cubicBezTo>
                  <a:cubicBezTo>
                    <a:pt x="5954" y="4572"/>
                    <a:pt x="5740" y="4608"/>
                    <a:pt x="5394" y="4644"/>
                  </a:cubicBezTo>
                  <a:cubicBezTo>
                    <a:pt x="5049" y="4668"/>
                    <a:pt x="4585" y="4691"/>
                    <a:pt x="4132" y="4703"/>
                  </a:cubicBezTo>
                  <a:cubicBezTo>
                    <a:pt x="3668" y="4703"/>
                    <a:pt x="3215" y="4691"/>
                    <a:pt x="2858" y="4644"/>
                  </a:cubicBezTo>
                  <a:cubicBezTo>
                    <a:pt x="2525" y="4608"/>
                    <a:pt x="2299" y="4572"/>
                    <a:pt x="2299" y="4572"/>
                  </a:cubicBezTo>
                  <a:cubicBezTo>
                    <a:pt x="2299" y="4572"/>
                    <a:pt x="2525" y="4525"/>
                    <a:pt x="2858" y="4489"/>
                  </a:cubicBezTo>
                  <a:cubicBezTo>
                    <a:pt x="3203" y="4465"/>
                    <a:pt x="3668" y="4453"/>
                    <a:pt x="4132" y="4430"/>
                  </a:cubicBezTo>
                  <a:close/>
                  <a:moveTo>
                    <a:pt x="691" y="1203"/>
                  </a:moveTo>
                  <a:lnTo>
                    <a:pt x="1108" y="1274"/>
                  </a:lnTo>
                  <a:cubicBezTo>
                    <a:pt x="1584" y="1370"/>
                    <a:pt x="2037" y="1453"/>
                    <a:pt x="2513" y="1560"/>
                  </a:cubicBezTo>
                  <a:cubicBezTo>
                    <a:pt x="2977" y="1667"/>
                    <a:pt x="3454" y="1751"/>
                    <a:pt x="3918" y="1858"/>
                  </a:cubicBezTo>
                  <a:cubicBezTo>
                    <a:pt x="4382" y="1965"/>
                    <a:pt x="4858" y="2072"/>
                    <a:pt x="5323" y="2191"/>
                  </a:cubicBezTo>
                  <a:cubicBezTo>
                    <a:pt x="5775" y="2310"/>
                    <a:pt x="6240" y="2429"/>
                    <a:pt x="6716" y="2560"/>
                  </a:cubicBezTo>
                  <a:cubicBezTo>
                    <a:pt x="6240" y="2548"/>
                    <a:pt x="5763" y="2501"/>
                    <a:pt x="5287" y="2453"/>
                  </a:cubicBezTo>
                  <a:cubicBezTo>
                    <a:pt x="4811" y="2405"/>
                    <a:pt x="4335" y="2370"/>
                    <a:pt x="3858" y="2310"/>
                  </a:cubicBezTo>
                  <a:cubicBezTo>
                    <a:pt x="3382" y="2263"/>
                    <a:pt x="2906" y="2191"/>
                    <a:pt x="2430" y="2132"/>
                  </a:cubicBezTo>
                  <a:cubicBezTo>
                    <a:pt x="2108" y="2084"/>
                    <a:pt x="1763" y="2036"/>
                    <a:pt x="1429" y="1989"/>
                  </a:cubicBezTo>
                  <a:lnTo>
                    <a:pt x="1429" y="1989"/>
                  </a:lnTo>
                  <a:cubicBezTo>
                    <a:pt x="1465" y="2346"/>
                    <a:pt x="1513" y="2703"/>
                    <a:pt x="1525" y="3060"/>
                  </a:cubicBezTo>
                  <a:lnTo>
                    <a:pt x="1549" y="3810"/>
                  </a:lnTo>
                  <a:cubicBezTo>
                    <a:pt x="1572" y="4060"/>
                    <a:pt x="1572" y="4310"/>
                    <a:pt x="1572" y="4549"/>
                  </a:cubicBezTo>
                  <a:cubicBezTo>
                    <a:pt x="1572" y="5061"/>
                    <a:pt x="1537" y="5549"/>
                    <a:pt x="1501" y="6061"/>
                  </a:cubicBezTo>
                  <a:cubicBezTo>
                    <a:pt x="1489" y="6418"/>
                    <a:pt x="1465" y="6775"/>
                    <a:pt x="1418" y="7132"/>
                  </a:cubicBezTo>
                  <a:cubicBezTo>
                    <a:pt x="1751" y="7085"/>
                    <a:pt x="2084" y="7037"/>
                    <a:pt x="2418" y="6989"/>
                  </a:cubicBezTo>
                  <a:lnTo>
                    <a:pt x="3846" y="6811"/>
                  </a:lnTo>
                  <a:cubicBezTo>
                    <a:pt x="4799" y="6716"/>
                    <a:pt x="5751" y="6608"/>
                    <a:pt x="6716" y="6549"/>
                  </a:cubicBezTo>
                  <a:lnTo>
                    <a:pt x="6716" y="6549"/>
                  </a:lnTo>
                  <a:cubicBezTo>
                    <a:pt x="5787" y="6799"/>
                    <a:pt x="4858" y="7037"/>
                    <a:pt x="3918" y="7251"/>
                  </a:cubicBezTo>
                  <a:cubicBezTo>
                    <a:pt x="3454" y="7347"/>
                    <a:pt x="2977" y="7454"/>
                    <a:pt x="2513" y="7549"/>
                  </a:cubicBezTo>
                  <a:cubicBezTo>
                    <a:pt x="2060" y="7644"/>
                    <a:pt x="1584" y="7739"/>
                    <a:pt x="1108" y="7823"/>
                  </a:cubicBezTo>
                  <a:lnTo>
                    <a:pt x="691" y="7906"/>
                  </a:lnTo>
                  <a:lnTo>
                    <a:pt x="715" y="7466"/>
                  </a:lnTo>
                  <a:cubicBezTo>
                    <a:pt x="751" y="6977"/>
                    <a:pt x="763" y="6489"/>
                    <a:pt x="787" y="6013"/>
                  </a:cubicBezTo>
                  <a:cubicBezTo>
                    <a:pt x="810" y="5525"/>
                    <a:pt x="822" y="5025"/>
                    <a:pt x="822" y="4549"/>
                  </a:cubicBezTo>
                  <a:lnTo>
                    <a:pt x="822" y="3822"/>
                  </a:lnTo>
                  <a:lnTo>
                    <a:pt x="787" y="3096"/>
                  </a:lnTo>
                  <a:cubicBezTo>
                    <a:pt x="763" y="2608"/>
                    <a:pt x="751" y="2108"/>
                    <a:pt x="715" y="1632"/>
                  </a:cubicBezTo>
                  <a:lnTo>
                    <a:pt x="691" y="1203"/>
                  </a:lnTo>
                  <a:close/>
                  <a:moveTo>
                    <a:pt x="1" y="0"/>
                  </a:moveTo>
                  <a:lnTo>
                    <a:pt x="1" y="9168"/>
                  </a:lnTo>
                  <a:lnTo>
                    <a:pt x="8502" y="8001"/>
                  </a:lnTo>
                  <a:cubicBezTo>
                    <a:pt x="7668" y="7085"/>
                    <a:pt x="7144" y="5894"/>
                    <a:pt x="7144" y="4572"/>
                  </a:cubicBezTo>
                  <a:cubicBezTo>
                    <a:pt x="7144" y="3239"/>
                    <a:pt x="7668" y="2048"/>
                    <a:pt x="8502" y="1155"/>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38"/>
            <p:cNvSpPr/>
            <p:nvPr/>
          </p:nvSpPr>
          <p:spPr>
            <a:xfrm>
              <a:off x="5082475" y="4180400"/>
              <a:ext cx="186350" cy="46475"/>
            </a:xfrm>
            <a:custGeom>
              <a:avLst/>
              <a:gdLst/>
              <a:ahLst/>
              <a:cxnLst/>
              <a:rect l="l" t="t" r="r" b="b"/>
              <a:pathLst>
                <a:path w="7454" h="1859" extrusionOk="0">
                  <a:moveTo>
                    <a:pt x="1786" y="1"/>
                  </a:moveTo>
                  <a:cubicBezTo>
                    <a:pt x="1334" y="1"/>
                    <a:pt x="369" y="1013"/>
                    <a:pt x="0" y="1858"/>
                  </a:cubicBezTo>
                  <a:lnTo>
                    <a:pt x="881" y="1858"/>
                  </a:lnTo>
                  <a:cubicBezTo>
                    <a:pt x="584" y="1739"/>
                    <a:pt x="417" y="1644"/>
                    <a:pt x="417" y="1644"/>
                  </a:cubicBezTo>
                  <a:lnTo>
                    <a:pt x="715" y="1644"/>
                  </a:lnTo>
                  <a:cubicBezTo>
                    <a:pt x="893" y="1644"/>
                    <a:pt x="1167" y="1656"/>
                    <a:pt x="1477" y="1656"/>
                  </a:cubicBezTo>
                  <a:cubicBezTo>
                    <a:pt x="1786" y="1668"/>
                    <a:pt x="2143" y="1668"/>
                    <a:pt x="2524" y="1680"/>
                  </a:cubicBezTo>
                  <a:cubicBezTo>
                    <a:pt x="2917" y="1703"/>
                    <a:pt x="3322" y="1703"/>
                    <a:pt x="3715" y="1703"/>
                  </a:cubicBezTo>
                  <a:lnTo>
                    <a:pt x="4334" y="1703"/>
                  </a:lnTo>
                  <a:cubicBezTo>
                    <a:pt x="4525" y="1703"/>
                    <a:pt x="4727" y="1680"/>
                    <a:pt x="4929" y="1680"/>
                  </a:cubicBezTo>
                  <a:cubicBezTo>
                    <a:pt x="5310" y="1668"/>
                    <a:pt x="5668" y="1668"/>
                    <a:pt x="5977" y="1656"/>
                  </a:cubicBezTo>
                  <a:cubicBezTo>
                    <a:pt x="6299" y="1644"/>
                    <a:pt x="6561" y="1644"/>
                    <a:pt x="6739" y="1644"/>
                  </a:cubicBezTo>
                  <a:lnTo>
                    <a:pt x="7037" y="1644"/>
                  </a:lnTo>
                  <a:cubicBezTo>
                    <a:pt x="7037" y="1644"/>
                    <a:pt x="6870" y="1739"/>
                    <a:pt x="6572" y="1858"/>
                  </a:cubicBezTo>
                  <a:lnTo>
                    <a:pt x="7454" y="1858"/>
                  </a:lnTo>
                  <a:cubicBezTo>
                    <a:pt x="7037" y="1013"/>
                    <a:pt x="6084" y="1"/>
                    <a:pt x="5632" y="1"/>
                  </a:cubicBezTo>
                  <a:cubicBezTo>
                    <a:pt x="5215" y="1"/>
                    <a:pt x="4989" y="60"/>
                    <a:pt x="4751" y="132"/>
                  </a:cubicBezTo>
                  <a:cubicBezTo>
                    <a:pt x="4477" y="215"/>
                    <a:pt x="4179" y="298"/>
                    <a:pt x="3703" y="298"/>
                  </a:cubicBezTo>
                  <a:cubicBezTo>
                    <a:pt x="3227" y="298"/>
                    <a:pt x="2929" y="215"/>
                    <a:pt x="2667" y="132"/>
                  </a:cubicBezTo>
                  <a:cubicBezTo>
                    <a:pt x="2405" y="60"/>
                    <a:pt x="2203" y="1"/>
                    <a:pt x="17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38"/>
            <p:cNvSpPr/>
            <p:nvPr/>
          </p:nvSpPr>
          <p:spPr>
            <a:xfrm>
              <a:off x="5011325" y="3905225"/>
              <a:ext cx="115525" cy="69825"/>
            </a:xfrm>
            <a:custGeom>
              <a:avLst/>
              <a:gdLst/>
              <a:ahLst/>
              <a:cxnLst/>
              <a:rect l="l" t="t" r="r" b="b"/>
              <a:pathLst>
                <a:path w="4621" h="2793" extrusionOk="0">
                  <a:moveTo>
                    <a:pt x="1200" y="1"/>
                  </a:moveTo>
                  <a:cubicBezTo>
                    <a:pt x="1130" y="1"/>
                    <a:pt x="1060" y="3"/>
                    <a:pt x="989" y="6"/>
                  </a:cubicBezTo>
                  <a:cubicBezTo>
                    <a:pt x="620" y="125"/>
                    <a:pt x="1" y="399"/>
                    <a:pt x="1" y="959"/>
                  </a:cubicBezTo>
                  <a:cubicBezTo>
                    <a:pt x="1" y="1733"/>
                    <a:pt x="1406" y="2650"/>
                    <a:pt x="1632" y="2781"/>
                  </a:cubicBezTo>
                  <a:cubicBezTo>
                    <a:pt x="1727" y="2792"/>
                    <a:pt x="1834" y="2792"/>
                    <a:pt x="1941" y="2792"/>
                  </a:cubicBezTo>
                  <a:cubicBezTo>
                    <a:pt x="3489" y="2792"/>
                    <a:pt x="4346" y="1614"/>
                    <a:pt x="4620" y="1161"/>
                  </a:cubicBezTo>
                  <a:cubicBezTo>
                    <a:pt x="4131" y="842"/>
                    <a:pt x="2737" y="1"/>
                    <a:pt x="12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38"/>
            <p:cNvSpPr/>
            <p:nvPr/>
          </p:nvSpPr>
          <p:spPr>
            <a:xfrm>
              <a:off x="4997050" y="3914000"/>
              <a:ext cx="27100" cy="51225"/>
            </a:xfrm>
            <a:custGeom>
              <a:avLst/>
              <a:gdLst/>
              <a:ahLst/>
              <a:cxnLst/>
              <a:rect l="l" t="t" r="r" b="b"/>
              <a:pathLst>
                <a:path w="1084" h="2049" extrusionOk="0">
                  <a:moveTo>
                    <a:pt x="203" y="1"/>
                  </a:moveTo>
                  <a:cubicBezTo>
                    <a:pt x="203" y="1"/>
                    <a:pt x="131" y="132"/>
                    <a:pt x="60" y="358"/>
                  </a:cubicBezTo>
                  <a:cubicBezTo>
                    <a:pt x="24" y="477"/>
                    <a:pt x="0" y="608"/>
                    <a:pt x="0" y="775"/>
                  </a:cubicBezTo>
                  <a:cubicBezTo>
                    <a:pt x="0" y="846"/>
                    <a:pt x="12" y="941"/>
                    <a:pt x="36" y="1013"/>
                  </a:cubicBezTo>
                  <a:cubicBezTo>
                    <a:pt x="72" y="1084"/>
                    <a:pt x="95" y="1179"/>
                    <a:pt x="143" y="1239"/>
                  </a:cubicBezTo>
                  <a:cubicBezTo>
                    <a:pt x="238" y="1370"/>
                    <a:pt x="334" y="1501"/>
                    <a:pt x="441" y="1608"/>
                  </a:cubicBezTo>
                  <a:cubicBezTo>
                    <a:pt x="548" y="1715"/>
                    <a:pt x="655" y="1798"/>
                    <a:pt x="750" y="1858"/>
                  </a:cubicBezTo>
                  <a:cubicBezTo>
                    <a:pt x="953" y="1989"/>
                    <a:pt x="1084" y="2049"/>
                    <a:pt x="1084" y="2049"/>
                  </a:cubicBezTo>
                  <a:cubicBezTo>
                    <a:pt x="1084" y="2049"/>
                    <a:pt x="1072" y="2025"/>
                    <a:pt x="1024" y="1965"/>
                  </a:cubicBezTo>
                  <a:cubicBezTo>
                    <a:pt x="976" y="1941"/>
                    <a:pt x="917" y="1858"/>
                    <a:pt x="845" y="1775"/>
                  </a:cubicBezTo>
                  <a:cubicBezTo>
                    <a:pt x="774" y="1679"/>
                    <a:pt x="691" y="1584"/>
                    <a:pt x="607" y="1477"/>
                  </a:cubicBezTo>
                  <a:cubicBezTo>
                    <a:pt x="560" y="1417"/>
                    <a:pt x="512" y="1370"/>
                    <a:pt x="476" y="1310"/>
                  </a:cubicBezTo>
                  <a:cubicBezTo>
                    <a:pt x="429" y="1251"/>
                    <a:pt x="393" y="1191"/>
                    <a:pt x="357" y="1132"/>
                  </a:cubicBezTo>
                  <a:lnTo>
                    <a:pt x="262" y="953"/>
                  </a:lnTo>
                  <a:cubicBezTo>
                    <a:pt x="250" y="894"/>
                    <a:pt x="214" y="834"/>
                    <a:pt x="214" y="763"/>
                  </a:cubicBezTo>
                  <a:cubicBezTo>
                    <a:pt x="203" y="703"/>
                    <a:pt x="203" y="644"/>
                    <a:pt x="203" y="572"/>
                  </a:cubicBezTo>
                  <a:lnTo>
                    <a:pt x="203" y="382"/>
                  </a:lnTo>
                  <a:cubicBezTo>
                    <a:pt x="214" y="167"/>
                    <a:pt x="20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38"/>
            <p:cNvSpPr/>
            <p:nvPr/>
          </p:nvSpPr>
          <p:spPr>
            <a:xfrm>
              <a:off x="5304525" y="3997050"/>
              <a:ext cx="192900" cy="137250"/>
            </a:xfrm>
            <a:custGeom>
              <a:avLst/>
              <a:gdLst/>
              <a:ahLst/>
              <a:cxnLst/>
              <a:rect l="l" t="t" r="r" b="b"/>
              <a:pathLst>
                <a:path w="7716" h="5490" extrusionOk="0">
                  <a:moveTo>
                    <a:pt x="5346" y="834"/>
                  </a:moveTo>
                  <a:cubicBezTo>
                    <a:pt x="5346" y="834"/>
                    <a:pt x="5358" y="834"/>
                    <a:pt x="5358" y="846"/>
                  </a:cubicBezTo>
                  <a:cubicBezTo>
                    <a:pt x="5406" y="882"/>
                    <a:pt x="5453" y="905"/>
                    <a:pt x="5501" y="953"/>
                  </a:cubicBezTo>
                  <a:cubicBezTo>
                    <a:pt x="5537" y="977"/>
                    <a:pt x="5584" y="1024"/>
                    <a:pt x="5632" y="1072"/>
                  </a:cubicBezTo>
                  <a:cubicBezTo>
                    <a:pt x="5799" y="1251"/>
                    <a:pt x="5942" y="1501"/>
                    <a:pt x="6061" y="1798"/>
                  </a:cubicBezTo>
                  <a:cubicBezTo>
                    <a:pt x="6120" y="1953"/>
                    <a:pt x="6156" y="2096"/>
                    <a:pt x="6180" y="2263"/>
                  </a:cubicBezTo>
                  <a:cubicBezTo>
                    <a:pt x="6215" y="2429"/>
                    <a:pt x="6227" y="2584"/>
                    <a:pt x="6227" y="2751"/>
                  </a:cubicBezTo>
                  <a:cubicBezTo>
                    <a:pt x="6227" y="2822"/>
                    <a:pt x="6227" y="2929"/>
                    <a:pt x="6215" y="3001"/>
                  </a:cubicBezTo>
                  <a:cubicBezTo>
                    <a:pt x="6192" y="3084"/>
                    <a:pt x="6192" y="3156"/>
                    <a:pt x="6180" y="3239"/>
                  </a:cubicBezTo>
                  <a:cubicBezTo>
                    <a:pt x="6156" y="3406"/>
                    <a:pt x="6120" y="3560"/>
                    <a:pt x="6061" y="3703"/>
                  </a:cubicBezTo>
                  <a:cubicBezTo>
                    <a:pt x="5953" y="4001"/>
                    <a:pt x="5811" y="4251"/>
                    <a:pt x="5632" y="4430"/>
                  </a:cubicBezTo>
                  <a:cubicBezTo>
                    <a:pt x="5584" y="4477"/>
                    <a:pt x="5537" y="4513"/>
                    <a:pt x="5501" y="4549"/>
                  </a:cubicBezTo>
                  <a:cubicBezTo>
                    <a:pt x="5453" y="4596"/>
                    <a:pt x="5406" y="4632"/>
                    <a:pt x="5358" y="4656"/>
                  </a:cubicBezTo>
                  <a:cubicBezTo>
                    <a:pt x="5358" y="4656"/>
                    <a:pt x="5346" y="4656"/>
                    <a:pt x="5346" y="4668"/>
                  </a:cubicBezTo>
                  <a:cubicBezTo>
                    <a:pt x="5084" y="4537"/>
                    <a:pt x="4810" y="4251"/>
                    <a:pt x="4632" y="3882"/>
                  </a:cubicBezTo>
                  <a:cubicBezTo>
                    <a:pt x="4679" y="3179"/>
                    <a:pt x="4668" y="2429"/>
                    <a:pt x="4632" y="1632"/>
                  </a:cubicBezTo>
                  <a:cubicBezTo>
                    <a:pt x="4810" y="1251"/>
                    <a:pt x="5060" y="965"/>
                    <a:pt x="5346" y="834"/>
                  </a:cubicBezTo>
                  <a:close/>
                  <a:moveTo>
                    <a:pt x="5680" y="751"/>
                  </a:moveTo>
                  <a:cubicBezTo>
                    <a:pt x="6287" y="751"/>
                    <a:pt x="6954" y="1608"/>
                    <a:pt x="6954" y="2751"/>
                  </a:cubicBezTo>
                  <a:cubicBezTo>
                    <a:pt x="6965" y="3882"/>
                    <a:pt x="6287" y="4751"/>
                    <a:pt x="5691" y="4751"/>
                  </a:cubicBezTo>
                  <a:lnTo>
                    <a:pt x="5644" y="4751"/>
                  </a:lnTo>
                  <a:cubicBezTo>
                    <a:pt x="5703" y="4715"/>
                    <a:pt x="5751" y="4692"/>
                    <a:pt x="5811" y="4644"/>
                  </a:cubicBezTo>
                  <a:cubicBezTo>
                    <a:pt x="5930" y="4549"/>
                    <a:pt x="6049" y="4453"/>
                    <a:pt x="6168" y="4311"/>
                  </a:cubicBezTo>
                  <a:cubicBezTo>
                    <a:pt x="6275" y="4180"/>
                    <a:pt x="6370" y="4037"/>
                    <a:pt x="6453" y="3870"/>
                  </a:cubicBezTo>
                  <a:cubicBezTo>
                    <a:pt x="6525" y="3703"/>
                    <a:pt x="6596" y="3525"/>
                    <a:pt x="6644" y="3334"/>
                  </a:cubicBezTo>
                  <a:cubicBezTo>
                    <a:pt x="6668" y="3239"/>
                    <a:pt x="6692" y="3144"/>
                    <a:pt x="6692" y="3037"/>
                  </a:cubicBezTo>
                  <a:cubicBezTo>
                    <a:pt x="6704" y="2929"/>
                    <a:pt x="6704" y="2858"/>
                    <a:pt x="6704" y="2751"/>
                  </a:cubicBezTo>
                  <a:cubicBezTo>
                    <a:pt x="6704" y="2560"/>
                    <a:pt x="6692" y="2346"/>
                    <a:pt x="6632" y="2167"/>
                  </a:cubicBezTo>
                  <a:cubicBezTo>
                    <a:pt x="6584" y="1977"/>
                    <a:pt x="6525" y="1798"/>
                    <a:pt x="6430" y="1632"/>
                  </a:cubicBezTo>
                  <a:cubicBezTo>
                    <a:pt x="6358" y="1465"/>
                    <a:pt x="6251" y="1322"/>
                    <a:pt x="6156" y="1191"/>
                  </a:cubicBezTo>
                  <a:cubicBezTo>
                    <a:pt x="6049" y="1060"/>
                    <a:pt x="5930" y="953"/>
                    <a:pt x="5799" y="858"/>
                  </a:cubicBezTo>
                  <a:cubicBezTo>
                    <a:pt x="5727" y="822"/>
                    <a:pt x="5691" y="786"/>
                    <a:pt x="5632" y="751"/>
                  </a:cubicBezTo>
                  <a:close/>
                  <a:moveTo>
                    <a:pt x="5691" y="0"/>
                  </a:moveTo>
                  <a:cubicBezTo>
                    <a:pt x="5084" y="0"/>
                    <a:pt x="4513" y="405"/>
                    <a:pt x="4144" y="1001"/>
                  </a:cubicBezTo>
                  <a:lnTo>
                    <a:pt x="4132" y="977"/>
                  </a:lnTo>
                  <a:cubicBezTo>
                    <a:pt x="4108" y="1001"/>
                    <a:pt x="3084" y="1870"/>
                    <a:pt x="24" y="1870"/>
                  </a:cubicBezTo>
                  <a:lnTo>
                    <a:pt x="24" y="2620"/>
                  </a:lnTo>
                  <a:cubicBezTo>
                    <a:pt x="2024" y="2620"/>
                    <a:pt x="3251" y="2263"/>
                    <a:pt x="3917" y="1953"/>
                  </a:cubicBezTo>
                  <a:cubicBezTo>
                    <a:pt x="3929" y="2453"/>
                    <a:pt x="3953" y="2989"/>
                    <a:pt x="3917" y="3560"/>
                  </a:cubicBezTo>
                  <a:cubicBezTo>
                    <a:pt x="3489" y="3810"/>
                    <a:pt x="2346" y="4311"/>
                    <a:pt x="0" y="4311"/>
                  </a:cubicBezTo>
                  <a:lnTo>
                    <a:pt x="0" y="5061"/>
                  </a:lnTo>
                  <a:cubicBezTo>
                    <a:pt x="2132" y="5061"/>
                    <a:pt x="3394" y="4656"/>
                    <a:pt x="4037" y="4334"/>
                  </a:cubicBezTo>
                  <a:cubicBezTo>
                    <a:pt x="4406" y="5025"/>
                    <a:pt x="5001" y="5489"/>
                    <a:pt x="5680" y="5489"/>
                  </a:cubicBezTo>
                  <a:cubicBezTo>
                    <a:pt x="6775" y="5489"/>
                    <a:pt x="7704" y="4239"/>
                    <a:pt x="7704" y="2751"/>
                  </a:cubicBezTo>
                  <a:cubicBezTo>
                    <a:pt x="7716" y="1263"/>
                    <a:pt x="6775" y="0"/>
                    <a:pt x="5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38"/>
            <p:cNvSpPr/>
            <p:nvPr/>
          </p:nvSpPr>
          <p:spPr>
            <a:xfrm>
              <a:off x="4789275" y="3052300"/>
              <a:ext cx="773925" cy="1448400"/>
            </a:xfrm>
            <a:custGeom>
              <a:avLst/>
              <a:gdLst/>
              <a:ahLst/>
              <a:cxnLst/>
              <a:rect l="l" t="t" r="r" b="b"/>
              <a:pathLst>
                <a:path w="30957" h="57936" extrusionOk="0">
                  <a:moveTo>
                    <a:pt x="15431" y="3167"/>
                  </a:moveTo>
                  <a:cubicBezTo>
                    <a:pt x="16360" y="3167"/>
                    <a:pt x="17181" y="3584"/>
                    <a:pt x="17741" y="4239"/>
                  </a:cubicBezTo>
                  <a:cubicBezTo>
                    <a:pt x="17658" y="4155"/>
                    <a:pt x="17550" y="4060"/>
                    <a:pt x="17455" y="3977"/>
                  </a:cubicBezTo>
                  <a:cubicBezTo>
                    <a:pt x="17205" y="3762"/>
                    <a:pt x="16919" y="3620"/>
                    <a:pt x="16681" y="3548"/>
                  </a:cubicBezTo>
                  <a:cubicBezTo>
                    <a:pt x="16562" y="3501"/>
                    <a:pt x="16443" y="3465"/>
                    <a:pt x="16324" y="3441"/>
                  </a:cubicBezTo>
                  <a:lnTo>
                    <a:pt x="16014" y="3393"/>
                  </a:lnTo>
                  <a:cubicBezTo>
                    <a:pt x="15919" y="3387"/>
                    <a:pt x="15836" y="3384"/>
                    <a:pt x="15764" y="3384"/>
                  </a:cubicBezTo>
                  <a:cubicBezTo>
                    <a:pt x="15693" y="3384"/>
                    <a:pt x="15633" y="3387"/>
                    <a:pt x="15586" y="3393"/>
                  </a:cubicBezTo>
                  <a:cubicBezTo>
                    <a:pt x="15479" y="3405"/>
                    <a:pt x="15431" y="3405"/>
                    <a:pt x="15431" y="3405"/>
                  </a:cubicBezTo>
                  <a:cubicBezTo>
                    <a:pt x="15431" y="3405"/>
                    <a:pt x="15491" y="3405"/>
                    <a:pt x="15586" y="3417"/>
                  </a:cubicBezTo>
                  <a:cubicBezTo>
                    <a:pt x="15693" y="3441"/>
                    <a:pt x="15824" y="3477"/>
                    <a:pt x="15991" y="3524"/>
                  </a:cubicBezTo>
                  <a:cubicBezTo>
                    <a:pt x="16074" y="3560"/>
                    <a:pt x="16169" y="3584"/>
                    <a:pt x="16253" y="3632"/>
                  </a:cubicBezTo>
                  <a:cubicBezTo>
                    <a:pt x="16348" y="3679"/>
                    <a:pt x="16443" y="3727"/>
                    <a:pt x="16550" y="3786"/>
                  </a:cubicBezTo>
                  <a:cubicBezTo>
                    <a:pt x="16765" y="3905"/>
                    <a:pt x="16967" y="4060"/>
                    <a:pt x="17157" y="4274"/>
                  </a:cubicBezTo>
                  <a:cubicBezTo>
                    <a:pt x="17360" y="4477"/>
                    <a:pt x="17538" y="4739"/>
                    <a:pt x="17669" y="5036"/>
                  </a:cubicBezTo>
                  <a:cubicBezTo>
                    <a:pt x="17800" y="5334"/>
                    <a:pt x="17872" y="5656"/>
                    <a:pt x="17896" y="6001"/>
                  </a:cubicBezTo>
                  <a:cubicBezTo>
                    <a:pt x="17896" y="6072"/>
                    <a:pt x="17908" y="6179"/>
                    <a:pt x="17896" y="6251"/>
                  </a:cubicBezTo>
                  <a:cubicBezTo>
                    <a:pt x="17872" y="6346"/>
                    <a:pt x="17872" y="6465"/>
                    <a:pt x="17860" y="6537"/>
                  </a:cubicBezTo>
                  <a:cubicBezTo>
                    <a:pt x="17836" y="6680"/>
                    <a:pt x="17789" y="6858"/>
                    <a:pt x="17729" y="7025"/>
                  </a:cubicBezTo>
                  <a:cubicBezTo>
                    <a:pt x="17610" y="7358"/>
                    <a:pt x="17396" y="7668"/>
                    <a:pt x="17146" y="7918"/>
                  </a:cubicBezTo>
                  <a:cubicBezTo>
                    <a:pt x="16896" y="8168"/>
                    <a:pt x="16586" y="8370"/>
                    <a:pt x="16253" y="8501"/>
                  </a:cubicBezTo>
                  <a:cubicBezTo>
                    <a:pt x="15962" y="8605"/>
                    <a:pt x="15672" y="8672"/>
                    <a:pt x="15366" y="8672"/>
                  </a:cubicBezTo>
                  <a:cubicBezTo>
                    <a:pt x="15321" y="8672"/>
                    <a:pt x="15275" y="8671"/>
                    <a:pt x="15229" y="8668"/>
                  </a:cubicBezTo>
                  <a:cubicBezTo>
                    <a:pt x="14895" y="8644"/>
                    <a:pt x="14574" y="8573"/>
                    <a:pt x="14276" y="8442"/>
                  </a:cubicBezTo>
                  <a:cubicBezTo>
                    <a:pt x="13990" y="8311"/>
                    <a:pt x="13717" y="8132"/>
                    <a:pt x="13514" y="7930"/>
                  </a:cubicBezTo>
                  <a:cubicBezTo>
                    <a:pt x="13300" y="7739"/>
                    <a:pt x="13145" y="7537"/>
                    <a:pt x="13026" y="7322"/>
                  </a:cubicBezTo>
                  <a:cubicBezTo>
                    <a:pt x="12943" y="7215"/>
                    <a:pt x="12919" y="7120"/>
                    <a:pt x="12871" y="7025"/>
                  </a:cubicBezTo>
                  <a:cubicBezTo>
                    <a:pt x="12824" y="6941"/>
                    <a:pt x="12800" y="6834"/>
                    <a:pt x="12764" y="6763"/>
                  </a:cubicBezTo>
                  <a:cubicBezTo>
                    <a:pt x="12728" y="6596"/>
                    <a:pt x="12681" y="6441"/>
                    <a:pt x="12669" y="6358"/>
                  </a:cubicBezTo>
                  <a:cubicBezTo>
                    <a:pt x="12645" y="6263"/>
                    <a:pt x="12633" y="6203"/>
                    <a:pt x="12633" y="6203"/>
                  </a:cubicBezTo>
                  <a:cubicBezTo>
                    <a:pt x="12633" y="6203"/>
                    <a:pt x="12633" y="6251"/>
                    <a:pt x="12621" y="6358"/>
                  </a:cubicBezTo>
                  <a:cubicBezTo>
                    <a:pt x="12609" y="6465"/>
                    <a:pt x="12609" y="6596"/>
                    <a:pt x="12621" y="6787"/>
                  </a:cubicBezTo>
                  <a:cubicBezTo>
                    <a:pt x="12633" y="6882"/>
                    <a:pt x="12645" y="6977"/>
                    <a:pt x="12669" y="7096"/>
                  </a:cubicBezTo>
                  <a:cubicBezTo>
                    <a:pt x="12693" y="7203"/>
                    <a:pt x="12728" y="7334"/>
                    <a:pt x="12764" y="7453"/>
                  </a:cubicBezTo>
                  <a:cubicBezTo>
                    <a:pt x="12859" y="7715"/>
                    <a:pt x="12990" y="7977"/>
                    <a:pt x="13205" y="8227"/>
                  </a:cubicBezTo>
                  <a:cubicBezTo>
                    <a:pt x="13276" y="8323"/>
                    <a:pt x="13347" y="8406"/>
                    <a:pt x="13431" y="8489"/>
                  </a:cubicBezTo>
                  <a:cubicBezTo>
                    <a:pt x="12800" y="7930"/>
                    <a:pt x="12395" y="7120"/>
                    <a:pt x="12395" y="6203"/>
                  </a:cubicBezTo>
                  <a:cubicBezTo>
                    <a:pt x="12395" y="4536"/>
                    <a:pt x="13752" y="3167"/>
                    <a:pt x="15431" y="3167"/>
                  </a:cubicBezTo>
                  <a:close/>
                  <a:moveTo>
                    <a:pt x="7966" y="6822"/>
                  </a:moveTo>
                  <a:lnTo>
                    <a:pt x="13002" y="9061"/>
                  </a:lnTo>
                  <a:lnTo>
                    <a:pt x="12705" y="10394"/>
                  </a:lnTo>
                  <a:lnTo>
                    <a:pt x="7251" y="7953"/>
                  </a:lnTo>
                  <a:cubicBezTo>
                    <a:pt x="7347" y="7775"/>
                    <a:pt x="7454" y="7608"/>
                    <a:pt x="7561" y="7442"/>
                  </a:cubicBezTo>
                  <a:cubicBezTo>
                    <a:pt x="7692" y="7239"/>
                    <a:pt x="7823" y="7013"/>
                    <a:pt x="7966" y="6822"/>
                  </a:cubicBezTo>
                  <a:close/>
                  <a:moveTo>
                    <a:pt x="22920" y="6822"/>
                  </a:moveTo>
                  <a:cubicBezTo>
                    <a:pt x="23051" y="7013"/>
                    <a:pt x="23170" y="7239"/>
                    <a:pt x="23325" y="7442"/>
                  </a:cubicBezTo>
                  <a:cubicBezTo>
                    <a:pt x="23432" y="7608"/>
                    <a:pt x="23527" y="7787"/>
                    <a:pt x="23634" y="7953"/>
                  </a:cubicBezTo>
                  <a:lnTo>
                    <a:pt x="18170" y="10394"/>
                  </a:lnTo>
                  <a:lnTo>
                    <a:pt x="17872" y="9061"/>
                  </a:lnTo>
                  <a:lnTo>
                    <a:pt x="22920" y="6822"/>
                  </a:lnTo>
                  <a:close/>
                  <a:moveTo>
                    <a:pt x="17396" y="9108"/>
                  </a:moveTo>
                  <a:lnTo>
                    <a:pt x="17693" y="10430"/>
                  </a:lnTo>
                  <a:lnTo>
                    <a:pt x="13205" y="10430"/>
                  </a:lnTo>
                  <a:lnTo>
                    <a:pt x="13502" y="9108"/>
                  </a:lnTo>
                  <a:cubicBezTo>
                    <a:pt x="14062" y="9477"/>
                    <a:pt x="14741" y="9704"/>
                    <a:pt x="15455" y="9704"/>
                  </a:cubicBezTo>
                  <a:cubicBezTo>
                    <a:pt x="16169" y="9704"/>
                    <a:pt x="16836" y="9477"/>
                    <a:pt x="17396" y="9108"/>
                  </a:cubicBezTo>
                  <a:close/>
                  <a:moveTo>
                    <a:pt x="6978" y="8382"/>
                  </a:moveTo>
                  <a:lnTo>
                    <a:pt x="12597" y="10882"/>
                  </a:lnTo>
                  <a:lnTo>
                    <a:pt x="12300" y="12204"/>
                  </a:lnTo>
                  <a:lnTo>
                    <a:pt x="6347" y="9537"/>
                  </a:lnTo>
                  <a:cubicBezTo>
                    <a:pt x="6406" y="9418"/>
                    <a:pt x="6478" y="9287"/>
                    <a:pt x="6537" y="9168"/>
                  </a:cubicBezTo>
                  <a:cubicBezTo>
                    <a:pt x="6680" y="8906"/>
                    <a:pt x="6835" y="8632"/>
                    <a:pt x="6978" y="8382"/>
                  </a:cubicBezTo>
                  <a:close/>
                  <a:moveTo>
                    <a:pt x="23873" y="8382"/>
                  </a:moveTo>
                  <a:cubicBezTo>
                    <a:pt x="24027" y="8632"/>
                    <a:pt x="24170" y="8918"/>
                    <a:pt x="24325" y="9168"/>
                  </a:cubicBezTo>
                  <a:cubicBezTo>
                    <a:pt x="24396" y="9287"/>
                    <a:pt x="24456" y="9418"/>
                    <a:pt x="24516" y="9537"/>
                  </a:cubicBezTo>
                  <a:lnTo>
                    <a:pt x="18574" y="12204"/>
                  </a:lnTo>
                  <a:lnTo>
                    <a:pt x="18277" y="10882"/>
                  </a:lnTo>
                  <a:lnTo>
                    <a:pt x="23873" y="8382"/>
                  </a:lnTo>
                  <a:close/>
                  <a:moveTo>
                    <a:pt x="17789" y="10930"/>
                  </a:moveTo>
                  <a:lnTo>
                    <a:pt x="18086" y="12252"/>
                  </a:lnTo>
                  <a:lnTo>
                    <a:pt x="12800" y="12252"/>
                  </a:lnTo>
                  <a:lnTo>
                    <a:pt x="13097" y="10930"/>
                  </a:lnTo>
                  <a:close/>
                  <a:moveTo>
                    <a:pt x="15419" y="762"/>
                  </a:moveTo>
                  <a:cubicBezTo>
                    <a:pt x="17122" y="762"/>
                    <a:pt x="18812" y="798"/>
                    <a:pt x="22134" y="2036"/>
                  </a:cubicBezTo>
                  <a:lnTo>
                    <a:pt x="21860" y="3441"/>
                  </a:lnTo>
                  <a:cubicBezTo>
                    <a:pt x="21860" y="3441"/>
                    <a:pt x="29290" y="7180"/>
                    <a:pt x="29290" y="13287"/>
                  </a:cubicBezTo>
                  <a:lnTo>
                    <a:pt x="27659" y="13287"/>
                  </a:lnTo>
                  <a:cubicBezTo>
                    <a:pt x="27623" y="13252"/>
                    <a:pt x="27599" y="13192"/>
                    <a:pt x="27552" y="13109"/>
                  </a:cubicBezTo>
                  <a:cubicBezTo>
                    <a:pt x="27397" y="12847"/>
                    <a:pt x="27183" y="12478"/>
                    <a:pt x="26909" y="12025"/>
                  </a:cubicBezTo>
                  <a:cubicBezTo>
                    <a:pt x="26647" y="11585"/>
                    <a:pt x="26313" y="11073"/>
                    <a:pt x="25968" y="10525"/>
                  </a:cubicBezTo>
                  <a:cubicBezTo>
                    <a:pt x="25611" y="9978"/>
                    <a:pt x="25230" y="9406"/>
                    <a:pt x="24825" y="8846"/>
                  </a:cubicBezTo>
                  <a:cubicBezTo>
                    <a:pt x="24623" y="8561"/>
                    <a:pt x="24420" y="8275"/>
                    <a:pt x="24218" y="8013"/>
                  </a:cubicBezTo>
                  <a:cubicBezTo>
                    <a:pt x="24004" y="7739"/>
                    <a:pt x="23813" y="7477"/>
                    <a:pt x="23611" y="7215"/>
                  </a:cubicBezTo>
                  <a:cubicBezTo>
                    <a:pt x="23396" y="6965"/>
                    <a:pt x="23218" y="6715"/>
                    <a:pt x="23027" y="6489"/>
                  </a:cubicBezTo>
                  <a:cubicBezTo>
                    <a:pt x="22837" y="6263"/>
                    <a:pt x="22658" y="6048"/>
                    <a:pt x="22491" y="5846"/>
                  </a:cubicBezTo>
                  <a:cubicBezTo>
                    <a:pt x="22313" y="5656"/>
                    <a:pt x="22158" y="5477"/>
                    <a:pt x="22015" y="5334"/>
                  </a:cubicBezTo>
                  <a:cubicBezTo>
                    <a:pt x="21884" y="5179"/>
                    <a:pt x="21741" y="5048"/>
                    <a:pt x="21646" y="4941"/>
                  </a:cubicBezTo>
                  <a:cubicBezTo>
                    <a:pt x="21432" y="4715"/>
                    <a:pt x="21313" y="4596"/>
                    <a:pt x="21313" y="4596"/>
                  </a:cubicBezTo>
                  <a:lnTo>
                    <a:pt x="21313" y="4596"/>
                  </a:lnTo>
                  <a:cubicBezTo>
                    <a:pt x="21313" y="4596"/>
                    <a:pt x="21420" y="4739"/>
                    <a:pt x="21599" y="4977"/>
                  </a:cubicBezTo>
                  <a:cubicBezTo>
                    <a:pt x="21682" y="5096"/>
                    <a:pt x="21801" y="5239"/>
                    <a:pt x="21920" y="5406"/>
                  </a:cubicBezTo>
                  <a:cubicBezTo>
                    <a:pt x="22039" y="5572"/>
                    <a:pt x="22182" y="5763"/>
                    <a:pt x="22325" y="5965"/>
                  </a:cubicBezTo>
                  <a:cubicBezTo>
                    <a:pt x="22420" y="6108"/>
                    <a:pt x="22515" y="6239"/>
                    <a:pt x="22611" y="6382"/>
                  </a:cubicBezTo>
                  <a:lnTo>
                    <a:pt x="21253" y="7001"/>
                  </a:lnTo>
                  <a:lnTo>
                    <a:pt x="19277" y="3334"/>
                  </a:lnTo>
                  <a:lnTo>
                    <a:pt x="19277" y="3334"/>
                  </a:lnTo>
                  <a:lnTo>
                    <a:pt x="20634" y="7275"/>
                  </a:lnTo>
                  <a:lnTo>
                    <a:pt x="19229" y="7906"/>
                  </a:lnTo>
                  <a:cubicBezTo>
                    <a:pt x="19324" y="7120"/>
                    <a:pt x="19277" y="5727"/>
                    <a:pt x="18646" y="4858"/>
                  </a:cubicBezTo>
                  <a:cubicBezTo>
                    <a:pt x="18134" y="3572"/>
                    <a:pt x="16860" y="2667"/>
                    <a:pt x="15395" y="2667"/>
                  </a:cubicBezTo>
                  <a:cubicBezTo>
                    <a:pt x="13443" y="2667"/>
                    <a:pt x="11859" y="4239"/>
                    <a:pt x="11859" y="6191"/>
                  </a:cubicBezTo>
                  <a:cubicBezTo>
                    <a:pt x="11859" y="7025"/>
                    <a:pt x="12157" y="7799"/>
                    <a:pt x="12633" y="8394"/>
                  </a:cubicBezTo>
                  <a:lnTo>
                    <a:pt x="10157" y="7275"/>
                  </a:lnTo>
                  <a:lnTo>
                    <a:pt x="11502" y="3334"/>
                  </a:lnTo>
                  <a:lnTo>
                    <a:pt x="11502" y="3334"/>
                  </a:lnTo>
                  <a:lnTo>
                    <a:pt x="9526" y="7001"/>
                  </a:lnTo>
                  <a:lnTo>
                    <a:pt x="8168" y="6382"/>
                  </a:lnTo>
                  <a:cubicBezTo>
                    <a:pt x="8275" y="6239"/>
                    <a:pt x="8371" y="6084"/>
                    <a:pt x="8454" y="5965"/>
                  </a:cubicBezTo>
                  <a:cubicBezTo>
                    <a:pt x="8609" y="5763"/>
                    <a:pt x="8740" y="5572"/>
                    <a:pt x="8859" y="5406"/>
                  </a:cubicBezTo>
                  <a:cubicBezTo>
                    <a:pt x="8978" y="5239"/>
                    <a:pt x="9097" y="5096"/>
                    <a:pt x="9180" y="4977"/>
                  </a:cubicBezTo>
                  <a:cubicBezTo>
                    <a:pt x="9359" y="4739"/>
                    <a:pt x="9466" y="4596"/>
                    <a:pt x="9466" y="4596"/>
                  </a:cubicBezTo>
                  <a:lnTo>
                    <a:pt x="9466" y="4596"/>
                  </a:lnTo>
                  <a:cubicBezTo>
                    <a:pt x="9466" y="4596"/>
                    <a:pt x="9347" y="4715"/>
                    <a:pt x="9145" y="4941"/>
                  </a:cubicBezTo>
                  <a:cubicBezTo>
                    <a:pt x="9037" y="5048"/>
                    <a:pt x="8906" y="5179"/>
                    <a:pt x="8764" y="5334"/>
                  </a:cubicBezTo>
                  <a:cubicBezTo>
                    <a:pt x="8633" y="5477"/>
                    <a:pt x="8466" y="5656"/>
                    <a:pt x="8287" y="5846"/>
                  </a:cubicBezTo>
                  <a:cubicBezTo>
                    <a:pt x="8109" y="6048"/>
                    <a:pt x="7954" y="6263"/>
                    <a:pt x="7752" y="6489"/>
                  </a:cubicBezTo>
                  <a:cubicBezTo>
                    <a:pt x="7561" y="6715"/>
                    <a:pt x="7371" y="6965"/>
                    <a:pt x="7180" y="7215"/>
                  </a:cubicBezTo>
                  <a:cubicBezTo>
                    <a:pt x="6966" y="7477"/>
                    <a:pt x="6775" y="7739"/>
                    <a:pt x="6561" y="8013"/>
                  </a:cubicBezTo>
                  <a:cubicBezTo>
                    <a:pt x="6359" y="8275"/>
                    <a:pt x="6168" y="8561"/>
                    <a:pt x="5954" y="8846"/>
                  </a:cubicBezTo>
                  <a:cubicBezTo>
                    <a:pt x="5549" y="9406"/>
                    <a:pt x="5168" y="9978"/>
                    <a:pt x="4811" y="10525"/>
                  </a:cubicBezTo>
                  <a:cubicBezTo>
                    <a:pt x="4454" y="11061"/>
                    <a:pt x="4144" y="11585"/>
                    <a:pt x="3870" y="12025"/>
                  </a:cubicBezTo>
                  <a:cubicBezTo>
                    <a:pt x="3668" y="12478"/>
                    <a:pt x="3453" y="12847"/>
                    <a:pt x="3287" y="13109"/>
                  </a:cubicBezTo>
                  <a:cubicBezTo>
                    <a:pt x="3263" y="13168"/>
                    <a:pt x="3215" y="13228"/>
                    <a:pt x="3180" y="13287"/>
                  </a:cubicBezTo>
                  <a:lnTo>
                    <a:pt x="1548" y="13287"/>
                  </a:lnTo>
                  <a:cubicBezTo>
                    <a:pt x="1548" y="7180"/>
                    <a:pt x="8978" y="3441"/>
                    <a:pt x="8978" y="3441"/>
                  </a:cubicBezTo>
                  <a:lnTo>
                    <a:pt x="8704" y="2036"/>
                  </a:lnTo>
                  <a:cubicBezTo>
                    <a:pt x="12026" y="810"/>
                    <a:pt x="13740" y="762"/>
                    <a:pt x="15419" y="762"/>
                  </a:cubicBezTo>
                  <a:close/>
                  <a:moveTo>
                    <a:pt x="24754" y="9978"/>
                  </a:moveTo>
                  <a:cubicBezTo>
                    <a:pt x="24932" y="10299"/>
                    <a:pt x="25099" y="10632"/>
                    <a:pt x="25254" y="10942"/>
                  </a:cubicBezTo>
                  <a:cubicBezTo>
                    <a:pt x="25289" y="11013"/>
                    <a:pt x="25337" y="11085"/>
                    <a:pt x="25361" y="11144"/>
                  </a:cubicBezTo>
                  <a:lnTo>
                    <a:pt x="18967" y="14002"/>
                  </a:lnTo>
                  <a:lnTo>
                    <a:pt x="18670" y="12680"/>
                  </a:lnTo>
                  <a:lnTo>
                    <a:pt x="24754" y="9978"/>
                  </a:lnTo>
                  <a:close/>
                  <a:moveTo>
                    <a:pt x="6108" y="9989"/>
                  </a:moveTo>
                  <a:lnTo>
                    <a:pt x="12193" y="12692"/>
                  </a:lnTo>
                  <a:lnTo>
                    <a:pt x="11895" y="14026"/>
                  </a:lnTo>
                  <a:lnTo>
                    <a:pt x="5489" y="11168"/>
                  </a:lnTo>
                  <a:cubicBezTo>
                    <a:pt x="5525" y="11085"/>
                    <a:pt x="5561" y="11025"/>
                    <a:pt x="5597" y="10954"/>
                  </a:cubicBezTo>
                  <a:cubicBezTo>
                    <a:pt x="5763" y="10644"/>
                    <a:pt x="5930" y="10311"/>
                    <a:pt x="6108" y="9989"/>
                  </a:cubicBezTo>
                  <a:close/>
                  <a:moveTo>
                    <a:pt x="18193" y="12752"/>
                  </a:moveTo>
                  <a:lnTo>
                    <a:pt x="18491" y="14085"/>
                  </a:lnTo>
                  <a:lnTo>
                    <a:pt x="12395" y="14085"/>
                  </a:lnTo>
                  <a:lnTo>
                    <a:pt x="12693" y="12752"/>
                  </a:lnTo>
                  <a:close/>
                  <a:moveTo>
                    <a:pt x="25587" y="11597"/>
                  </a:moveTo>
                  <a:cubicBezTo>
                    <a:pt x="25754" y="11918"/>
                    <a:pt x="25885" y="12240"/>
                    <a:pt x="26016" y="12502"/>
                  </a:cubicBezTo>
                  <a:cubicBezTo>
                    <a:pt x="26063" y="12609"/>
                    <a:pt x="26111" y="12692"/>
                    <a:pt x="26147" y="12787"/>
                  </a:cubicBezTo>
                  <a:lnTo>
                    <a:pt x="19360" y="15812"/>
                  </a:lnTo>
                  <a:lnTo>
                    <a:pt x="19086" y="14502"/>
                  </a:lnTo>
                  <a:lnTo>
                    <a:pt x="25587" y="11597"/>
                  </a:lnTo>
                  <a:close/>
                  <a:moveTo>
                    <a:pt x="5287" y="11609"/>
                  </a:moveTo>
                  <a:lnTo>
                    <a:pt x="11800" y="14502"/>
                  </a:lnTo>
                  <a:lnTo>
                    <a:pt x="11502" y="15824"/>
                  </a:lnTo>
                  <a:lnTo>
                    <a:pt x="4715" y="12799"/>
                  </a:lnTo>
                  <a:cubicBezTo>
                    <a:pt x="4763" y="12716"/>
                    <a:pt x="4811" y="12621"/>
                    <a:pt x="4858" y="12514"/>
                  </a:cubicBezTo>
                  <a:cubicBezTo>
                    <a:pt x="4989" y="12240"/>
                    <a:pt x="5132" y="11918"/>
                    <a:pt x="5287" y="11609"/>
                  </a:cubicBezTo>
                  <a:close/>
                  <a:moveTo>
                    <a:pt x="18586" y="14573"/>
                  </a:moveTo>
                  <a:lnTo>
                    <a:pt x="18884" y="15895"/>
                  </a:lnTo>
                  <a:lnTo>
                    <a:pt x="12002" y="15895"/>
                  </a:lnTo>
                  <a:lnTo>
                    <a:pt x="12300" y="14573"/>
                  </a:lnTo>
                  <a:close/>
                  <a:moveTo>
                    <a:pt x="4513" y="13252"/>
                  </a:moveTo>
                  <a:lnTo>
                    <a:pt x="11383" y="16312"/>
                  </a:lnTo>
                  <a:lnTo>
                    <a:pt x="11085" y="17633"/>
                  </a:lnTo>
                  <a:lnTo>
                    <a:pt x="4644" y="14764"/>
                  </a:lnTo>
                  <a:cubicBezTo>
                    <a:pt x="4537" y="14395"/>
                    <a:pt x="4406" y="14061"/>
                    <a:pt x="4275" y="13823"/>
                  </a:cubicBezTo>
                  <a:cubicBezTo>
                    <a:pt x="4299" y="13764"/>
                    <a:pt x="4323" y="13704"/>
                    <a:pt x="4346" y="13633"/>
                  </a:cubicBezTo>
                  <a:cubicBezTo>
                    <a:pt x="4394" y="13526"/>
                    <a:pt x="4454" y="13395"/>
                    <a:pt x="4513" y="13252"/>
                  </a:cubicBezTo>
                  <a:close/>
                  <a:moveTo>
                    <a:pt x="26349" y="13252"/>
                  </a:moveTo>
                  <a:cubicBezTo>
                    <a:pt x="26361" y="13276"/>
                    <a:pt x="26373" y="13311"/>
                    <a:pt x="26373" y="13323"/>
                  </a:cubicBezTo>
                  <a:cubicBezTo>
                    <a:pt x="26242" y="13645"/>
                    <a:pt x="25968" y="14240"/>
                    <a:pt x="25706" y="14990"/>
                  </a:cubicBezTo>
                  <a:lnTo>
                    <a:pt x="19765" y="17633"/>
                  </a:lnTo>
                  <a:lnTo>
                    <a:pt x="19467" y="16312"/>
                  </a:lnTo>
                  <a:lnTo>
                    <a:pt x="26349" y="13252"/>
                  </a:lnTo>
                  <a:close/>
                  <a:moveTo>
                    <a:pt x="18991" y="16407"/>
                  </a:moveTo>
                  <a:lnTo>
                    <a:pt x="19289" y="17729"/>
                  </a:lnTo>
                  <a:lnTo>
                    <a:pt x="11597" y="17729"/>
                  </a:lnTo>
                  <a:lnTo>
                    <a:pt x="11895" y="16407"/>
                  </a:lnTo>
                  <a:close/>
                  <a:moveTo>
                    <a:pt x="4811" y="15371"/>
                  </a:moveTo>
                  <a:lnTo>
                    <a:pt x="10990" y="18133"/>
                  </a:lnTo>
                  <a:lnTo>
                    <a:pt x="10704" y="19383"/>
                  </a:lnTo>
                  <a:lnTo>
                    <a:pt x="5525" y="18348"/>
                  </a:lnTo>
                  <a:lnTo>
                    <a:pt x="8883" y="19526"/>
                  </a:lnTo>
                  <a:lnTo>
                    <a:pt x="8883" y="19526"/>
                  </a:lnTo>
                  <a:lnTo>
                    <a:pt x="5239" y="19026"/>
                  </a:lnTo>
                  <a:cubicBezTo>
                    <a:pt x="5227" y="17800"/>
                    <a:pt x="5061" y="16466"/>
                    <a:pt x="4811" y="15371"/>
                  </a:cubicBezTo>
                  <a:close/>
                  <a:moveTo>
                    <a:pt x="25480" y="15621"/>
                  </a:moveTo>
                  <a:lnTo>
                    <a:pt x="25480" y="15621"/>
                  </a:lnTo>
                  <a:cubicBezTo>
                    <a:pt x="25385" y="15895"/>
                    <a:pt x="25301" y="16181"/>
                    <a:pt x="25230" y="16455"/>
                  </a:cubicBezTo>
                  <a:lnTo>
                    <a:pt x="25206" y="16455"/>
                  </a:lnTo>
                  <a:cubicBezTo>
                    <a:pt x="25087" y="16502"/>
                    <a:pt x="24897" y="16550"/>
                    <a:pt x="24694" y="16633"/>
                  </a:cubicBezTo>
                  <a:cubicBezTo>
                    <a:pt x="24254" y="16788"/>
                    <a:pt x="23706" y="17014"/>
                    <a:pt x="23158" y="17252"/>
                  </a:cubicBezTo>
                  <a:cubicBezTo>
                    <a:pt x="22611" y="17490"/>
                    <a:pt x="22051" y="17740"/>
                    <a:pt x="21658" y="17955"/>
                  </a:cubicBezTo>
                  <a:cubicBezTo>
                    <a:pt x="21444" y="18050"/>
                    <a:pt x="21277" y="18145"/>
                    <a:pt x="21182" y="18205"/>
                  </a:cubicBezTo>
                  <a:cubicBezTo>
                    <a:pt x="21063" y="18264"/>
                    <a:pt x="21003" y="18312"/>
                    <a:pt x="21003" y="18312"/>
                  </a:cubicBezTo>
                  <a:cubicBezTo>
                    <a:pt x="21003" y="18312"/>
                    <a:pt x="21063" y="18288"/>
                    <a:pt x="21194" y="18252"/>
                  </a:cubicBezTo>
                  <a:cubicBezTo>
                    <a:pt x="21313" y="18205"/>
                    <a:pt x="21503" y="18157"/>
                    <a:pt x="21718" y="18074"/>
                  </a:cubicBezTo>
                  <a:cubicBezTo>
                    <a:pt x="22146" y="17919"/>
                    <a:pt x="22694" y="17693"/>
                    <a:pt x="23253" y="17455"/>
                  </a:cubicBezTo>
                  <a:cubicBezTo>
                    <a:pt x="23801" y="17217"/>
                    <a:pt x="24349" y="16967"/>
                    <a:pt x="24754" y="16752"/>
                  </a:cubicBezTo>
                  <a:cubicBezTo>
                    <a:pt x="24944" y="16669"/>
                    <a:pt x="25087" y="16574"/>
                    <a:pt x="25194" y="16514"/>
                  </a:cubicBezTo>
                  <a:lnTo>
                    <a:pt x="25194" y="16514"/>
                  </a:lnTo>
                  <a:cubicBezTo>
                    <a:pt x="25087" y="16907"/>
                    <a:pt x="24992" y="17288"/>
                    <a:pt x="24908" y="17693"/>
                  </a:cubicBezTo>
                  <a:lnTo>
                    <a:pt x="24908" y="17681"/>
                  </a:lnTo>
                  <a:cubicBezTo>
                    <a:pt x="24885" y="17443"/>
                    <a:pt x="24873" y="17288"/>
                    <a:pt x="24873" y="17288"/>
                  </a:cubicBezTo>
                  <a:cubicBezTo>
                    <a:pt x="24873" y="17288"/>
                    <a:pt x="24813" y="17443"/>
                    <a:pt x="24718" y="17645"/>
                  </a:cubicBezTo>
                  <a:cubicBezTo>
                    <a:pt x="24635" y="17871"/>
                    <a:pt x="24527" y="18169"/>
                    <a:pt x="24420" y="18467"/>
                  </a:cubicBezTo>
                  <a:cubicBezTo>
                    <a:pt x="24337" y="18741"/>
                    <a:pt x="24242" y="19002"/>
                    <a:pt x="24170" y="19217"/>
                  </a:cubicBezTo>
                  <a:lnTo>
                    <a:pt x="21360" y="19598"/>
                  </a:lnTo>
                  <a:lnTo>
                    <a:pt x="21360" y="19598"/>
                  </a:lnTo>
                  <a:lnTo>
                    <a:pt x="22694" y="18883"/>
                  </a:lnTo>
                  <a:lnTo>
                    <a:pt x="20182" y="19455"/>
                  </a:lnTo>
                  <a:lnTo>
                    <a:pt x="19884" y="18121"/>
                  </a:lnTo>
                  <a:lnTo>
                    <a:pt x="25480" y="15621"/>
                  </a:lnTo>
                  <a:close/>
                  <a:moveTo>
                    <a:pt x="19396" y="18217"/>
                  </a:moveTo>
                  <a:lnTo>
                    <a:pt x="19753" y="19824"/>
                  </a:lnTo>
                  <a:lnTo>
                    <a:pt x="18634" y="19979"/>
                  </a:lnTo>
                  <a:cubicBezTo>
                    <a:pt x="18110" y="19562"/>
                    <a:pt x="17503" y="19264"/>
                    <a:pt x="16884" y="19086"/>
                  </a:cubicBezTo>
                  <a:cubicBezTo>
                    <a:pt x="17300" y="19062"/>
                    <a:pt x="17681" y="19050"/>
                    <a:pt x="18015" y="19038"/>
                  </a:cubicBezTo>
                  <a:cubicBezTo>
                    <a:pt x="18372" y="19026"/>
                    <a:pt x="18646" y="19002"/>
                    <a:pt x="18860" y="18991"/>
                  </a:cubicBezTo>
                  <a:cubicBezTo>
                    <a:pt x="19062" y="18979"/>
                    <a:pt x="19182" y="18967"/>
                    <a:pt x="19182" y="18967"/>
                  </a:cubicBezTo>
                  <a:cubicBezTo>
                    <a:pt x="19182" y="18967"/>
                    <a:pt x="19062" y="18943"/>
                    <a:pt x="18860" y="18931"/>
                  </a:cubicBezTo>
                  <a:cubicBezTo>
                    <a:pt x="18646" y="18919"/>
                    <a:pt x="18372" y="18907"/>
                    <a:pt x="18015" y="18883"/>
                  </a:cubicBezTo>
                  <a:cubicBezTo>
                    <a:pt x="17658" y="18871"/>
                    <a:pt x="17253" y="18860"/>
                    <a:pt x="16800" y="18848"/>
                  </a:cubicBezTo>
                  <a:cubicBezTo>
                    <a:pt x="16372" y="18824"/>
                    <a:pt x="15895" y="18824"/>
                    <a:pt x="15431" y="18824"/>
                  </a:cubicBezTo>
                  <a:cubicBezTo>
                    <a:pt x="14979" y="18824"/>
                    <a:pt x="14502" y="18824"/>
                    <a:pt x="14062" y="18848"/>
                  </a:cubicBezTo>
                  <a:cubicBezTo>
                    <a:pt x="13633" y="18860"/>
                    <a:pt x="13217" y="18871"/>
                    <a:pt x="12859" y="18883"/>
                  </a:cubicBezTo>
                  <a:cubicBezTo>
                    <a:pt x="12502" y="18907"/>
                    <a:pt x="12216" y="18919"/>
                    <a:pt x="12014" y="18931"/>
                  </a:cubicBezTo>
                  <a:cubicBezTo>
                    <a:pt x="11800" y="18943"/>
                    <a:pt x="11681" y="18967"/>
                    <a:pt x="11681" y="18967"/>
                  </a:cubicBezTo>
                  <a:cubicBezTo>
                    <a:pt x="11681" y="18967"/>
                    <a:pt x="11800" y="18979"/>
                    <a:pt x="12014" y="18991"/>
                  </a:cubicBezTo>
                  <a:cubicBezTo>
                    <a:pt x="12216" y="19002"/>
                    <a:pt x="12502" y="19026"/>
                    <a:pt x="12859" y="19038"/>
                  </a:cubicBezTo>
                  <a:cubicBezTo>
                    <a:pt x="13193" y="19050"/>
                    <a:pt x="13586" y="19062"/>
                    <a:pt x="13990" y="19086"/>
                  </a:cubicBezTo>
                  <a:cubicBezTo>
                    <a:pt x="13347" y="19264"/>
                    <a:pt x="12752" y="19574"/>
                    <a:pt x="12240" y="19979"/>
                  </a:cubicBezTo>
                  <a:lnTo>
                    <a:pt x="11121" y="19824"/>
                  </a:lnTo>
                  <a:lnTo>
                    <a:pt x="11478" y="18217"/>
                  </a:lnTo>
                  <a:close/>
                  <a:moveTo>
                    <a:pt x="15062" y="19812"/>
                  </a:moveTo>
                  <a:lnTo>
                    <a:pt x="15062" y="21550"/>
                  </a:lnTo>
                  <a:cubicBezTo>
                    <a:pt x="14871" y="21586"/>
                    <a:pt x="14681" y="21622"/>
                    <a:pt x="14479" y="21705"/>
                  </a:cubicBezTo>
                  <a:lnTo>
                    <a:pt x="13609" y="20181"/>
                  </a:lnTo>
                  <a:cubicBezTo>
                    <a:pt x="14062" y="19991"/>
                    <a:pt x="14562" y="19860"/>
                    <a:pt x="15062" y="19812"/>
                  </a:cubicBezTo>
                  <a:close/>
                  <a:moveTo>
                    <a:pt x="15812" y="19812"/>
                  </a:moveTo>
                  <a:cubicBezTo>
                    <a:pt x="16324" y="19860"/>
                    <a:pt x="16800" y="19991"/>
                    <a:pt x="17253" y="20193"/>
                  </a:cubicBezTo>
                  <a:lnTo>
                    <a:pt x="16384" y="21705"/>
                  </a:lnTo>
                  <a:cubicBezTo>
                    <a:pt x="16205" y="21622"/>
                    <a:pt x="16014" y="21586"/>
                    <a:pt x="15812" y="21550"/>
                  </a:cubicBezTo>
                  <a:lnTo>
                    <a:pt x="15812" y="19812"/>
                  </a:lnTo>
                  <a:close/>
                  <a:moveTo>
                    <a:pt x="17908" y="20550"/>
                  </a:moveTo>
                  <a:cubicBezTo>
                    <a:pt x="18324" y="20836"/>
                    <a:pt x="18681" y="21205"/>
                    <a:pt x="18967" y="21610"/>
                  </a:cubicBezTo>
                  <a:lnTo>
                    <a:pt x="17443" y="22491"/>
                  </a:lnTo>
                  <a:cubicBezTo>
                    <a:pt x="17324" y="22336"/>
                    <a:pt x="17181" y="22193"/>
                    <a:pt x="17027" y="22074"/>
                  </a:cubicBezTo>
                  <a:lnTo>
                    <a:pt x="17908" y="20550"/>
                  </a:lnTo>
                  <a:close/>
                  <a:moveTo>
                    <a:pt x="12978" y="20574"/>
                  </a:moveTo>
                  <a:lnTo>
                    <a:pt x="13859" y="22086"/>
                  </a:lnTo>
                  <a:cubicBezTo>
                    <a:pt x="13705" y="22205"/>
                    <a:pt x="13562" y="22360"/>
                    <a:pt x="13443" y="22503"/>
                  </a:cubicBezTo>
                  <a:lnTo>
                    <a:pt x="11919" y="21622"/>
                  </a:lnTo>
                  <a:cubicBezTo>
                    <a:pt x="12204" y="21205"/>
                    <a:pt x="12562" y="20848"/>
                    <a:pt x="12978" y="20574"/>
                  </a:cubicBezTo>
                  <a:close/>
                  <a:moveTo>
                    <a:pt x="11562" y="22265"/>
                  </a:moveTo>
                  <a:lnTo>
                    <a:pt x="13074" y="23134"/>
                  </a:lnTo>
                  <a:cubicBezTo>
                    <a:pt x="12990" y="23313"/>
                    <a:pt x="12955" y="23503"/>
                    <a:pt x="12919" y="23705"/>
                  </a:cubicBezTo>
                  <a:lnTo>
                    <a:pt x="11181" y="23705"/>
                  </a:lnTo>
                  <a:cubicBezTo>
                    <a:pt x="11216" y="23193"/>
                    <a:pt x="11359" y="22717"/>
                    <a:pt x="11562" y="22265"/>
                  </a:cubicBezTo>
                  <a:close/>
                  <a:moveTo>
                    <a:pt x="19324" y="22265"/>
                  </a:moveTo>
                  <a:cubicBezTo>
                    <a:pt x="19527" y="22717"/>
                    <a:pt x="19658" y="23205"/>
                    <a:pt x="19705" y="23705"/>
                  </a:cubicBezTo>
                  <a:lnTo>
                    <a:pt x="17967" y="23705"/>
                  </a:lnTo>
                  <a:cubicBezTo>
                    <a:pt x="17931" y="23515"/>
                    <a:pt x="17896" y="23324"/>
                    <a:pt x="17812" y="23134"/>
                  </a:cubicBezTo>
                  <a:lnTo>
                    <a:pt x="19324" y="22265"/>
                  </a:lnTo>
                  <a:close/>
                  <a:moveTo>
                    <a:pt x="19705" y="24444"/>
                  </a:moveTo>
                  <a:cubicBezTo>
                    <a:pt x="19658" y="24956"/>
                    <a:pt x="19527" y="25432"/>
                    <a:pt x="19324" y="25884"/>
                  </a:cubicBezTo>
                  <a:lnTo>
                    <a:pt x="17812" y="25015"/>
                  </a:lnTo>
                  <a:cubicBezTo>
                    <a:pt x="17896" y="24837"/>
                    <a:pt x="17931" y="24646"/>
                    <a:pt x="17967" y="24444"/>
                  </a:cubicBezTo>
                  <a:close/>
                  <a:moveTo>
                    <a:pt x="12907" y="24456"/>
                  </a:moveTo>
                  <a:cubicBezTo>
                    <a:pt x="12931" y="24646"/>
                    <a:pt x="12978" y="24837"/>
                    <a:pt x="13050" y="25039"/>
                  </a:cubicBezTo>
                  <a:lnTo>
                    <a:pt x="11538" y="25908"/>
                  </a:lnTo>
                  <a:cubicBezTo>
                    <a:pt x="11323" y="25468"/>
                    <a:pt x="11192" y="24979"/>
                    <a:pt x="11145" y="24467"/>
                  </a:cubicBezTo>
                  <a:lnTo>
                    <a:pt x="12907" y="24467"/>
                  </a:lnTo>
                  <a:lnTo>
                    <a:pt x="12907" y="24456"/>
                  </a:lnTo>
                  <a:close/>
                  <a:moveTo>
                    <a:pt x="15431" y="22217"/>
                  </a:moveTo>
                  <a:cubicBezTo>
                    <a:pt x="16467" y="22217"/>
                    <a:pt x="17300" y="23051"/>
                    <a:pt x="17300" y="24086"/>
                  </a:cubicBezTo>
                  <a:cubicBezTo>
                    <a:pt x="17300" y="25110"/>
                    <a:pt x="16467" y="25944"/>
                    <a:pt x="15431" y="25944"/>
                  </a:cubicBezTo>
                  <a:cubicBezTo>
                    <a:pt x="14407" y="25944"/>
                    <a:pt x="13574" y="25110"/>
                    <a:pt x="13574" y="24086"/>
                  </a:cubicBezTo>
                  <a:cubicBezTo>
                    <a:pt x="13574" y="23051"/>
                    <a:pt x="14407" y="22217"/>
                    <a:pt x="15431" y="22217"/>
                  </a:cubicBezTo>
                  <a:close/>
                  <a:moveTo>
                    <a:pt x="13431" y="25658"/>
                  </a:moveTo>
                  <a:cubicBezTo>
                    <a:pt x="13550" y="25813"/>
                    <a:pt x="13693" y="25956"/>
                    <a:pt x="13848" y="26075"/>
                  </a:cubicBezTo>
                  <a:lnTo>
                    <a:pt x="12966" y="27599"/>
                  </a:lnTo>
                  <a:cubicBezTo>
                    <a:pt x="12550" y="27313"/>
                    <a:pt x="12193" y="26944"/>
                    <a:pt x="11907" y="26539"/>
                  </a:cubicBezTo>
                  <a:lnTo>
                    <a:pt x="13431" y="25658"/>
                  </a:lnTo>
                  <a:close/>
                  <a:moveTo>
                    <a:pt x="17443" y="25670"/>
                  </a:moveTo>
                  <a:lnTo>
                    <a:pt x="18967" y="26551"/>
                  </a:lnTo>
                  <a:cubicBezTo>
                    <a:pt x="18681" y="26968"/>
                    <a:pt x="18300" y="27325"/>
                    <a:pt x="17908" y="27611"/>
                  </a:cubicBezTo>
                  <a:lnTo>
                    <a:pt x="17027" y="26087"/>
                  </a:lnTo>
                  <a:cubicBezTo>
                    <a:pt x="17181" y="25968"/>
                    <a:pt x="17324" y="25825"/>
                    <a:pt x="17443" y="25670"/>
                  </a:cubicBezTo>
                  <a:close/>
                  <a:moveTo>
                    <a:pt x="14502" y="26468"/>
                  </a:moveTo>
                  <a:cubicBezTo>
                    <a:pt x="14681" y="26539"/>
                    <a:pt x="14871" y="26587"/>
                    <a:pt x="15074" y="26611"/>
                  </a:cubicBezTo>
                  <a:lnTo>
                    <a:pt x="15074" y="28349"/>
                  </a:lnTo>
                  <a:cubicBezTo>
                    <a:pt x="14562" y="28313"/>
                    <a:pt x="14086" y="28170"/>
                    <a:pt x="13633" y="27968"/>
                  </a:cubicBezTo>
                  <a:lnTo>
                    <a:pt x="14502" y="26468"/>
                  </a:lnTo>
                  <a:close/>
                  <a:moveTo>
                    <a:pt x="16384" y="26468"/>
                  </a:moveTo>
                  <a:lnTo>
                    <a:pt x="17265" y="27980"/>
                  </a:lnTo>
                  <a:cubicBezTo>
                    <a:pt x="16824" y="28194"/>
                    <a:pt x="16324" y="28325"/>
                    <a:pt x="15824" y="28373"/>
                  </a:cubicBezTo>
                  <a:lnTo>
                    <a:pt x="15824" y="26611"/>
                  </a:lnTo>
                  <a:lnTo>
                    <a:pt x="15812" y="26611"/>
                  </a:lnTo>
                  <a:cubicBezTo>
                    <a:pt x="16003" y="26587"/>
                    <a:pt x="16193" y="26539"/>
                    <a:pt x="16384" y="26468"/>
                  </a:cubicBezTo>
                  <a:close/>
                  <a:moveTo>
                    <a:pt x="3287" y="19503"/>
                  </a:moveTo>
                  <a:lnTo>
                    <a:pt x="11788" y="20657"/>
                  </a:lnTo>
                  <a:cubicBezTo>
                    <a:pt x="10954" y="21550"/>
                    <a:pt x="10430" y="22753"/>
                    <a:pt x="10430" y="24063"/>
                  </a:cubicBezTo>
                  <a:cubicBezTo>
                    <a:pt x="10430" y="25372"/>
                    <a:pt x="10954" y="26575"/>
                    <a:pt x="11788" y="27468"/>
                  </a:cubicBezTo>
                  <a:lnTo>
                    <a:pt x="3287" y="28635"/>
                  </a:lnTo>
                  <a:lnTo>
                    <a:pt x="3287" y="19503"/>
                  </a:lnTo>
                  <a:close/>
                  <a:moveTo>
                    <a:pt x="27575" y="19503"/>
                  </a:moveTo>
                  <a:lnTo>
                    <a:pt x="27575" y="28670"/>
                  </a:lnTo>
                  <a:lnTo>
                    <a:pt x="19086" y="27504"/>
                  </a:lnTo>
                  <a:cubicBezTo>
                    <a:pt x="19920" y="26611"/>
                    <a:pt x="20432" y="25408"/>
                    <a:pt x="20432" y="24098"/>
                  </a:cubicBezTo>
                  <a:cubicBezTo>
                    <a:pt x="20432" y="22789"/>
                    <a:pt x="19920" y="21586"/>
                    <a:pt x="19086" y="20693"/>
                  </a:cubicBezTo>
                  <a:lnTo>
                    <a:pt x="27575" y="19503"/>
                  </a:lnTo>
                  <a:close/>
                  <a:moveTo>
                    <a:pt x="29742" y="19205"/>
                  </a:moveTo>
                  <a:lnTo>
                    <a:pt x="29742" y="19205"/>
                  </a:lnTo>
                  <a:cubicBezTo>
                    <a:pt x="29659" y="19955"/>
                    <a:pt x="29469" y="22098"/>
                    <a:pt x="29469" y="24075"/>
                  </a:cubicBezTo>
                  <a:cubicBezTo>
                    <a:pt x="29469" y="26063"/>
                    <a:pt x="29659" y="28206"/>
                    <a:pt x="29742" y="28956"/>
                  </a:cubicBezTo>
                  <a:lnTo>
                    <a:pt x="28076" y="28742"/>
                  </a:lnTo>
                  <a:lnTo>
                    <a:pt x="28076" y="19419"/>
                  </a:lnTo>
                  <a:lnTo>
                    <a:pt x="29742" y="19205"/>
                  </a:lnTo>
                  <a:close/>
                  <a:moveTo>
                    <a:pt x="870" y="19169"/>
                  </a:moveTo>
                  <a:lnTo>
                    <a:pt x="2799" y="19443"/>
                  </a:lnTo>
                  <a:lnTo>
                    <a:pt x="2799" y="28742"/>
                  </a:lnTo>
                  <a:lnTo>
                    <a:pt x="870" y="28992"/>
                  </a:lnTo>
                  <a:cubicBezTo>
                    <a:pt x="870" y="28992"/>
                    <a:pt x="1144" y="26408"/>
                    <a:pt x="1144" y="24086"/>
                  </a:cubicBezTo>
                  <a:cubicBezTo>
                    <a:pt x="1144" y="21741"/>
                    <a:pt x="870" y="19169"/>
                    <a:pt x="870" y="19169"/>
                  </a:cubicBezTo>
                  <a:close/>
                  <a:moveTo>
                    <a:pt x="25909" y="29825"/>
                  </a:moveTo>
                  <a:lnTo>
                    <a:pt x="25944" y="29837"/>
                  </a:lnTo>
                  <a:lnTo>
                    <a:pt x="25909" y="29837"/>
                  </a:lnTo>
                  <a:lnTo>
                    <a:pt x="25909" y="29825"/>
                  </a:lnTo>
                  <a:close/>
                  <a:moveTo>
                    <a:pt x="13097" y="28682"/>
                  </a:moveTo>
                  <a:cubicBezTo>
                    <a:pt x="13550" y="28920"/>
                    <a:pt x="14026" y="29099"/>
                    <a:pt x="14514" y="29206"/>
                  </a:cubicBezTo>
                  <a:lnTo>
                    <a:pt x="14824" y="30516"/>
                  </a:lnTo>
                  <a:lnTo>
                    <a:pt x="14991" y="29825"/>
                  </a:lnTo>
                  <a:lnTo>
                    <a:pt x="15574" y="33659"/>
                  </a:lnTo>
                  <a:lnTo>
                    <a:pt x="16134" y="29944"/>
                  </a:lnTo>
                  <a:lnTo>
                    <a:pt x="16372" y="31659"/>
                  </a:lnTo>
                  <a:lnTo>
                    <a:pt x="16717" y="29182"/>
                  </a:lnTo>
                  <a:cubicBezTo>
                    <a:pt x="17181" y="29075"/>
                    <a:pt x="17622" y="28920"/>
                    <a:pt x="18039" y="28694"/>
                  </a:cubicBezTo>
                  <a:lnTo>
                    <a:pt x="25170" y="29730"/>
                  </a:lnTo>
                  <a:cubicBezTo>
                    <a:pt x="25170" y="29790"/>
                    <a:pt x="25182" y="29873"/>
                    <a:pt x="25182" y="29932"/>
                  </a:cubicBezTo>
                  <a:cubicBezTo>
                    <a:pt x="25218" y="30301"/>
                    <a:pt x="25242" y="30730"/>
                    <a:pt x="25278" y="31194"/>
                  </a:cubicBezTo>
                  <a:cubicBezTo>
                    <a:pt x="25301" y="31659"/>
                    <a:pt x="25301" y="32147"/>
                    <a:pt x="25313" y="32647"/>
                  </a:cubicBezTo>
                  <a:cubicBezTo>
                    <a:pt x="25313" y="33147"/>
                    <a:pt x="25313" y="33647"/>
                    <a:pt x="25301" y="34111"/>
                  </a:cubicBezTo>
                  <a:cubicBezTo>
                    <a:pt x="25289" y="34576"/>
                    <a:pt x="25278" y="35016"/>
                    <a:pt x="25242" y="35385"/>
                  </a:cubicBezTo>
                  <a:cubicBezTo>
                    <a:pt x="25230" y="35766"/>
                    <a:pt x="25194" y="36076"/>
                    <a:pt x="25170" y="36302"/>
                  </a:cubicBezTo>
                  <a:cubicBezTo>
                    <a:pt x="25158" y="36517"/>
                    <a:pt x="25135" y="36636"/>
                    <a:pt x="25135" y="36636"/>
                  </a:cubicBezTo>
                  <a:cubicBezTo>
                    <a:pt x="25135" y="36636"/>
                    <a:pt x="25170" y="36517"/>
                    <a:pt x="25218" y="36302"/>
                  </a:cubicBezTo>
                  <a:cubicBezTo>
                    <a:pt x="25254" y="36088"/>
                    <a:pt x="25337" y="35778"/>
                    <a:pt x="25397" y="35409"/>
                  </a:cubicBezTo>
                  <a:cubicBezTo>
                    <a:pt x="25468" y="35028"/>
                    <a:pt x="25539" y="34600"/>
                    <a:pt x="25611" y="34135"/>
                  </a:cubicBezTo>
                  <a:cubicBezTo>
                    <a:pt x="25694" y="33683"/>
                    <a:pt x="25766" y="33171"/>
                    <a:pt x="25825" y="32683"/>
                  </a:cubicBezTo>
                  <a:cubicBezTo>
                    <a:pt x="25885" y="32171"/>
                    <a:pt x="25944" y="31683"/>
                    <a:pt x="25968" y="31206"/>
                  </a:cubicBezTo>
                  <a:lnTo>
                    <a:pt x="25968" y="31183"/>
                  </a:lnTo>
                  <a:lnTo>
                    <a:pt x="26647" y="33302"/>
                  </a:lnTo>
                  <a:lnTo>
                    <a:pt x="26325" y="29897"/>
                  </a:lnTo>
                  <a:lnTo>
                    <a:pt x="27421" y="30063"/>
                  </a:lnTo>
                  <a:lnTo>
                    <a:pt x="28623" y="34814"/>
                  </a:lnTo>
                  <a:lnTo>
                    <a:pt x="27837" y="32742"/>
                  </a:lnTo>
                  <a:lnTo>
                    <a:pt x="28504" y="36302"/>
                  </a:lnTo>
                  <a:cubicBezTo>
                    <a:pt x="28132" y="36235"/>
                    <a:pt x="27793" y="36208"/>
                    <a:pt x="27489" y="36208"/>
                  </a:cubicBezTo>
                  <a:cubicBezTo>
                    <a:pt x="26293" y="36208"/>
                    <a:pt x="25635" y="36624"/>
                    <a:pt x="25635" y="36624"/>
                  </a:cubicBezTo>
                  <a:cubicBezTo>
                    <a:pt x="25635" y="36624"/>
                    <a:pt x="26216" y="36500"/>
                    <a:pt x="26862" y="36500"/>
                  </a:cubicBezTo>
                  <a:cubicBezTo>
                    <a:pt x="27198" y="36500"/>
                    <a:pt x="27552" y="36534"/>
                    <a:pt x="27849" y="36636"/>
                  </a:cubicBezTo>
                  <a:lnTo>
                    <a:pt x="27921" y="36719"/>
                  </a:lnTo>
                  <a:cubicBezTo>
                    <a:pt x="27968" y="36755"/>
                    <a:pt x="28040" y="36826"/>
                    <a:pt x="28135" y="36909"/>
                  </a:cubicBezTo>
                  <a:cubicBezTo>
                    <a:pt x="28218" y="36981"/>
                    <a:pt x="28326" y="37100"/>
                    <a:pt x="28433" y="37219"/>
                  </a:cubicBezTo>
                  <a:cubicBezTo>
                    <a:pt x="28528" y="37350"/>
                    <a:pt x="28647" y="37505"/>
                    <a:pt x="28754" y="37671"/>
                  </a:cubicBezTo>
                  <a:cubicBezTo>
                    <a:pt x="28861" y="37826"/>
                    <a:pt x="28980" y="38029"/>
                    <a:pt x="29088" y="38231"/>
                  </a:cubicBezTo>
                  <a:cubicBezTo>
                    <a:pt x="29183" y="38445"/>
                    <a:pt x="29266" y="38660"/>
                    <a:pt x="29349" y="38886"/>
                  </a:cubicBezTo>
                  <a:cubicBezTo>
                    <a:pt x="29290" y="39088"/>
                    <a:pt x="29349" y="39338"/>
                    <a:pt x="29409" y="39588"/>
                  </a:cubicBezTo>
                  <a:cubicBezTo>
                    <a:pt x="29445" y="39707"/>
                    <a:pt x="29457" y="39838"/>
                    <a:pt x="29469" y="39981"/>
                  </a:cubicBezTo>
                  <a:cubicBezTo>
                    <a:pt x="29480" y="40100"/>
                    <a:pt x="29504" y="40219"/>
                    <a:pt x="29504" y="40362"/>
                  </a:cubicBezTo>
                  <a:cubicBezTo>
                    <a:pt x="29516" y="40636"/>
                    <a:pt x="29504" y="40886"/>
                    <a:pt x="29469" y="41148"/>
                  </a:cubicBezTo>
                  <a:cubicBezTo>
                    <a:pt x="29445" y="41410"/>
                    <a:pt x="29397" y="41660"/>
                    <a:pt x="29338" y="41898"/>
                  </a:cubicBezTo>
                  <a:cubicBezTo>
                    <a:pt x="29278" y="42136"/>
                    <a:pt x="29207" y="42374"/>
                    <a:pt x="29123" y="42577"/>
                  </a:cubicBezTo>
                  <a:cubicBezTo>
                    <a:pt x="29040" y="42791"/>
                    <a:pt x="28945" y="42994"/>
                    <a:pt x="28861" y="43160"/>
                  </a:cubicBezTo>
                  <a:cubicBezTo>
                    <a:pt x="28754" y="43339"/>
                    <a:pt x="28671" y="43505"/>
                    <a:pt x="28564" y="43636"/>
                  </a:cubicBezTo>
                  <a:cubicBezTo>
                    <a:pt x="28457" y="43767"/>
                    <a:pt x="28373" y="43886"/>
                    <a:pt x="28290" y="43982"/>
                  </a:cubicBezTo>
                  <a:cubicBezTo>
                    <a:pt x="28218" y="44065"/>
                    <a:pt x="28147" y="44148"/>
                    <a:pt x="28099" y="44184"/>
                  </a:cubicBezTo>
                  <a:lnTo>
                    <a:pt x="28028" y="44267"/>
                  </a:lnTo>
                  <a:cubicBezTo>
                    <a:pt x="27669" y="44474"/>
                    <a:pt x="27158" y="44593"/>
                    <a:pt x="26610" y="44593"/>
                  </a:cubicBezTo>
                  <a:cubicBezTo>
                    <a:pt x="25831" y="44593"/>
                    <a:pt x="24979" y="44352"/>
                    <a:pt x="24385" y="43779"/>
                  </a:cubicBezTo>
                  <a:lnTo>
                    <a:pt x="24385" y="43779"/>
                  </a:lnTo>
                  <a:cubicBezTo>
                    <a:pt x="24385" y="43780"/>
                    <a:pt x="24829" y="45318"/>
                    <a:pt x="27717" y="45318"/>
                  </a:cubicBezTo>
                  <a:cubicBezTo>
                    <a:pt x="27930" y="45318"/>
                    <a:pt x="28156" y="45309"/>
                    <a:pt x="28397" y="45291"/>
                  </a:cubicBezTo>
                  <a:lnTo>
                    <a:pt x="29361" y="47970"/>
                  </a:lnTo>
                  <a:cubicBezTo>
                    <a:pt x="29219" y="48137"/>
                    <a:pt x="29064" y="48280"/>
                    <a:pt x="28933" y="48411"/>
                  </a:cubicBezTo>
                  <a:lnTo>
                    <a:pt x="27516" y="45946"/>
                  </a:lnTo>
                  <a:lnTo>
                    <a:pt x="27516" y="45946"/>
                  </a:lnTo>
                  <a:lnTo>
                    <a:pt x="28409" y="48839"/>
                  </a:lnTo>
                  <a:cubicBezTo>
                    <a:pt x="27956" y="49173"/>
                    <a:pt x="27492" y="49399"/>
                    <a:pt x="27040" y="49530"/>
                  </a:cubicBezTo>
                  <a:lnTo>
                    <a:pt x="26075" y="45708"/>
                  </a:lnTo>
                  <a:lnTo>
                    <a:pt x="26361" y="49673"/>
                  </a:lnTo>
                  <a:cubicBezTo>
                    <a:pt x="26171" y="49709"/>
                    <a:pt x="25968" y="49721"/>
                    <a:pt x="25790" y="49721"/>
                  </a:cubicBezTo>
                  <a:cubicBezTo>
                    <a:pt x="25361" y="49721"/>
                    <a:pt x="24944" y="49661"/>
                    <a:pt x="24587" y="49554"/>
                  </a:cubicBezTo>
                  <a:lnTo>
                    <a:pt x="24837" y="45470"/>
                  </a:lnTo>
                  <a:lnTo>
                    <a:pt x="23932" y="49351"/>
                  </a:lnTo>
                  <a:cubicBezTo>
                    <a:pt x="23694" y="49256"/>
                    <a:pt x="23492" y="49161"/>
                    <a:pt x="23325" y="49066"/>
                  </a:cubicBezTo>
                  <a:cubicBezTo>
                    <a:pt x="23396" y="48458"/>
                    <a:pt x="23527" y="47506"/>
                    <a:pt x="23634" y="46542"/>
                  </a:cubicBezTo>
                  <a:cubicBezTo>
                    <a:pt x="23730" y="45756"/>
                    <a:pt x="23813" y="44958"/>
                    <a:pt x="23873" y="44363"/>
                  </a:cubicBezTo>
                  <a:cubicBezTo>
                    <a:pt x="23932" y="43768"/>
                    <a:pt x="23980" y="43363"/>
                    <a:pt x="23980" y="43363"/>
                  </a:cubicBezTo>
                  <a:lnTo>
                    <a:pt x="23980" y="43363"/>
                  </a:lnTo>
                  <a:cubicBezTo>
                    <a:pt x="23980" y="43363"/>
                    <a:pt x="23884" y="43756"/>
                    <a:pt x="23765" y="44339"/>
                  </a:cubicBezTo>
                  <a:cubicBezTo>
                    <a:pt x="23646" y="44910"/>
                    <a:pt x="23468" y="45684"/>
                    <a:pt x="23289" y="46458"/>
                  </a:cubicBezTo>
                  <a:cubicBezTo>
                    <a:pt x="23027" y="47613"/>
                    <a:pt x="22730" y="48744"/>
                    <a:pt x="22611" y="49256"/>
                  </a:cubicBezTo>
                  <a:cubicBezTo>
                    <a:pt x="22480" y="49649"/>
                    <a:pt x="22372" y="49971"/>
                    <a:pt x="22277" y="50209"/>
                  </a:cubicBezTo>
                  <a:lnTo>
                    <a:pt x="22861" y="46506"/>
                  </a:lnTo>
                  <a:lnTo>
                    <a:pt x="21444" y="50923"/>
                  </a:lnTo>
                  <a:cubicBezTo>
                    <a:pt x="20670" y="51137"/>
                    <a:pt x="19182" y="51447"/>
                    <a:pt x="16884" y="51542"/>
                  </a:cubicBezTo>
                  <a:lnTo>
                    <a:pt x="16884" y="49113"/>
                  </a:lnTo>
                  <a:cubicBezTo>
                    <a:pt x="17455" y="49078"/>
                    <a:pt x="17991" y="49042"/>
                    <a:pt x="18443" y="48994"/>
                  </a:cubicBezTo>
                  <a:cubicBezTo>
                    <a:pt x="18848" y="48947"/>
                    <a:pt x="19170" y="48887"/>
                    <a:pt x="19408" y="48863"/>
                  </a:cubicBezTo>
                  <a:cubicBezTo>
                    <a:pt x="19646" y="48816"/>
                    <a:pt x="19777" y="48780"/>
                    <a:pt x="19777" y="48780"/>
                  </a:cubicBezTo>
                  <a:cubicBezTo>
                    <a:pt x="19777" y="48780"/>
                    <a:pt x="19646" y="48756"/>
                    <a:pt x="19408" y="48708"/>
                  </a:cubicBezTo>
                  <a:cubicBezTo>
                    <a:pt x="19170" y="48673"/>
                    <a:pt x="18848" y="48625"/>
                    <a:pt x="18443" y="48578"/>
                  </a:cubicBezTo>
                  <a:cubicBezTo>
                    <a:pt x="17634" y="48470"/>
                    <a:pt x="16562" y="48411"/>
                    <a:pt x="15514" y="48411"/>
                  </a:cubicBezTo>
                  <a:cubicBezTo>
                    <a:pt x="14443" y="48411"/>
                    <a:pt x="13383" y="48470"/>
                    <a:pt x="12574" y="48578"/>
                  </a:cubicBezTo>
                  <a:cubicBezTo>
                    <a:pt x="12181" y="48625"/>
                    <a:pt x="11847" y="48685"/>
                    <a:pt x="11609" y="48708"/>
                  </a:cubicBezTo>
                  <a:cubicBezTo>
                    <a:pt x="11371" y="48756"/>
                    <a:pt x="11240" y="48780"/>
                    <a:pt x="11240" y="48780"/>
                  </a:cubicBezTo>
                  <a:cubicBezTo>
                    <a:pt x="11240" y="48780"/>
                    <a:pt x="11371" y="48816"/>
                    <a:pt x="11609" y="48863"/>
                  </a:cubicBezTo>
                  <a:cubicBezTo>
                    <a:pt x="11847" y="48899"/>
                    <a:pt x="12181" y="48947"/>
                    <a:pt x="12574" y="48994"/>
                  </a:cubicBezTo>
                  <a:cubicBezTo>
                    <a:pt x="13026" y="49054"/>
                    <a:pt x="13574" y="49101"/>
                    <a:pt x="14145" y="49113"/>
                  </a:cubicBezTo>
                  <a:lnTo>
                    <a:pt x="14145" y="51542"/>
                  </a:lnTo>
                  <a:cubicBezTo>
                    <a:pt x="11776" y="51447"/>
                    <a:pt x="10288" y="51125"/>
                    <a:pt x="9514" y="50911"/>
                  </a:cubicBezTo>
                  <a:cubicBezTo>
                    <a:pt x="9395" y="50709"/>
                    <a:pt x="9097" y="50185"/>
                    <a:pt x="8871" y="49601"/>
                  </a:cubicBezTo>
                  <a:cubicBezTo>
                    <a:pt x="8573" y="48875"/>
                    <a:pt x="8395" y="48066"/>
                    <a:pt x="8394" y="48066"/>
                  </a:cubicBezTo>
                  <a:lnTo>
                    <a:pt x="8394" y="48066"/>
                  </a:lnTo>
                  <a:cubicBezTo>
                    <a:pt x="8394" y="48066"/>
                    <a:pt x="8383" y="48756"/>
                    <a:pt x="8490" y="49518"/>
                  </a:cubicBezTo>
                  <a:cubicBezTo>
                    <a:pt x="8406" y="49304"/>
                    <a:pt x="8335" y="49066"/>
                    <a:pt x="8252" y="48816"/>
                  </a:cubicBezTo>
                  <a:cubicBezTo>
                    <a:pt x="8097" y="48220"/>
                    <a:pt x="7871" y="47351"/>
                    <a:pt x="7668" y="46482"/>
                  </a:cubicBezTo>
                  <a:cubicBezTo>
                    <a:pt x="7490" y="45708"/>
                    <a:pt x="7311" y="44934"/>
                    <a:pt x="7192" y="44351"/>
                  </a:cubicBezTo>
                  <a:cubicBezTo>
                    <a:pt x="7073" y="43768"/>
                    <a:pt x="6978" y="43387"/>
                    <a:pt x="6978" y="43386"/>
                  </a:cubicBezTo>
                  <a:lnTo>
                    <a:pt x="6978" y="43386"/>
                  </a:lnTo>
                  <a:cubicBezTo>
                    <a:pt x="6978" y="43387"/>
                    <a:pt x="7025" y="43780"/>
                    <a:pt x="7085" y="44375"/>
                  </a:cubicBezTo>
                  <a:cubicBezTo>
                    <a:pt x="7144" y="44970"/>
                    <a:pt x="7216" y="45768"/>
                    <a:pt x="7323" y="46553"/>
                  </a:cubicBezTo>
                  <a:cubicBezTo>
                    <a:pt x="7442" y="47518"/>
                    <a:pt x="7561" y="48482"/>
                    <a:pt x="7632" y="49101"/>
                  </a:cubicBezTo>
                  <a:cubicBezTo>
                    <a:pt x="7466" y="49185"/>
                    <a:pt x="7275" y="49280"/>
                    <a:pt x="7049" y="49363"/>
                  </a:cubicBezTo>
                  <a:lnTo>
                    <a:pt x="6144" y="45482"/>
                  </a:lnTo>
                  <a:lnTo>
                    <a:pt x="6394" y="49578"/>
                  </a:lnTo>
                  <a:cubicBezTo>
                    <a:pt x="6025" y="49661"/>
                    <a:pt x="5620" y="49732"/>
                    <a:pt x="5192" y="49732"/>
                  </a:cubicBezTo>
                  <a:cubicBezTo>
                    <a:pt x="5001" y="49732"/>
                    <a:pt x="4823" y="49721"/>
                    <a:pt x="4632" y="49697"/>
                  </a:cubicBezTo>
                  <a:lnTo>
                    <a:pt x="4918" y="45720"/>
                  </a:lnTo>
                  <a:lnTo>
                    <a:pt x="3942" y="49542"/>
                  </a:lnTo>
                  <a:cubicBezTo>
                    <a:pt x="3501" y="49411"/>
                    <a:pt x="3037" y="49185"/>
                    <a:pt x="2572" y="48863"/>
                  </a:cubicBezTo>
                  <a:lnTo>
                    <a:pt x="3465" y="45958"/>
                  </a:lnTo>
                  <a:lnTo>
                    <a:pt x="3465" y="45958"/>
                  </a:lnTo>
                  <a:lnTo>
                    <a:pt x="2060" y="48435"/>
                  </a:lnTo>
                  <a:cubicBezTo>
                    <a:pt x="1763" y="48161"/>
                    <a:pt x="1477" y="47851"/>
                    <a:pt x="1191" y="47482"/>
                  </a:cubicBezTo>
                  <a:lnTo>
                    <a:pt x="2394" y="45303"/>
                  </a:lnTo>
                  <a:cubicBezTo>
                    <a:pt x="2719" y="45335"/>
                    <a:pt x="3021" y="45349"/>
                    <a:pt x="3299" y="45349"/>
                  </a:cubicBezTo>
                  <a:cubicBezTo>
                    <a:pt x="6179" y="45349"/>
                    <a:pt x="6644" y="43815"/>
                    <a:pt x="6644" y="43815"/>
                  </a:cubicBezTo>
                  <a:lnTo>
                    <a:pt x="6644" y="43815"/>
                  </a:lnTo>
                  <a:cubicBezTo>
                    <a:pt x="6050" y="44381"/>
                    <a:pt x="5194" y="44623"/>
                    <a:pt x="4413" y="44623"/>
                  </a:cubicBezTo>
                  <a:cubicBezTo>
                    <a:pt x="3862" y="44623"/>
                    <a:pt x="3348" y="44503"/>
                    <a:pt x="2989" y="44291"/>
                  </a:cubicBezTo>
                  <a:cubicBezTo>
                    <a:pt x="2953" y="44267"/>
                    <a:pt x="2906" y="44244"/>
                    <a:pt x="2858" y="44220"/>
                  </a:cubicBezTo>
                  <a:cubicBezTo>
                    <a:pt x="1810" y="43470"/>
                    <a:pt x="1120" y="42101"/>
                    <a:pt x="1120" y="40541"/>
                  </a:cubicBezTo>
                  <a:cubicBezTo>
                    <a:pt x="1120" y="38803"/>
                    <a:pt x="1977" y="37314"/>
                    <a:pt x="3215" y="36636"/>
                  </a:cubicBezTo>
                  <a:cubicBezTo>
                    <a:pt x="3239" y="36624"/>
                    <a:pt x="3263" y="36624"/>
                    <a:pt x="3287" y="36612"/>
                  </a:cubicBezTo>
                  <a:cubicBezTo>
                    <a:pt x="3584" y="36510"/>
                    <a:pt x="3938" y="36476"/>
                    <a:pt x="4274" y="36476"/>
                  </a:cubicBezTo>
                  <a:cubicBezTo>
                    <a:pt x="4920" y="36476"/>
                    <a:pt x="5501" y="36600"/>
                    <a:pt x="5501" y="36600"/>
                  </a:cubicBezTo>
                  <a:cubicBezTo>
                    <a:pt x="5501" y="36600"/>
                    <a:pt x="4843" y="36183"/>
                    <a:pt x="3647" y="36183"/>
                  </a:cubicBezTo>
                  <a:cubicBezTo>
                    <a:pt x="3226" y="36183"/>
                    <a:pt x="2739" y="36234"/>
                    <a:pt x="2191" y="36374"/>
                  </a:cubicBezTo>
                  <a:lnTo>
                    <a:pt x="1882" y="36314"/>
                  </a:lnTo>
                  <a:lnTo>
                    <a:pt x="3513" y="29968"/>
                  </a:lnTo>
                  <a:lnTo>
                    <a:pt x="1191" y="36183"/>
                  </a:lnTo>
                  <a:lnTo>
                    <a:pt x="953" y="36136"/>
                  </a:lnTo>
                  <a:cubicBezTo>
                    <a:pt x="953" y="36136"/>
                    <a:pt x="1906" y="33064"/>
                    <a:pt x="2918" y="29516"/>
                  </a:cubicBezTo>
                  <a:lnTo>
                    <a:pt x="4680" y="29361"/>
                  </a:lnTo>
                  <a:lnTo>
                    <a:pt x="4287" y="34004"/>
                  </a:lnTo>
                  <a:lnTo>
                    <a:pt x="5096" y="30587"/>
                  </a:lnTo>
                  <a:cubicBezTo>
                    <a:pt x="5108" y="30778"/>
                    <a:pt x="5120" y="30992"/>
                    <a:pt x="5132" y="31194"/>
                  </a:cubicBezTo>
                  <a:cubicBezTo>
                    <a:pt x="5168" y="31671"/>
                    <a:pt x="5227" y="32159"/>
                    <a:pt x="5287" y="32671"/>
                  </a:cubicBezTo>
                  <a:cubicBezTo>
                    <a:pt x="5346" y="33171"/>
                    <a:pt x="5418" y="33671"/>
                    <a:pt x="5489" y="34123"/>
                  </a:cubicBezTo>
                  <a:cubicBezTo>
                    <a:pt x="5573" y="34588"/>
                    <a:pt x="5644" y="35016"/>
                    <a:pt x="5716" y="35385"/>
                  </a:cubicBezTo>
                  <a:lnTo>
                    <a:pt x="5894" y="36278"/>
                  </a:lnTo>
                  <a:cubicBezTo>
                    <a:pt x="5942" y="36493"/>
                    <a:pt x="5966" y="36624"/>
                    <a:pt x="5966" y="36624"/>
                  </a:cubicBezTo>
                  <a:cubicBezTo>
                    <a:pt x="5966" y="36624"/>
                    <a:pt x="5954" y="36505"/>
                    <a:pt x="5942" y="36278"/>
                  </a:cubicBezTo>
                  <a:cubicBezTo>
                    <a:pt x="5930" y="36064"/>
                    <a:pt x="5894" y="35766"/>
                    <a:pt x="5870" y="35374"/>
                  </a:cubicBezTo>
                  <a:cubicBezTo>
                    <a:pt x="5835" y="35004"/>
                    <a:pt x="5823" y="34576"/>
                    <a:pt x="5811" y="34100"/>
                  </a:cubicBezTo>
                  <a:cubicBezTo>
                    <a:pt x="5787" y="33635"/>
                    <a:pt x="5787" y="33123"/>
                    <a:pt x="5787" y="32635"/>
                  </a:cubicBezTo>
                  <a:cubicBezTo>
                    <a:pt x="5787" y="32147"/>
                    <a:pt x="5811" y="31635"/>
                    <a:pt x="5835" y="31183"/>
                  </a:cubicBezTo>
                  <a:cubicBezTo>
                    <a:pt x="5847" y="30718"/>
                    <a:pt x="5894" y="30290"/>
                    <a:pt x="5930" y="29920"/>
                  </a:cubicBezTo>
                  <a:cubicBezTo>
                    <a:pt x="5954" y="29659"/>
                    <a:pt x="5966" y="29432"/>
                    <a:pt x="6001" y="29266"/>
                  </a:cubicBezTo>
                  <a:lnTo>
                    <a:pt x="13097" y="28682"/>
                  </a:lnTo>
                  <a:close/>
                  <a:moveTo>
                    <a:pt x="16062" y="49161"/>
                  </a:moveTo>
                  <a:lnTo>
                    <a:pt x="16062" y="51590"/>
                  </a:lnTo>
                  <a:lnTo>
                    <a:pt x="14812" y="51590"/>
                  </a:lnTo>
                  <a:lnTo>
                    <a:pt x="14812" y="49161"/>
                  </a:lnTo>
                  <a:cubicBezTo>
                    <a:pt x="15014" y="49161"/>
                    <a:pt x="15229" y="49173"/>
                    <a:pt x="15431" y="49173"/>
                  </a:cubicBezTo>
                  <a:cubicBezTo>
                    <a:pt x="15645" y="49173"/>
                    <a:pt x="15848" y="49173"/>
                    <a:pt x="16062" y="49161"/>
                  </a:cubicBezTo>
                  <a:close/>
                  <a:moveTo>
                    <a:pt x="2787" y="49923"/>
                  </a:moveTo>
                  <a:cubicBezTo>
                    <a:pt x="3644" y="50363"/>
                    <a:pt x="4465" y="50483"/>
                    <a:pt x="5108" y="50483"/>
                  </a:cubicBezTo>
                  <a:cubicBezTo>
                    <a:pt x="5894" y="50483"/>
                    <a:pt x="6597" y="50304"/>
                    <a:pt x="7156" y="50102"/>
                  </a:cubicBezTo>
                  <a:lnTo>
                    <a:pt x="7156" y="50102"/>
                  </a:lnTo>
                  <a:lnTo>
                    <a:pt x="6954" y="53745"/>
                  </a:lnTo>
                  <a:lnTo>
                    <a:pt x="7644" y="51721"/>
                  </a:lnTo>
                  <a:lnTo>
                    <a:pt x="7549" y="54138"/>
                  </a:lnTo>
                  <a:lnTo>
                    <a:pt x="8525" y="51423"/>
                  </a:lnTo>
                  <a:cubicBezTo>
                    <a:pt x="8704" y="51495"/>
                    <a:pt x="10657" y="52280"/>
                    <a:pt x="14967" y="52328"/>
                  </a:cubicBezTo>
                  <a:lnTo>
                    <a:pt x="15419" y="53733"/>
                  </a:lnTo>
                  <a:lnTo>
                    <a:pt x="15860" y="52328"/>
                  </a:lnTo>
                  <a:cubicBezTo>
                    <a:pt x="20170" y="52268"/>
                    <a:pt x="22134" y="51495"/>
                    <a:pt x="22313" y="51423"/>
                  </a:cubicBezTo>
                  <a:lnTo>
                    <a:pt x="23289" y="54138"/>
                  </a:lnTo>
                  <a:lnTo>
                    <a:pt x="23182" y="51721"/>
                  </a:lnTo>
                  <a:lnTo>
                    <a:pt x="23885" y="53745"/>
                  </a:lnTo>
                  <a:lnTo>
                    <a:pt x="23682" y="50102"/>
                  </a:lnTo>
                  <a:lnTo>
                    <a:pt x="23682" y="50102"/>
                  </a:lnTo>
                  <a:cubicBezTo>
                    <a:pt x="24242" y="50304"/>
                    <a:pt x="24944" y="50483"/>
                    <a:pt x="25730" y="50483"/>
                  </a:cubicBezTo>
                  <a:cubicBezTo>
                    <a:pt x="26254" y="50483"/>
                    <a:pt x="26873" y="50399"/>
                    <a:pt x="27552" y="50137"/>
                  </a:cubicBezTo>
                  <a:cubicBezTo>
                    <a:pt x="27921" y="51137"/>
                    <a:pt x="28254" y="53138"/>
                    <a:pt x="27980" y="54281"/>
                  </a:cubicBezTo>
                  <a:lnTo>
                    <a:pt x="2906" y="54650"/>
                  </a:lnTo>
                  <a:lnTo>
                    <a:pt x="21408" y="54924"/>
                  </a:lnTo>
                  <a:lnTo>
                    <a:pt x="3287" y="54924"/>
                  </a:lnTo>
                  <a:cubicBezTo>
                    <a:pt x="2703" y="54924"/>
                    <a:pt x="2322" y="54816"/>
                    <a:pt x="2108" y="54602"/>
                  </a:cubicBezTo>
                  <a:cubicBezTo>
                    <a:pt x="1798" y="54293"/>
                    <a:pt x="1798" y="53626"/>
                    <a:pt x="1798" y="52852"/>
                  </a:cubicBezTo>
                  <a:lnTo>
                    <a:pt x="1798" y="52578"/>
                  </a:lnTo>
                  <a:cubicBezTo>
                    <a:pt x="1798" y="51852"/>
                    <a:pt x="2310" y="50768"/>
                    <a:pt x="2787" y="49923"/>
                  </a:cubicBezTo>
                  <a:close/>
                  <a:moveTo>
                    <a:pt x="19908" y="56031"/>
                  </a:moveTo>
                  <a:lnTo>
                    <a:pt x="4751" y="56424"/>
                  </a:lnTo>
                  <a:lnTo>
                    <a:pt x="20241" y="56829"/>
                  </a:lnTo>
                  <a:lnTo>
                    <a:pt x="4477" y="56829"/>
                  </a:lnTo>
                  <a:cubicBezTo>
                    <a:pt x="3977" y="56829"/>
                    <a:pt x="3632" y="56733"/>
                    <a:pt x="3453" y="56555"/>
                  </a:cubicBezTo>
                  <a:cubicBezTo>
                    <a:pt x="3334" y="56436"/>
                    <a:pt x="3275" y="56257"/>
                    <a:pt x="3239" y="56031"/>
                  </a:cubicBezTo>
                  <a:close/>
                  <a:moveTo>
                    <a:pt x="15479" y="0"/>
                  </a:moveTo>
                  <a:cubicBezTo>
                    <a:pt x="13550" y="0"/>
                    <a:pt x="11800" y="107"/>
                    <a:pt x="8514" y="1322"/>
                  </a:cubicBezTo>
                  <a:lnTo>
                    <a:pt x="7930" y="1548"/>
                  </a:lnTo>
                  <a:lnTo>
                    <a:pt x="8049" y="2155"/>
                  </a:lnTo>
                  <a:lnTo>
                    <a:pt x="8216" y="3024"/>
                  </a:lnTo>
                  <a:cubicBezTo>
                    <a:pt x="6478" y="4024"/>
                    <a:pt x="882" y="7656"/>
                    <a:pt x="882" y="13264"/>
                  </a:cubicBezTo>
                  <a:lnTo>
                    <a:pt x="882" y="14002"/>
                  </a:lnTo>
                  <a:lnTo>
                    <a:pt x="3584" y="14002"/>
                  </a:lnTo>
                  <a:cubicBezTo>
                    <a:pt x="3989" y="14407"/>
                    <a:pt x="4525" y="16502"/>
                    <a:pt x="4584" y="18907"/>
                  </a:cubicBezTo>
                  <a:lnTo>
                    <a:pt x="1048" y="18407"/>
                  </a:lnTo>
                  <a:lnTo>
                    <a:pt x="941" y="18407"/>
                  </a:lnTo>
                  <a:cubicBezTo>
                    <a:pt x="751" y="18407"/>
                    <a:pt x="572" y="18490"/>
                    <a:pt x="417" y="18621"/>
                  </a:cubicBezTo>
                  <a:cubicBezTo>
                    <a:pt x="251" y="18788"/>
                    <a:pt x="179" y="19002"/>
                    <a:pt x="191" y="19229"/>
                  </a:cubicBezTo>
                  <a:cubicBezTo>
                    <a:pt x="191" y="19264"/>
                    <a:pt x="477" y="21800"/>
                    <a:pt x="477" y="24063"/>
                  </a:cubicBezTo>
                  <a:cubicBezTo>
                    <a:pt x="477" y="26325"/>
                    <a:pt x="191" y="28873"/>
                    <a:pt x="191" y="28908"/>
                  </a:cubicBezTo>
                  <a:cubicBezTo>
                    <a:pt x="167" y="29123"/>
                    <a:pt x="251" y="29349"/>
                    <a:pt x="417" y="29516"/>
                  </a:cubicBezTo>
                  <a:cubicBezTo>
                    <a:pt x="548" y="29647"/>
                    <a:pt x="751" y="29718"/>
                    <a:pt x="941" y="29718"/>
                  </a:cubicBezTo>
                  <a:lnTo>
                    <a:pt x="1048" y="29718"/>
                  </a:lnTo>
                  <a:lnTo>
                    <a:pt x="2120" y="29575"/>
                  </a:lnTo>
                  <a:lnTo>
                    <a:pt x="2120" y="29575"/>
                  </a:lnTo>
                  <a:cubicBezTo>
                    <a:pt x="1406" y="32076"/>
                    <a:pt x="691" y="34445"/>
                    <a:pt x="239" y="35885"/>
                  </a:cubicBezTo>
                  <a:lnTo>
                    <a:pt x="1" y="36659"/>
                  </a:lnTo>
                  <a:lnTo>
                    <a:pt x="786" y="36826"/>
                  </a:lnTo>
                  <a:lnTo>
                    <a:pt x="1608" y="37005"/>
                  </a:lnTo>
                  <a:cubicBezTo>
                    <a:pt x="834" y="37921"/>
                    <a:pt x="370" y="39184"/>
                    <a:pt x="370" y="40529"/>
                  </a:cubicBezTo>
                  <a:cubicBezTo>
                    <a:pt x="370" y="42077"/>
                    <a:pt x="989" y="43517"/>
                    <a:pt x="2001" y="44458"/>
                  </a:cubicBezTo>
                  <a:lnTo>
                    <a:pt x="536" y="47101"/>
                  </a:lnTo>
                  <a:lnTo>
                    <a:pt x="298" y="47518"/>
                  </a:lnTo>
                  <a:lnTo>
                    <a:pt x="596" y="47911"/>
                  </a:lnTo>
                  <a:cubicBezTo>
                    <a:pt x="1025" y="48494"/>
                    <a:pt x="1489" y="48935"/>
                    <a:pt x="1941" y="49292"/>
                  </a:cubicBezTo>
                  <a:cubicBezTo>
                    <a:pt x="1406" y="50221"/>
                    <a:pt x="774" y="51542"/>
                    <a:pt x="774" y="52566"/>
                  </a:cubicBezTo>
                  <a:lnTo>
                    <a:pt x="774" y="52840"/>
                  </a:lnTo>
                  <a:cubicBezTo>
                    <a:pt x="774" y="53769"/>
                    <a:pt x="763" y="54733"/>
                    <a:pt x="1417" y="55400"/>
                  </a:cubicBezTo>
                  <a:cubicBezTo>
                    <a:pt x="1620" y="55602"/>
                    <a:pt x="1882" y="55757"/>
                    <a:pt x="2191" y="55852"/>
                  </a:cubicBezTo>
                  <a:cubicBezTo>
                    <a:pt x="2239" y="56424"/>
                    <a:pt x="2358" y="56948"/>
                    <a:pt x="2751" y="57341"/>
                  </a:cubicBezTo>
                  <a:cubicBezTo>
                    <a:pt x="3156" y="57745"/>
                    <a:pt x="3751" y="57936"/>
                    <a:pt x="4573" y="57936"/>
                  </a:cubicBezTo>
                  <a:lnTo>
                    <a:pt x="26492" y="57936"/>
                  </a:lnTo>
                  <a:cubicBezTo>
                    <a:pt x="27325" y="57936"/>
                    <a:pt x="27921" y="57745"/>
                    <a:pt x="28314" y="57341"/>
                  </a:cubicBezTo>
                  <a:cubicBezTo>
                    <a:pt x="28707" y="56948"/>
                    <a:pt x="28826" y="56424"/>
                    <a:pt x="28873" y="55852"/>
                  </a:cubicBezTo>
                  <a:cubicBezTo>
                    <a:pt x="29183" y="55757"/>
                    <a:pt x="29445" y="55590"/>
                    <a:pt x="29647" y="55400"/>
                  </a:cubicBezTo>
                  <a:cubicBezTo>
                    <a:pt x="30290" y="54757"/>
                    <a:pt x="30290" y="53769"/>
                    <a:pt x="30290" y="52840"/>
                  </a:cubicBezTo>
                  <a:lnTo>
                    <a:pt x="30290" y="52566"/>
                  </a:lnTo>
                  <a:cubicBezTo>
                    <a:pt x="30290" y="51542"/>
                    <a:pt x="29659" y="50221"/>
                    <a:pt x="29123" y="49292"/>
                  </a:cubicBezTo>
                  <a:cubicBezTo>
                    <a:pt x="29576" y="48935"/>
                    <a:pt x="30040" y="48494"/>
                    <a:pt x="30469" y="47911"/>
                  </a:cubicBezTo>
                  <a:lnTo>
                    <a:pt x="30766" y="47518"/>
                  </a:lnTo>
                  <a:lnTo>
                    <a:pt x="30528" y="47101"/>
                  </a:lnTo>
                  <a:lnTo>
                    <a:pt x="29064" y="44458"/>
                  </a:lnTo>
                  <a:cubicBezTo>
                    <a:pt x="30076" y="43517"/>
                    <a:pt x="30695" y="42065"/>
                    <a:pt x="30695" y="40529"/>
                  </a:cubicBezTo>
                  <a:cubicBezTo>
                    <a:pt x="30695" y="39184"/>
                    <a:pt x="30231" y="37921"/>
                    <a:pt x="29457" y="37005"/>
                  </a:cubicBezTo>
                  <a:lnTo>
                    <a:pt x="30278" y="36826"/>
                  </a:lnTo>
                  <a:lnTo>
                    <a:pt x="30957" y="36659"/>
                  </a:lnTo>
                  <a:lnTo>
                    <a:pt x="30719" y="35885"/>
                  </a:lnTo>
                  <a:cubicBezTo>
                    <a:pt x="30278" y="34445"/>
                    <a:pt x="29564" y="32076"/>
                    <a:pt x="28849" y="29575"/>
                  </a:cubicBezTo>
                  <a:lnTo>
                    <a:pt x="28849" y="29575"/>
                  </a:lnTo>
                  <a:lnTo>
                    <a:pt x="29921" y="29718"/>
                  </a:lnTo>
                  <a:lnTo>
                    <a:pt x="30016" y="29718"/>
                  </a:lnTo>
                  <a:cubicBezTo>
                    <a:pt x="30219" y="29718"/>
                    <a:pt x="30397" y="29647"/>
                    <a:pt x="30540" y="29516"/>
                  </a:cubicBezTo>
                  <a:cubicBezTo>
                    <a:pt x="30707" y="29349"/>
                    <a:pt x="30778" y="29123"/>
                    <a:pt x="30766" y="28908"/>
                  </a:cubicBezTo>
                  <a:cubicBezTo>
                    <a:pt x="30766" y="28873"/>
                    <a:pt x="30481" y="26325"/>
                    <a:pt x="30481" y="24063"/>
                  </a:cubicBezTo>
                  <a:cubicBezTo>
                    <a:pt x="30481" y="21800"/>
                    <a:pt x="30766" y="19264"/>
                    <a:pt x="30766" y="19229"/>
                  </a:cubicBezTo>
                  <a:cubicBezTo>
                    <a:pt x="30790" y="19002"/>
                    <a:pt x="30707" y="18788"/>
                    <a:pt x="30540" y="18621"/>
                  </a:cubicBezTo>
                  <a:cubicBezTo>
                    <a:pt x="30409" y="18490"/>
                    <a:pt x="30219" y="18407"/>
                    <a:pt x="30016" y="18407"/>
                  </a:cubicBezTo>
                  <a:lnTo>
                    <a:pt x="29921" y="18407"/>
                  </a:lnTo>
                  <a:lnTo>
                    <a:pt x="26373" y="18907"/>
                  </a:lnTo>
                  <a:cubicBezTo>
                    <a:pt x="26421" y="16502"/>
                    <a:pt x="26968" y="14407"/>
                    <a:pt x="27373" y="14002"/>
                  </a:cubicBezTo>
                  <a:lnTo>
                    <a:pt x="30076" y="14002"/>
                  </a:lnTo>
                  <a:lnTo>
                    <a:pt x="30076" y="13264"/>
                  </a:lnTo>
                  <a:cubicBezTo>
                    <a:pt x="30076" y="7644"/>
                    <a:pt x="24468" y="4001"/>
                    <a:pt x="22742" y="3024"/>
                  </a:cubicBezTo>
                  <a:lnTo>
                    <a:pt x="22908" y="2155"/>
                  </a:lnTo>
                  <a:lnTo>
                    <a:pt x="23027" y="1548"/>
                  </a:lnTo>
                  <a:lnTo>
                    <a:pt x="22444" y="1322"/>
                  </a:lnTo>
                  <a:cubicBezTo>
                    <a:pt x="19146" y="107"/>
                    <a:pt x="17396" y="0"/>
                    <a:pt x="154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38"/>
            <p:cNvSpPr/>
            <p:nvPr/>
          </p:nvSpPr>
          <p:spPr>
            <a:xfrm>
              <a:off x="4963700" y="3893100"/>
              <a:ext cx="177725" cy="94750"/>
            </a:xfrm>
            <a:custGeom>
              <a:avLst/>
              <a:gdLst/>
              <a:ahLst/>
              <a:cxnLst/>
              <a:rect l="l" t="t" r="r" b="b"/>
              <a:pathLst>
                <a:path w="7109" h="3790" extrusionOk="0">
                  <a:moveTo>
                    <a:pt x="1537" y="849"/>
                  </a:moveTo>
                  <a:lnTo>
                    <a:pt x="1537" y="1241"/>
                  </a:lnTo>
                  <a:lnTo>
                    <a:pt x="1537" y="1420"/>
                  </a:lnTo>
                  <a:cubicBezTo>
                    <a:pt x="1537" y="1480"/>
                    <a:pt x="1548" y="1539"/>
                    <a:pt x="1548" y="1611"/>
                  </a:cubicBezTo>
                  <a:cubicBezTo>
                    <a:pt x="1560" y="1670"/>
                    <a:pt x="1584" y="1730"/>
                    <a:pt x="1596" y="1801"/>
                  </a:cubicBezTo>
                  <a:cubicBezTo>
                    <a:pt x="1632" y="1861"/>
                    <a:pt x="1644" y="1920"/>
                    <a:pt x="1679" y="1980"/>
                  </a:cubicBezTo>
                  <a:cubicBezTo>
                    <a:pt x="1715" y="2039"/>
                    <a:pt x="1763" y="2099"/>
                    <a:pt x="1798" y="2158"/>
                  </a:cubicBezTo>
                  <a:cubicBezTo>
                    <a:pt x="1846" y="2218"/>
                    <a:pt x="1894" y="2277"/>
                    <a:pt x="1941" y="2325"/>
                  </a:cubicBezTo>
                  <a:cubicBezTo>
                    <a:pt x="2025" y="2432"/>
                    <a:pt x="2120" y="2539"/>
                    <a:pt x="2179" y="2623"/>
                  </a:cubicBezTo>
                  <a:cubicBezTo>
                    <a:pt x="2251" y="2718"/>
                    <a:pt x="2310" y="2789"/>
                    <a:pt x="2358" y="2849"/>
                  </a:cubicBezTo>
                  <a:cubicBezTo>
                    <a:pt x="2394" y="2908"/>
                    <a:pt x="2418" y="2932"/>
                    <a:pt x="2418" y="2932"/>
                  </a:cubicBezTo>
                  <a:cubicBezTo>
                    <a:pt x="2418" y="2932"/>
                    <a:pt x="2287" y="2849"/>
                    <a:pt x="2084" y="2718"/>
                  </a:cubicBezTo>
                  <a:cubicBezTo>
                    <a:pt x="2001" y="2658"/>
                    <a:pt x="1882" y="2563"/>
                    <a:pt x="1775" y="2456"/>
                  </a:cubicBezTo>
                  <a:cubicBezTo>
                    <a:pt x="1668" y="2349"/>
                    <a:pt x="1560" y="2242"/>
                    <a:pt x="1477" y="2087"/>
                  </a:cubicBezTo>
                  <a:cubicBezTo>
                    <a:pt x="1429" y="2015"/>
                    <a:pt x="1406" y="1944"/>
                    <a:pt x="1370" y="1861"/>
                  </a:cubicBezTo>
                  <a:cubicBezTo>
                    <a:pt x="1346" y="1789"/>
                    <a:pt x="1346" y="1706"/>
                    <a:pt x="1334" y="1622"/>
                  </a:cubicBezTo>
                  <a:cubicBezTo>
                    <a:pt x="1334" y="1456"/>
                    <a:pt x="1358" y="1325"/>
                    <a:pt x="1394" y="1206"/>
                  </a:cubicBezTo>
                  <a:cubicBezTo>
                    <a:pt x="1465" y="991"/>
                    <a:pt x="1537" y="849"/>
                    <a:pt x="1537" y="849"/>
                  </a:cubicBezTo>
                  <a:close/>
                  <a:moveTo>
                    <a:pt x="3136" y="507"/>
                  </a:moveTo>
                  <a:cubicBezTo>
                    <a:pt x="4662" y="507"/>
                    <a:pt x="6029" y="1344"/>
                    <a:pt x="6513" y="1670"/>
                  </a:cubicBezTo>
                  <a:cubicBezTo>
                    <a:pt x="6240" y="2123"/>
                    <a:pt x="5394" y="3289"/>
                    <a:pt x="3834" y="3289"/>
                  </a:cubicBezTo>
                  <a:cubicBezTo>
                    <a:pt x="3727" y="3289"/>
                    <a:pt x="3620" y="3289"/>
                    <a:pt x="3513" y="3277"/>
                  </a:cubicBezTo>
                  <a:cubicBezTo>
                    <a:pt x="3299" y="3146"/>
                    <a:pt x="1894" y="2242"/>
                    <a:pt x="1894" y="1456"/>
                  </a:cubicBezTo>
                  <a:cubicBezTo>
                    <a:pt x="1894" y="896"/>
                    <a:pt x="2489" y="610"/>
                    <a:pt x="2870" y="515"/>
                  </a:cubicBezTo>
                  <a:cubicBezTo>
                    <a:pt x="2959" y="509"/>
                    <a:pt x="3048" y="507"/>
                    <a:pt x="3136" y="507"/>
                  </a:cubicBezTo>
                  <a:close/>
                  <a:moveTo>
                    <a:pt x="3124" y="0"/>
                  </a:moveTo>
                  <a:cubicBezTo>
                    <a:pt x="3001" y="0"/>
                    <a:pt x="2876" y="5"/>
                    <a:pt x="2751" y="15"/>
                  </a:cubicBezTo>
                  <a:cubicBezTo>
                    <a:pt x="560" y="194"/>
                    <a:pt x="96" y="1003"/>
                    <a:pt x="48" y="1087"/>
                  </a:cubicBezTo>
                  <a:cubicBezTo>
                    <a:pt x="1" y="1170"/>
                    <a:pt x="13" y="1253"/>
                    <a:pt x="60" y="1325"/>
                  </a:cubicBezTo>
                  <a:cubicBezTo>
                    <a:pt x="120" y="1432"/>
                    <a:pt x="1644" y="3789"/>
                    <a:pt x="3823" y="3789"/>
                  </a:cubicBezTo>
                  <a:cubicBezTo>
                    <a:pt x="6049" y="3789"/>
                    <a:pt x="7013" y="1777"/>
                    <a:pt x="7061" y="1682"/>
                  </a:cubicBezTo>
                  <a:cubicBezTo>
                    <a:pt x="7109" y="1587"/>
                    <a:pt x="7073" y="1468"/>
                    <a:pt x="6990" y="1384"/>
                  </a:cubicBezTo>
                  <a:cubicBezTo>
                    <a:pt x="6911" y="1328"/>
                    <a:pt x="5179" y="0"/>
                    <a:pt x="3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38"/>
            <p:cNvSpPr/>
            <p:nvPr/>
          </p:nvSpPr>
          <p:spPr>
            <a:xfrm>
              <a:off x="5208975" y="3893100"/>
              <a:ext cx="177125" cy="94750"/>
            </a:xfrm>
            <a:custGeom>
              <a:avLst/>
              <a:gdLst/>
              <a:ahLst/>
              <a:cxnLst/>
              <a:rect l="l" t="t" r="r" b="b"/>
              <a:pathLst>
                <a:path w="7085" h="3790" extrusionOk="0">
                  <a:moveTo>
                    <a:pt x="5573" y="825"/>
                  </a:moveTo>
                  <a:cubicBezTo>
                    <a:pt x="5573" y="825"/>
                    <a:pt x="5644" y="956"/>
                    <a:pt x="5715" y="1182"/>
                  </a:cubicBezTo>
                  <a:cubicBezTo>
                    <a:pt x="5751" y="1301"/>
                    <a:pt x="5775" y="1432"/>
                    <a:pt x="5775" y="1599"/>
                  </a:cubicBezTo>
                  <a:cubicBezTo>
                    <a:pt x="5763" y="1706"/>
                    <a:pt x="5751" y="1789"/>
                    <a:pt x="5727" y="1861"/>
                  </a:cubicBezTo>
                  <a:cubicBezTo>
                    <a:pt x="5703" y="1944"/>
                    <a:pt x="5668" y="2027"/>
                    <a:pt x="5632" y="2087"/>
                  </a:cubicBezTo>
                  <a:cubicBezTo>
                    <a:pt x="5537" y="2218"/>
                    <a:pt x="5430" y="2349"/>
                    <a:pt x="5334" y="2456"/>
                  </a:cubicBezTo>
                  <a:cubicBezTo>
                    <a:pt x="5227" y="2563"/>
                    <a:pt x="5120" y="2646"/>
                    <a:pt x="5013" y="2718"/>
                  </a:cubicBezTo>
                  <a:cubicBezTo>
                    <a:pt x="4822" y="2849"/>
                    <a:pt x="4691" y="2908"/>
                    <a:pt x="4691" y="2908"/>
                  </a:cubicBezTo>
                  <a:cubicBezTo>
                    <a:pt x="4691" y="2908"/>
                    <a:pt x="4703" y="2873"/>
                    <a:pt x="4751" y="2813"/>
                  </a:cubicBezTo>
                  <a:cubicBezTo>
                    <a:pt x="4799" y="2754"/>
                    <a:pt x="4858" y="2682"/>
                    <a:pt x="4930" y="2599"/>
                  </a:cubicBezTo>
                  <a:cubicBezTo>
                    <a:pt x="5001" y="2504"/>
                    <a:pt x="5072" y="2396"/>
                    <a:pt x="5168" y="2301"/>
                  </a:cubicBezTo>
                  <a:cubicBezTo>
                    <a:pt x="5215" y="2242"/>
                    <a:pt x="5251" y="2194"/>
                    <a:pt x="5299" y="2134"/>
                  </a:cubicBezTo>
                  <a:cubicBezTo>
                    <a:pt x="5346" y="2075"/>
                    <a:pt x="5370" y="2015"/>
                    <a:pt x="5418" y="1956"/>
                  </a:cubicBezTo>
                  <a:lnTo>
                    <a:pt x="5513" y="1777"/>
                  </a:lnTo>
                  <a:cubicBezTo>
                    <a:pt x="5525" y="1718"/>
                    <a:pt x="5549" y="1658"/>
                    <a:pt x="5549" y="1575"/>
                  </a:cubicBezTo>
                  <a:cubicBezTo>
                    <a:pt x="5573" y="1515"/>
                    <a:pt x="5573" y="1456"/>
                    <a:pt x="5573" y="1384"/>
                  </a:cubicBezTo>
                  <a:lnTo>
                    <a:pt x="5573" y="1206"/>
                  </a:lnTo>
                  <a:cubicBezTo>
                    <a:pt x="5549" y="980"/>
                    <a:pt x="5573" y="825"/>
                    <a:pt x="5573" y="825"/>
                  </a:cubicBezTo>
                  <a:close/>
                  <a:moveTo>
                    <a:pt x="4014" y="474"/>
                  </a:moveTo>
                  <a:cubicBezTo>
                    <a:pt x="4085" y="474"/>
                    <a:pt x="4156" y="476"/>
                    <a:pt x="4227" y="479"/>
                  </a:cubicBezTo>
                  <a:cubicBezTo>
                    <a:pt x="4596" y="599"/>
                    <a:pt x="5215" y="872"/>
                    <a:pt x="5215" y="1432"/>
                  </a:cubicBezTo>
                  <a:cubicBezTo>
                    <a:pt x="5192" y="2218"/>
                    <a:pt x="3798" y="3135"/>
                    <a:pt x="3584" y="3266"/>
                  </a:cubicBezTo>
                  <a:cubicBezTo>
                    <a:pt x="3489" y="3277"/>
                    <a:pt x="3382" y="3277"/>
                    <a:pt x="3275" y="3277"/>
                  </a:cubicBezTo>
                  <a:cubicBezTo>
                    <a:pt x="1727" y="3277"/>
                    <a:pt x="870" y="2099"/>
                    <a:pt x="596" y="1646"/>
                  </a:cubicBezTo>
                  <a:cubicBezTo>
                    <a:pt x="1063" y="1316"/>
                    <a:pt x="2466" y="474"/>
                    <a:pt x="4014" y="474"/>
                  </a:cubicBezTo>
                  <a:close/>
                  <a:moveTo>
                    <a:pt x="3977" y="0"/>
                  </a:moveTo>
                  <a:cubicBezTo>
                    <a:pt x="1942" y="0"/>
                    <a:pt x="209" y="1328"/>
                    <a:pt x="119" y="1384"/>
                  </a:cubicBezTo>
                  <a:cubicBezTo>
                    <a:pt x="24" y="1468"/>
                    <a:pt x="0" y="1587"/>
                    <a:pt x="48" y="1682"/>
                  </a:cubicBezTo>
                  <a:cubicBezTo>
                    <a:pt x="84" y="1777"/>
                    <a:pt x="1060" y="3789"/>
                    <a:pt x="3275" y="3789"/>
                  </a:cubicBezTo>
                  <a:cubicBezTo>
                    <a:pt x="5465" y="3789"/>
                    <a:pt x="6977" y="1432"/>
                    <a:pt x="7037" y="1325"/>
                  </a:cubicBezTo>
                  <a:cubicBezTo>
                    <a:pt x="7085" y="1253"/>
                    <a:pt x="7085" y="1170"/>
                    <a:pt x="7061" y="1087"/>
                  </a:cubicBezTo>
                  <a:cubicBezTo>
                    <a:pt x="7013" y="1003"/>
                    <a:pt x="6549" y="194"/>
                    <a:pt x="4346" y="15"/>
                  </a:cubicBezTo>
                  <a:cubicBezTo>
                    <a:pt x="4222" y="5"/>
                    <a:pt x="4099" y="0"/>
                    <a:pt x="3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38"/>
            <p:cNvSpPr/>
            <p:nvPr/>
          </p:nvSpPr>
          <p:spPr>
            <a:xfrm>
              <a:off x="4960725" y="3852400"/>
              <a:ext cx="176525" cy="41675"/>
            </a:xfrm>
            <a:custGeom>
              <a:avLst/>
              <a:gdLst/>
              <a:ahLst/>
              <a:cxnLst/>
              <a:rect l="l" t="t" r="r" b="b"/>
              <a:pathLst>
                <a:path w="7061" h="1667" extrusionOk="0">
                  <a:moveTo>
                    <a:pt x="3227" y="0"/>
                  </a:moveTo>
                  <a:cubicBezTo>
                    <a:pt x="3108" y="0"/>
                    <a:pt x="2977" y="12"/>
                    <a:pt x="2858" y="24"/>
                  </a:cubicBezTo>
                  <a:cubicBezTo>
                    <a:pt x="2620" y="60"/>
                    <a:pt x="2382" y="83"/>
                    <a:pt x="2156" y="143"/>
                  </a:cubicBezTo>
                  <a:cubicBezTo>
                    <a:pt x="1941" y="191"/>
                    <a:pt x="1727" y="262"/>
                    <a:pt x="1536" y="333"/>
                  </a:cubicBezTo>
                  <a:cubicBezTo>
                    <a:pt x="1346" y="417"/>
                    <a:pt x="1167" y="488"/>
                    <a:pt x="1001" y="572"/>
                  </a:cubicBezTo>
                  <a:cubicBezTo>
                    <a:pt x="667" y="738"/>
                    <a:pt x="417" y="905"/>
                    <a:pt x="251" y="1024"/>
                  </a:cubicBezTo>
                  <a:cubicBezTo>
                    <a:pt x="96" y="1143"/>
                    <a:pt x="1" y="1226"/>
                    <a:pt x="1" y="1226"/>
                  </a:cubicBezTo>
                  <a:cubicBezTo>
                    <a:pt x="1" y="1226"/>
                    <a:pt x="120" y="1203"/>
                    <a:pt x="310" y="1143"/>
                  </a:cubicBezTo>
                  <a:cubicBezTo>
                    <a:pt x="524" y="1072"/>
                    <a:pt x="810" y="988"/>
                    <a:pt x="1155" y="917"/>
                  </a:cubicBezTo>
                  <a:cubicBezTo>
                    <a:pt x="1310" y="893"/>
                    <a:pt x="1513" y="845"/>
                    <a:pt x="1679" y="810"/>
                  </a:cubicBezTo>
                  <a:cubicBezTo>
                    <a:pt x="1882" y="786"/>
                    <a:pt x="2072" y="750"/>
                    <a:pt x="2275" y="726"/>
                  </a:cubicBezTo>
                  <a:cubicBezTo>
                    <a:pt x="2489" y="691"/>
                    <a:pt x="2691" y="679"/>
                    <a:pt x="2918" y="667"/>
                  </a:cubicBezTo>
                  <a:cubicBezTo>
                    <a:pt x="2953" y="663"/>
                    <a:pt x="2990" y="662"/>
                    <a:pt x="3028" y="662"/>
                  </a:cubicBezTo>
                  <a:cubicBezTo>
                    <a:pt x="3103" y="662"/>
                    <a:pt x="3180" y="667"/>
                    <a:pt x="3251" y="667"/>
                  </a:cubicBezTo>
                  <a:lnTo>
                    <a:pt x="3406" y="667"/>
                  </a:lnTo>
                  <a:lnTo>
                    <a:pt x="3584" y="679"/>
                  </a:lnTo>
                  <a:cubicBezTo>
                    <a:pt x="3692" y="691"/>
                    <a:pt x="3799" y="714"/>
                    <a:pt x="3906" y="714"/>
                  </a:cubicBezTo>
                  <a:cubicBezTo>
                    <a:pt x="4001" y="726"/>
                    <a:pt x="4108" y="738"/>
                    <a:pt x="4215" y="774"/>
                  </a:cubicBezTo>
                  <a:cubicBezTo>
                    <a:pt x="4323" y="798"/>
                    <a:pt x="4418" y="810"/>
                    <a:pt x="4525" y="845"/>
                  </a:cubicBezTo>
                  <a:cubicBezTo>
                    <a:pt x="4632" y="869"/>
                    <a:pt x="4739" y="905"/>
                    <a:pt x="4835" y="917"/>
                  </a:cubicBezTo>
                  <a:cubicBezTo>
                    <a:pt x="5049" y="976"/>
                    <a:pt x="5239" y="1036"/>
                    <a:pt x="5418" y="1095"/>
                  </a:cubicBezTo>
                  <a:cubicBezTo>
                    <a:pt x="5608" y="1155"/>
                    <a:pt x="5787" y="1214"/>
                    <a:pt x="5954" y="1274"/>
                  </a:cubicBezTo>
                  <a:cubicBezTo>
                    <a:pt x="6620" y="1512"/>
                    <a:pt x="7061" y="1667"/>
                    <a:pt x="7061" y="1667"/>
                  </a:cubicBezTo>
                  <a:cubicBezTo>
                    <a:pt x="7061" y="1667"/>
                    <a:pt x="6978" y="1572"/>
                    <a:pt x="6823" y="1441"/>
                  </a:cubicBezTo>
                  <a:cubicBezTo>
                    <a:pt x="6656" y="1310"/>
                    <a:pt x="6430" y="1107"/>
                    <a:pt x="6120" y="917"/>
                  </a:cubicBezTo>
                  <a:cubicBezTo>
                    <a:pt x="5966" y="810"/>
                    <a:pt x="5811" y="726"/>
                    <a:pt x="5608" y="619"/>
                  </a:cubicBezTo>
                  <a:cubicBezTo>
                    <a:pt x="5430" y="536"/>
                    <a:pt x="5227" y="429"/>
                    <a:pt x="5013" y="333"/>
                  </a:cubicBezTo>
                  <a:cubicBezTo>
                    <a:pt x="4811" y="250"/>
                    <a:pt x="4584" y="179"/>
                    <a:pt x="4346" y="119"/>
                  </a:cubicBezTo>
                  <a:cubicBezTo>
                    <a:pt x="4227" y="83"/>
                    <a:pt x="4108" y="60"/>
                    <a:pt x="3989" y="36"/>
                  </a:cubicBezTo>
                  <a:cubicBezTo>
                    <a:pt x="3858" y="24"/>
                    <a:pt x="3727" y="0"/>
                    <a:pt x="3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38"/>
            <p:cNvSpPr/>
            <p:nvPr/>
          </p:nvSpPr>
          <p:spPr>
            <a:xfrm>
              <a:off x="5213150" y="3851200"/>
              <a:ext cx="176225" cy="41700"/>
            </a:xfrm>
            <a:custGeom>
              <a:avLst/>
              <a:gdLst/>
              <a:ahLst/>
              <a:cxnLst/>
              <a:rect l="l" t="t" r="r" b="b"/>
              <a:pathLst>
                <a:path w="7049" h="1668" extrusionOk="0">
                  <a:moveTo>
                    <a:pt x="3453" y="0"/>
                  </a:moveTo>
                  <a:cubicBezTo>
                    <a:pt x="3334" y="12"/>
                    <a:pt x="3191" y="24"/>
                    <a:pt x="3060" y="48"/>
                  </a:cubicBezTo>
                  <a:cubicBezTo>
                    <a:pt x="2941" y="60"/>
                    <a:pt x="2822" y="84"/>
                    <a:pt x="2703" y="120"/>
                  </a:cubicBezTo>
                  <a:cubicBezTo>
                    <a:pt x="2465" y="179"/>
                    <a:pt x="2238" y="250"/>
                    <a:pt x="2036" y="346"/>
                  </a:cubicBezTo>
                  <a:cubicBezTo>
                    <a:pt x="1822" y="429"/>
                    <a:pt x="1631" y="524"/>
                    <a:pt x="1441" y="620"/>
                  </a:cubicBezTo>
                  <a:cubicBezTo>
                    <a:pt x="1262" y="727"/>
                    <a:pt x="1095" y="810"/>
                    <a:pt x="929" y="917"/>
                  </a:cubicBezTo>
                  <a:cubicBezTo>
                    <a:pt x="631" y="1108"/>
                    <a:pt x="393" y="1310"/>
                    <a:pt x="238" y="1441"/>
                  </a:cubicBezTo>
                  <a:cubicBezTo>
                    <a:pt x="72" y="1572"/>
                    <a:pt x="0" y="1667"/>
                    <a:pt x="0" y="1667"/>
                  </a:cubicBezTo>
                  <a:cubicBezTo>
                    <a:pt x="0" y="1667"/>
                    <a:pt x="441" y="1513"/>
                    <a:pt x="1095" y="1274"/>
                  </a:cubicBezTo>
                  <a:cubicBezTo>
                    <a:pt x="1274" y="1251"/>
                    <a:pt x="1453" y="1191"/>
                    <a:pt x="1655" y="1132"/>
                  </a:cubicBezTo>
                  <a:lnTo>
                    <a:pt x="2227" y="953"/>
                  </a:lnTo>
                  <a:cubicBezTo>
                    <a:pt x="2334" y="917"/>
                    <a:pt x="2441" y="893"/>
                    <a:pt x="2548" y="881"/>
                  </a:cubicBezTo>
                  <a:cubicBezTo>
                    <a:pt x="2643" y="846"/>
                    <a:pt x="2750" y="834"/>
                    <a:pt x="2858" y="798"/>
                  </a:cubicBezTo>
                  <a:cubicBezTo>
                    <a:pt x="2965" y="786"/>
                    <a:pt x="3060" y="774"/>
                    <a:pt x="3167" y="739"/>
                  </a:cubicBezTo>
                  <a:cubicBezTo>
                    <a:pt x="3274" y="727"/>
                    <a:pt x="3358" y="715"/>
                    <a:pt x="3477" y="715"/>
                  </a:cubicBezTo>
                  <a:lnTo>
                    <a:pt x="3655" y="703"/>
                  </a:lnTo>
                  <a:lnTo>
                    <a:pt x="4143" y="703"/>
                  </a:lnTo>
                  <a:cubicBezTo>
                    <a:pt x="4358" y="715"/>
                    <a:pt x="4584" y="727"/>
                    <a:pt x="4786" y="751"/>
                  </a:cubicBezTo>
                  <a:cubicBezTo>
                    <a:pt x="5001" y="786"/>
                    <a:pt x="5203" y="810"/>
                    <a:pt x="5382" y="846"/>
                  </a:cubicBezTo>
                  <a:cubicBezTo>
                    <a:pt x="5572" y="881"/>
                    <a:pt x="5751" y="917"/>
                    <a:pt x="5917" y="953"/>
                  </a:cubicBezTo>
                  <a:cubicBezTo>
                    <a:pt x="6263" y="1024"/>
                    <a:pt x="6549" y="1096"/>
                    <a:pt x="6739" y="1143"/>
                  </a:cubicBezTo>
                  <a:lnTo>
                    <a:pt x="7049" y="1239"/>
                  </a:lnTo>
                  <a:cubicBezTo>
                    <a:pt x="7049" y="1239"/>
                    <a:pt x="6965" y="1143"/>
                    <a:pt x="6799" y="1024"/>
                  </a:cubicBezTo>
                  <a:cubicBezTo>
                    <a:pt x="6632" y="905"/>
                    <a:pt x="6382" y="727"/>
                    <a:pt x="6048" y="584"/>
                  </a:cubicBezTo>
                  <a:cubicBezTo>
                    <a:pt x="5894" y="500"/>
                    <a:pt x="5715" y="417"/>
                    <a:pt x="5513" y="346"/>
                  </a:cubicBezTo>
                  <a:cubicBezTo>
                    <a:pt x="5322" y="262"/>
                    <a:pt x="5120" y="191"/>
                    <a:pt x="4894" y="143"/>
                  </a:cubicBezTo>
                  <a:cubicBezTo>
                    <a:pt x="4667" y="84"/>
                    <a:pt x="4429" y="48"/>
                    <a:pt x="4191" y="24"/>
                  </a:cubicBezTo>
                  <a:cubicBezTo>
                    <a:pt x="4072" y="12"/>
                    <a:pt x="3953" y="12"/>
                    <a:pt x="3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38"/>
            <p:cNvSpPr/>
            <p:nvPr/>
          </p:nvSpPr>
          <p:spPr>
            <a:xfrm>
              <a:off x="5080975" y="4017875"/>
              <a:ext cx="196475" cy="109675"/>
            </a:xfrm>
            <a:custGeom>
              <a:avLst/>
              <a:gdLst/>
              <a:ahLst/>
              <a:cxnLst/>
              <a:rect l="l" t="t" r="r" b="b"/>
              <a:pathLst>
                <a:path w="7859" h="4387" extrusionOk="0">
                  <a:moveTo>
                    <a:pt x="5835" y="1"/>
                  </a:moveTo>
                  <a:cubicBezTo>
                    <a:pt x="6799" y="775"/>
                    <a:pt x="7252" y="3144"/>
                    <a:pt x="7252" y="3144"/>
                  </a:cubicBezTo>
                  <a:cubicBezTo>
                    <a:pt x="7252" y="3144"/>
                    <a:pt x="5489" y="3751"/>
                    <a:pt x="3763" y="3751"/>
                  </a:cubicBezTo>
                  <a:cubicBezTo>
                    <a:pt x="2037" y="3751"/>
                    <a:pt x="1" y="3144"/>
                    <a:pt x="1" y="3144"/>
                  </a:cubicBezTo>
                  <a:lnTo>
                    <a:pt x="1" y="3144"/>
                  </a:lnTo>
                  <a:cubicBezTo>
                    <a:pt x="1416" y="4100"/>
                    <a:pt x="2962" y="4387"/>
                    <a:pt x="4305" y="4387"/>
                  </a:cubicBezTo>
                  <a:cubicBezTo>
                    <a:pt x="6307" y="4387"/>
                    <a:pt x="7859" y="3751"/>
                    <a:pt x="7859" y="3751"/>
                  </a:cubicBezTo>
                  <a:cubicBezTo>
                    <a:pt x="7859" y="3751"/>
                    <a:pt x="7847" y="3144"/>
                    <a:pt x="7787" y="2811"/>
                  </a:cubicBezTo>
                  <a:cubicBezTo>
                    <a:pt x="7383" y="668"/>
                    <a:pt x="5835" y="1"/>
                    <a:pt x="5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38"/>
            <p:cNvSpPr/>
            <p:nvPr/>
          </p:nvSpPr>
          <p:spPr>
            <a:xfrm>
              <a:off x="5062825" y="4165225"/>
              <a:ext cx="224750" cy="77425"/>
            </a:xfrm>
            <a:custGeom>
              <a:avLst/>
              <a:gdLst/>
              <a:ahLst/>
              <a:cxnLst/>
              <a:rect l="l" t="t" r="r" b="b"/>
              <a:pathLst>
                <a:path w="8990" h="3097" extrusionOk="0">
                  <a:moveTo>
                    <a:pt x="6382" y="608"/>
                  </a:moveTo>
                  <a:cubicBezTo>
                    <a:pt x="6835" y="608"/>
                    <a:pt x="7799" y="1620"/>
                    <a:pt x="8168" y="2465"/>
                  </a:cubicBezTo>
                  <a:lnTo>
                    <a:pt x="7335" y="2465"/>
                  </a:lnTo>
                  <a:cubicBezTo>
                    <a:pt x="7632" y="2346"/>
                    <a:pt x="7799" y="2251"/>
                    <a:pt x="7799" y="2251"/>
                  </a:cubicBezTo>
                  <a:lnTo>
                    <a:pt x="7501" y="2251"/>
                  </a:lnTo>
                  <a:cubicBezTo>
                    <a:pt x="7323" y="2251"/>
                    <a:pt x="7049" y="2263"/>
                    <a:pt x="6739" y="2263"/>
                  </a:cubicBezTo>
                  <a:cubicBezTo>
                    <a:pt x="6430" y="2275"/>
                    <a:pt x="6073" y="2275"/>
                    <a:pt x="5680" y="2287"/>
                  </a:cubicBezTo>
                  <a:cubicBezTo>
                    <a:pt x="5489" y="2287"/>
                    <a:pt x="5299" y="2310"/>
                    <a:pt x="5084" y="2310"/>
                  </a:cubicBezTo>
                  <a:lnTo>
                    <a:pt x="4477" y="2310"/>
                  </a:lnTo>
                  <a:cubicBezTo>
                    <a:pt x="4072" y="2310"/>
                    <a:pt x="3656" y="2310"/>
                    <a:pt x="3287" y="2287"/>
                  </a:cubicBezTo>
                  <a:cubicBezTo>
                    <a:pt x="2906" y="2275"/>
                    <a:pt x="2548" y="2275"/>
                    <a:pt x="2227" y="2263"/>
                  </a:cubicBezTo>
                  <a:cubicBezTo>
                    <a:pt x="1917" y="2251"/>
                    <a:pt x="1655" y="2251"/>
                    <a:pt x="1477" y="2251"/>
                  </a:cubicBezTo>
                  <a:lnTo>
                    <a:pt x="1179" y="2251"/>
                  </a:lnTo>
                  <a:cubicBezTo>
                    <a:pt x="1179" y="2251"/>
                    <a:pt x="1334" y="2346"/>
                    <a:pt x="1632" y="2465"/>
                  </a:cubicBezTo>
                  <a:lnTo>
                    <a:pt x="762" y="2465"/>
                  </a:lnTo>
                  <a:cubicBezTo>
                    <a:pt x="1143" y="1620"/>
                    <a:pt x="2096" y="608"/>
                    <a:pt x="2548" y="608"/>
                  </a:cubicBezTo>
                  <a:cubicBezTo>
                    <a:pt x="2965" y="608"/>
                    <a:pt x="3179" y="667"/>
                    <a:pt x="3418" y="739"/>
                  </a:cubicBezTo>
                  <a:cubicBezTo>
                    <a:pt x="3691" y="822"/>
                    <a:pt x="3989" y="905"/>
                    <a:pt x="4465" y="905"/>
                  </a:cubicBezTo>
                  <a:cubicBezTo>
                    <a:pt x="4942" y="905"/>
                    <a:pt x="5239" y="822"/>
                    <a:pt x="5501" y="739"/>
                  </a:cubicBezTo>
                  <a:cubicBezTo>
                    <a:pt x="5763" y="667"/>
                    <a:pt x="5965" y="608"/>
                    <a:pt x="6382" y="608"/>
                  </a:cubicBezTo>
                  <a:close/>
                  <a:moveTo>
                    <a:pt x="2572" y="1"/>
                  </a:moveTo>
                  <a:cubicBezTo>
                    <a:pt x="1608" y="1"/>
                    <a:pt x="0" y="1965"/>
                    <a:pt x="0" y="3096"/>
                  </a:cubicBezTo>
                  <a:lnTo>
                    <a:pt x="8990" y="3096"/>
                  </a:lnTo>
                  <a:cubicBezTo>
                    <a:pt x="8990" y="1965"/>
                    <a:pt x="7394" y="1"/>
                    <a:pt x="6418" y="1"/>
                  </a:cubicBezTo>
                  <a:cubicBezTo>
                    <a:pt x="5442" y="1"/>
                    <a:pt x="5311" y="298"/>
                    <a:pt x="4489" y="298"/>
                  </a:cubicBezTo>
                  <a:cubicBezTo>
                    <a:pt x="3679" y="298"/>
                    <a:pt x="3537"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38"/>
            <p:cNvSpPr/>
            <p:nvPr/>
          </p:nvSpPr>
          <p:spPr>
            <a:xfrm>
              <a:off x="5503950" y="3560100"/>
              <a:ext cx="11925" cy="188425"/>
            </a:xfrm>
            <a:custGeom>
              <a:avLst/>
              <a:gdLst/>
              <a:ahLst/>
              <a:cxnLst/>
              <a:rect l="l" t="t" r="r" b="b"/>
              <a:pathLst>
                <a:path w="477" h="7537" extrusionOk="0">
                  <a:moveTo>
                    <a:pt x="239" y="0"/>
                  </a:moveTo>
                  <a:cubicBezTo>
                    <a:pt x="239" y="0"/>
                    <a:pt x="167" y="476"/>
                    <a:pt x="108" y="1179"/>
                  </a:cubicBezTo>
                  <a:cubicBezTo>
                    <a:pt x="72" y="1536"/>
                    <a:pt x="48" y="1941"/>
                    <a:pt x="36" y="2381"/>
                  </a:cubicBezTo>
                  <a:cubicBezTo>
                    <a:pt x="36" y="2608"/>
                    <a:pt x="24" y="2834"/>
                    <a:pt x="24" y="3072"/>
                  </a:cubicBezTo>
                  <a:cubicBezTo>
                    <a:pt x="24" y="3310"/>
                    <a:pt x="24" y="3536"/>
                    <a:pt x="0" y="3774"/>
                  </a:cubicBezTo>
                  <a:cubicBezTo>
                    <a:pt x="0" y="4013"/>
                    <a:pt x="0" y="4251"/>
                    <a:pt x="24" y="4465"/>
                  </a:cubicBezTo>
                  <a:cubicBezTo>
                    <a:pt x="24" y="4703"/>
                    <a:pt x="36" y="4929"/>
                    <a:pt x="36" y="5156"/>
                  </a:cubicBezTo>
                  <a:cubicBezTo>
                    <a:pt x="48" y="5596"/>
                    <a:pt x="72" y="6001"/>
                    <a:pt x="108" y="6358"/>
                  </a:cubicBezTo>
                  <a:cubicBezTo>
                    <a:pt x="167" y="7061"/>
                    <a:pt x="239" y="7537"/>
                    <a:pt x="239" y="7537"/>
                  </a:cubicBezTo>
                  <a:cubicBezTo>
                    <a:pt x="239" y="7537"/>
                    <a:pt x="334" y="7061"/>
                    <a:pt x="381" y="6358"/>
                  </a:cubicBezTo>
                  <a:cubicBezTo>
                    <a:pt x="405" y="6001"/>
                    <a:pt x="441" y="5596"/>
                    <a:pt x="453" y="5156"/>
                  </a:cubicBezTo>
                  <a:cubicBezTo>
                    <a:pt x="453" y="4929"/>
                    <a:pt x="465" y="4703"/>
                    <a:pt x="465" y="4465"/>
                  </a:cubicBezTo>
                  <a:cubicBezTo>
                    <a:pt x="465" y="4227"/>
                    <a:pt x="465" y="4013"/>
                    <a:pt x="477" y="3774"/>
                  </a:cubicBezTo>
                  <a:cubicBezTo>
                    <a:pt x="477" y="3536"/>
                    <a:pt x="477" y="3298"/>
                    <a:pt x="465" y="3072"/>
                  </a:cubicBezTo>
                  <a:cubicBezTo>
                    <a:pt x="477" y="2834"/>
                    <a:pt x="465" y="2608"/>
                    <a:pt x="453" y="2381"/>
                  </a:cubicBezTo>
                  <a:cubicBezTo>
                    <a:pt x="441" y="1941"/>
                    <a:pt x="405" y="1536"/>
                    <a:pt x="381" y="1179"/>
                  </a:cubicBezTo>
                  <a:cubicBezTo>
                    <a:pt x="322" y="47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38"/>
            <p:cNvSpPr/>
            <p:nvPr/>
          </p:nvSpPr>
          <p:spPr>
            <a:xfrm>
              <a:off x="4834825" y="3560100"/>
              <a:ext cx="11625" cy="188425"/>
            </a:xfrm>
            <a:custGeom>
              <a:avLst/>
              <a:gdLst/>
              <a:ahLst/>
              <a:cxnLst/>
              <a:rect l="l" t="t" r="r" b="b"/>
              <a:pathLst>
                <a:path w="465" h="7537" extrusionOk="0">
                  <a:moveTo>
                    <a:pt x="238" y="0"/>
                  </a:moveTo>
                  <a:cubicBezTo>
                    <a:pt x="238" y="0"/>
                    <a:pt x="155" y="476"/>
                    <a:pt x="95" y="1179"/>
                  </a:cubicBezTo>
                  <a:cubicBezTo>
                    <a:pt x="72" y="1536"/>
                    <a:pt x="36" y="1941"/>
                    <a:pt x="24" y="2381"/>
                  </a:cubicBezTo>
                  <a:cubicBezTo>
                    <a:pt x="24" y="2608"/>
                    <a:pt x="12" y="2834"/>
                    <a:pt x="12" y="3072"/>
                  </a:cubicBezTo>
                  <a:cubicBezTo>
                    <a:pt x="12" y="3310"/>
                    <a:pt x="12" y="3536"/>
                    <a:pt x="0" y="3774"/>
                  </a:cubicBezTo>
                  <a:cubicBezTo>
                    <a:pt x="0" y="4013"/>
                    <a:pt x="0" y="4251"/>
                    <a:pt x="12" y="4465"/>
                  </a:cubicBezTo>
                  <a:cubicBezTo>
                    <a:pt x="12" y="4703"/>
                    <a:pt x="24" y="4929"/>
                    <a:pt x="24" y="5156"/>
                  </a:cubicBezTo>
                  <a:cubicBezTo>
                    <a:pt x="36" y="5596"/>
                    <a:pt x="72" y="6001"/>
                    <a:pt x="95" y="6358"/>
                  </a:cubicBezTo>
                  <a:cubicBezTo>
                    <a:pt x="155" y="7061"/>
                    <a:pt x="238" y="7537"/>
                    <a:pt x="238" y="7537"/>
                  </a:cubicBezTo>
                  <a:cubicBezTo>
                    <a:pt x="238" y="7537"/>
                    <a:pt x="322" y="7061"/>
                    <a:pt x="369" y="6358"/>
                  </a:cubicBezTo>
                  <a:cubicBezTo>
                    <a:pt x="393" y="6001"/>
                    <a:pt x="429" y="5596"/>
                    <a:pt x="441" y="5156"/>
                  </a:cubicBezTo>
                  <a:cubicBezTo>
                    <a:pt x="441" y="4929"/>
                    <a:pt x="453" y="4703"/>
                    <a:pt x="453" y="4465"/>
                  </a:cubicBezTo>
                  <a:cubicBezTo>
                    <a:pt x="453" y="4227"/>
                    <a:pt x="453" y="4013"/>
                    <a:pt x="465" y="3774"/>
                  </a:cubicBezTo>
                  <a:cubicBezTo>
                    <a:pt x="465" y="3536"/>
                    <a:pt x="465" y="3298"/>
                    <a:pt x="453" y="3072"/>
                  </a:cubicBezTo>
                  <a:cubicBezTo>
                    <a:pt x="453" y="2834"/>
                    <a:pt x="441" y="2608"/>
                    <a:pt x="441" y="2381"/>
                  </a:cubicBezTo>
                  <a:cubicBezTo>
                    <a:pt x="429" y="1941"/>
                    <a:pt x="393" y="1536"/>
                    <a:pt x="369" y="1179"/>
                  </a:cubicBezTo>
                  <a:cubicBezTo>
                    <a:pt x="310" y="476"/>
                    <a:pt x="23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38"/>
            <p:cNvSpPr/>
            <p:nvPr/>
          </p:nvSpPr>
          <p:spPr>
            <a:xfrm>
              <a:off x="5028600" y="3082050"/>
              <a:ext cx="294700" cy="57475"/>
            </a:xfrm>
            <a:custGeom>
              <a:avLst/>
              <a:gdLst/>
              <a:ahLst/>
              <a:cxnLst/>
              <a:rect l="l" t="t" r="r" b="b"/>
              <a:pathLst>
                <a:path w="11788" h="2299" extrusionOk="0">
                  <a:moveTo>
                    <a:pt x="5894" y="1"/>
                  </a:moveTo>
                  <a:cubicBezTo>
                    <a:pt x="5394" y="1"/>
                    <a:pt x="4906" y="13"/>
                    <a:pt x="4406" y="60"/>
                  </a:cubicBezTo>
                  <a:cubicBezTo>
                    <a:pt x="3905" y="108"/>
                    <a:pt x="3405" y="179"/>
                    <a:pt x="2929" y="286"/>
                  </a:cubicBezTo>
                  <a:cubicBezTo>
                    <a:pt x="2691" y="334"/>
                    <a:pt x="2441" y="394"/>
                    <a:pt x="2203" y="465"/>
                  </a:cubicBezTo>
                  <a:cubicBezTo>
                    <a:pt x="1965" y="525"/>
                    <a:pt x="1727" y="596"/>
                    <a:pt x="1488" y="667"/>
                  </a:cubicBezTo>
                  <a:cubicBezTo>
                    <a:pt x="1250" y="751"/>
                    <a:pt x="1024" y="822"/>
                    <a:pt x="786" y="906"/>
                  </a:cubicBezTo>
                  <a:cubicBezTo>
                    <a:pt x="548" y="1001"/>
                    <a:pt x="322" y="1084"/>
                    <a:pt x="95" y="1179"/>
                  </a:cubicBezTo>
                  <a:lnTo>
                    <a:pt x="0" y="1227"/>
                  </a:lnTo>
                  <a:lnTo>
                    <a:pt x="24" y="1310"/>
                  </a:lnTo>
                  <a:cubicBezTo>
                    <a:pt x="107" y="1632"/>
                    <a:pt x="226" y="1965"/>
                    <a:pt x="345" y="2299"/>
                  </a:cubicBezTo>
                  <a:cubicBezTo>
                    <a:pt x="310" y="1977"/>
                    <a:pt x="262" y="1680"/>
                    <a:pt x="238" y="1370"/>
                  </a:cubicBezTo>
                  <a:lnTo>
                    <a:pt x="857" y="1239"/>
                  </a:lnTo>
                  <a:cubicBezTo>
                    <a:pt x="1096" y="1179"/>
                    <a:pt x="1334" y="1132"/>
                    <a:pt x="1572" y="1084"/>
                  </a:cubicBezTo>
                  <a:cubicBezTo>
                    <a:pt x="2048" y="1001"/>
                    <a:pt x="2524" y="906"/>
                    <a:pt x="3001" y="846"/>
                  </a:cubicBezTo>
                  <a:cubicBezTo>
                    <a:pt x="3953" y="715"/>
                    <a:pt x="4894" y="691"/>
                    <a:pt x="5870" y="691"/>
                  </a:cubicBezTo>
                  <a:cubicBezTo>
                    <a:pt x="6052" y="687"/>
                    <a:pt x="6233" y="685"/>
                    <a:pt x="6413" y="685"/>
                  </a:cubicBezTo>
                  <a:cubicBezTo>
                    <a:pt x="7201" y="685"/>
                    <a:pt x="7976" y="730"/>
                    <a:pt x="8751" y="846"/>
                  </a:cubicBezTo>
                  <a:cubicBezTo>
                    <a:pt x="9228" y="906"/>
                    <a:pt x="9704" y="1001"/>
                    <a:pt x="10180" y="1084"/>
                  </a:cubicBezTo>
                  <a:cubicBezTo>
                    <a:pt x="10418" y="1132"/>
                    <a:pt x="10656" y="1179"/>
                    <a:pt x="10894" y="1239"/>
                  </a:cubicBezTo>
                  <a:lnTo>
                    <a:pt x="11514" y="1370"/>
                  </a:lnTo>
                  <a:cubicBezTo>
                    <a:pt x="11466" y="1680"/>
                    <a:pt x="11442" y="1977"/>
                    <a:pt x="11406" y="2299"/>
                  </a:cubicBezTo>
                  <a:cubicBezTo>
                    <a:pt x="11525" y="1965"/>
                    <a:pt x="11633" y="1644"/>
                    <a:pt x="11752" y="1310"/>
                  </a:cubicBezTo>
                  <a:lnTo>
                    <a:pt x="11787" y="1227"/>
                  </a:lnTo>
                  <a:lnTo>
                    <a:pt x="11680" y="1179"/>
                  </a:lnTo>
                  <a:cubicBezTo>
                    <a:pt x="11454" y="1084"/>
                    <a:pt x="11216" y="1001"/>
                    <a:pt x="10990" y="906"/>
                  </a:cubicBezTo>
                  <a:cubicBezTo>
                    <a:pt x="10752" y="822"/>
                    <a:pt x="10537" y="751"/>
                    <a:pt x="10299" y="667"/>
                  </a:cubicBezTo>
                  <a:cubicBezTo>
                    <a:pt x="10061" y="596"/>
                    <a:pt x="9823" y="525"/>
                    <a:pt x="9585" y="465"/>
                  </a:cubicBezTo>
                  <a:cubicBezTo>
                    <a:pt x="9347" y="406"/>
                    <a:pt x="9108" y="346"/>
                    <a:pt x="8847" y="286"/>
                  </a:cubicBezTo>
                  <a:cubicBezTo>
                    <a:pt x="8358" y="191"/>
                    <a:pt x="7870" y="108"/>
                    <a:pt x="7382" y="60"/>
                  </a:cubicBezTo>
                  <a:cubicBezTo>
                    <a:pt x="6882" y="13"/>
                    <a:pt x="6382" y="13"/>
                    <a:pt x="5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38"/>
            <p:cNvSpPr/>
            <p:nvPr/>
          </p:nvSpPr>
          <p:spPr>
            <a:xfrm>
              <a:off x="5310475" y="3570500"/>
              <a:ext cx="150925" cy="167625"/>
            </a:xfrm>
            <a:custGeom>
              <a:avLst/>
              <a:gdLst/>
              <a:ahLst/>
              <a:cxnLst/>
              <a:rect l="l" t="t" r="r" b="b"/>
              <a:pathLst>
                <a:path w="6037" h="6705" extrusionOk="0">
                  <a:moveTo>
                    <a:pt x="6037" y="1"/>
                  </a:moveTo>
                  <a:lnTo>
                    <a:pt x="5620" y="84"/>
                  </a:lnTo>
                  <a:cubicBezTo>
                    <a:pt x="5144" y="168"/>
                    <a:pt x="4680" y="263"/>
                    <a:pt x="4203" y="358"/>
                  </a:cubicBezTo>
                  <a:cubicBezTo>
                    <a:pt x="3739" y="465"/>
                    <a:pt x="3263" y="560"/>
                    <a:pt x="2798" y="656"/>
                  </a:cubicBezTo>
                  <a:cubicBezTo>
                    <a:pt x="2346" y="763"/>
                    <a:pt x="1870" y="870"/>
                    <a:pt x="1405" y="989"/>
                  </a:cubicBezTo>
                  <a:cubicBezTo>
                    <a:pt x="941" y="1108"/>
                    <a:pt x="477" y="1227"/>
                    <a:pt x="0" y="1358"/>
                  </a:cubicBezTo>
                  <a:cubicBezTo>
                    <a:pt x="477" y="1334"/>
                    <a:pt x="953" y="1299"/>
                    <a:pt x="1429" y="1251"/>
                  </a:cubicBezTo>
                  <a:cubicBezTo>
                    <a:pt x="1905" y="1215"/>
                    <a:pt x="2382" y="1168"/>
                    <a:pt x="2858" y="1108"/>
                  </a:cubicBezTo>
                  <a:cubicBezTo>
                    <a:pt x="3334" y="1061"/>
                    <a:pt x="3810" y="989"/>
                    <a:pt x="4287" y="930"/>
                  </a:cubicBezTo>
                  <a:cubicBezTo>
                    <a:pt x="4620" y="882"/>
                    <a:pt x="4953" y="834"/>
                    <a:pt x="5287" y="799"/>
                  </a:cubicBezTo>
                  <a:lnTo>
                    <a:pt x="5287" y="799"/>
                  </a:lnTo>
                  <a:cubicBezTo>
                    <a:pt x="5251" y="1156"/>
                    <a:pt x="5215" y="1513"/>
                    <a:pt x="5192" y="1870"/>
                  </a:cubicBezTo>
                  <a:lnTo>
                    <a:pt x="5168" y="2608"/>
                  </a:lnTo>
                  <a:cubicBezTo>
                    <a:pt x="5156" y="2858"/>
                    <a:pt x="5156" y="3120"/>
                    <a:pt x="5156" y="3358"/>
                  </a:cubicBezTo>
                  <a:cubicBezTo>
                    <a:pt x="5156" y="3858"/>
                    <a:pt x="5180" y="4347"/>
                    <a:pt x="5215" y="4859"/>
                  </a:cubicBezTo>
                  <a:cubicBezTo>
                    <a:pt x="5227" y="5216"/>
                    <a:pt x="5251" y="5573"/>
                    <a:pt x="5299" y="5930"/>
                  </a:cubicBezTo>
                  <a:cubicBezTo>
                    <a:pt x="4977" y="5883"/>
                    <a:pt x="4632" y="5835"/>
                    <a:pt x="4299" y="5799"/>
                  </a:cubicBezTo>
                  <a:lnTo>
                    <a:pt x="2870" y="5621"/>
                  </a:lnTo>
                  <a:cubicBezTo>
                    <a:pt x="1917" y="5513"/>
                    <a:pt x="965" y="5406"/>
                    <a:pt x="0" y="5347"/>
                  </a:cubicBezTo>
                  <a:lnTo>
                    <a:pt x="0" y="5347"/>
                  </a:lnTo>
                  <a:cubicBezTo>
                    <a:pt x="941" y="5597"/>
                    <a:pt x="1870" y="5835"/>
                    <a:pt x="2798" y="6049"/>
                  </a:cubicBezTo>
                  <a:cubicBezTo>
                    <a:pt x="3263" y="6156"/>
                    <a:pt x="3739" y="6252"/>
                    <a:pt x="4203" y="6347"/>
                  </a:cubicBezTo>
                  <a:cubicBezTo>
                    <a:pt x="4668" y="6454"/>
                    <a:pt x="5144" y="6537"/>
                    <a:pt x="5620" y="6633"/>
                  </a:cubicBezTo>
                  <a:lnTo>
                    <a:pt x="6037" y="6704"/>
                  </a:lnTo>
                  <a:lnTo>
                    <a:pt x="6001" y="6275"/>
                  </a:lnTo>
                  <a:cubicBezTo>
                    <a:pt x="5977" y="5775"/>
                    <a:pt x="5954" y="5287"/>
                    <a:pt x="5930" y="4811"/>
                  </a:cubicBezTo>
                  <a:cubicBezTo>
                    <a:pt x="5918" y="4323"/>
                    <a:pt x="5894" y="3835"/>
                    <a:pt x="5894" y="3358"/>
                  </a:cubicBezTo>
                  <a:lnTo>
                    <a:pt x="5894" y="2620"/>
                  </a:lnTo>
                  <a:lnTo>
                    <a:pt x="5930" y="1894"/>
                  </a:lnTo>
                  <a:cubicBezTo>
                    <a:pt x="5954" y="1406"/>
                    <a:pt x="5977" y="918"/>
                    <a:pt x="6001" y="441"/>
                  </a:cubicBezTo>
                  <a:lnTo>
                    <a:pt x="60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38"/>
            <p:cNvSpPr/>
            <p:nvPr/>
          </p:nvSpPr>
          <p:spPr>
            <a:xfrm>
              <a:off x="4889000" y="3570500"/>
              <a:ext cx="150625" cy="167625"/>
            </a:xfrm>
            <a:custGeom>
              <a:avLst/>
              <a:gdLst/>
              <a:ahLst/>
              <a:cxnLst/>
              <a:rect l="l" t="t" r="r" b="b"/>
              <a:pathLst>
                <a:path w="6025" h="6705" extrusionOk="0">
                  <a:moveTo>
                    <a:pt x="0" y="1"/>
                  </a:moveTo>
                  <a:lnTo>
                    <a:pt x="24" y="441"/>
                  </a:lnTo>
                  <a:cubicBezTo>
                    <a:pt x="60" y="930"/>
                    <a:pt x="72" y="1418"/>
                    <a:pt x="107" y="1894"/>
                  </a:cubicBezTo>
                  <a:lnTo>
                    <a:pt x="131" y="2620"/>
                  </a:lnTo>
                  <a:lnTo>
                    <a:pt x="131" y="3347"/>
                  </a:lnTo>
                  <a:cubicBezTo>
                    <a:pt x="131" y="3835"/>
                    <a:pt x="119" y="4323"/>
                    <a:pt x="107" y="4811"/>
                  </a:cubicBezTo>
                  <a:cubicBezTo>
                    <a:pt x="72" y="5299"/>
                    <a:pt x="60" y="5787"/>
                    <a:pt x="24" y="6264"/>
                  </a:cubicBezTo>
                  <a:lnTo>
                    <a:pt x="0" y="6704"/>
                  </a:lnTo>
                  <a:lnTo>
                    <a:pt x="417" y="6621"/>
                  </a:lnTo>
                  <a:cubicBezTo>
                    <a:pt x="893" y="6537"/>
                    <a:pt x="1357" y="6442"/>
                    <a:pt x="1834" y="6347"/>
                  </a:cubicBezTo>
                  <a:cubicBezTo>
                    <a:pt x="2286" y="6240"/>
                    <a:pt x="2762" y="6144"/>
                    <a:pt x="3227" y="6049"/>
                  </a:cubicBezTo>
                  <a:cubicBezTo>
                    <a:pt x="4167" y="5835"/>
                    <a:pt x="5084" y="5609"/>
                    <a:pt x="6025" y="5347"/>
                  </a:cubicBezTo>
                  <a:lnTo>
                    <a:pt x="6025" y="5347"/>
                  </a:lnTo>
                  <a:cubicBezTo>
                    <a:pt x="5072" y="5406"/>
                    <a:pt x="4108" y="5490"/>
                    <a:pt x="3155" y="5609"/>
                  </a:cubicBezTo>
                  <a:cubicBezTo>
                    <a:pt x="2679" y="5656"/>
                    <a:pt x="2203" y="5728"/>
                    <a:pt x="1727" y="5787"/>
                  </a:cubicBezTo>
                  <a:cubicBezTo>
                    <a:pt x="1393" y="5835"/>
                    <a:pt x="1060" y="5883"/>
                    <a:pt x="726" y="5930"/>
                  </a:cubicBezTo>
                  <a:cubicBezTo>
                    <a:pt x="762" y="5573"/>
                    <a:pt x="798" y="5216"/>
                    <a:pt x="822" y="4859"/>
                  </a:cubicBezTo>
                  <a:cubicBezTo>
                    <a:pt x="846" y="4359"/>
                    <a:pt x="857" y="3858"/>
                    <a:pt x="881" y="3347"/>
                  </a:cubicBezTo>
                  <a:cubicBezTo>
                    <a:pt x="881" y="3108"/>
                    <a:pt x="869" y="2846"/>
                    <a:pt x="869" y="2608"/>
                  </a:cubicBezTo>
                  <a:lnTo>
                    <a:pt x="834" y="1858"/>
                  </a:lnTo>
                  <a:cubicBezTo>
                    <a:pt x="822" y="1501"/>
                    <a:pt x="786" y="1144"/>
                    <a:pt x="750" y="787"/>
                  </a:cubicBezTo>
                  <a:lnTo>
                    <a:pt x="750" y="787"/>
                  </a:lnTo>
                  <a:cubicBezTo>
                    <a:pt x="1072" y="834"/>
                    <a:pt x="1417" y="882"/>
                    <a:pt x="1738" y="930"/>
                  </a:cubicBezTo>
                  <a:lnTo>
                    <a:pt x="3167" y="1108"/>
                  </a:lnTo>
                  <a:cubicBezTo>
                    <a:pt x="3643" y="1168"/>
                    <a:pt x="4120" y="1203"/>
                    <a:pt x="4596" y="1251"/>
                  </a:cubicBezTo>
                  <a:cubicBezTo>
                    <a:pt x="5072" y="1299"/>
                    <a:pt x="5548" y="1346"/>
                    <a:pt x="6025" y="1358"/>
                  </a:cubicBezTo>
                  <a:cubicBezTo>
                    <a:pt x="5572" y="1227"/>
                    <a:pt x="5096" y="1108"/>
                    <a:pt x="4632" y="989"/>
                  </a:cubicBezTo>
                  <a:cubicBezTo>
                    <a:pt x="4167" y="870"/>
                    <a:pt x="3691" y="763"/>
                    <a:pt x="3227" y="656"/>
                  </a:cubicBezTo>
                  <a:cubicBezTo>
                    <a:pt x="2762" y="560"/>
                    <a:pt x="2286" y="453"/>
                    <a:pt x="1834" y="358"/>
                  </a:cubicBezTo>
                  <a:cubicBezTo>
                    <a:pt x="1369" y="263"/>
                    <a:pt x="893" y="168"/>
                    <a:pt x="417" y="84"/>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38"/>
            <p:cNvSpPr/>
            <p:nvPr/>
          </p:nvSpPr>
          <p:spPr>
            <a:xfrm>
              <a:off x="4852975" y="3997350"/>
              <a:ext cx="192300" cy="136950"/>
            </a:xfrm>
            <a:custGeom>
              <a:avLst/>
              <a:gdLst/>
              <a:ahLst/>
              <a:cxnLst/>
              <a:rect l="l" t="t" r="r" b="b"/>
              <a:pathLst>
                <a:path w="7692" h="5478" extrusionOk="0">
                  <a:moveTo>
                    <a:pt x="2346" y="810"/>
                  </a:moveTo>
                  <a:cubicBezTo>
                    <a:pt x="2632" y="941"/>
                    <a:pt x="2882" y="1215"/>
                    <a:pt x="3060" y="1608"/>
                  </a:cubicBezTo>
                  <a:cubicBezTo>
                    <a:pt x="3037" y="2417"/>
                    <a:pt x="3037" y="3156"/>
                    <a:pt x="3060" y="3858"/>
                  </a:cubicBezTo>
                  <a:cubicBezTo>
                    <a:pt x="2882" y="4227"/>
                    <a:pt x="2632" y="4513"/>
                    <a:pt x="2346" y="4644"/>
                  </a:cubicBezTo>
                  <a:cubicBezTo>
                    <a:pt x="2346" y="4644"/>
                    <a:pt x="2334" y="4644"/>
                    <a:pt x="2334" y="4632"/>
                  </a:cubicBezTo>
                  <a:cubicBezTo>
                    <a:pt x="2287" y="4596"/>
                    <a:pt x="2251" y="4572"/>
                    <a:pt x="2203" y="4525"/>
                  </a:cubicBezTo>
                  <a:cubicBezTo>
                    <a:pt x="2156" y="4489"/>
                    <a:pt x="2108" y="4453"/>
                    <a:pt x="2072" y="4406"/>
                  </a:cubicBezTo>
                  <a:cubicBezTo>
                    <a:pt x="1906" y="4227"/>
                    <a:pt x="1751" y="3977"/>
                    <a:pt x="1632" y="3679"/>
                  </a:cubicBezTo>
                  <a:cubicBezTo>
                    <a:pt x="1572" y="3525"/>
                    <a:pt x="1548" y="3382"/>
                    <a:pt x="1513" y="3215"/>
                  </a:cubicBezTo>
                  <a:cubicBezTo>
                    <a:pt x="1489" y="3072"/>
                    <a:pt x="1477" y="2870"/>
                    <a:pt x="1477" y="2739"/>
                  </a:cubicBezTo>
                  <a:cubicBezTo>
                    <a:pt x="1477" y="2644"/>
                    <a:pt x="1477" y="2548"/>
                    <a:pt x="1489" y="2477"/>
                  </a:cubicBezTo>
                  <a:cubicBezTo>
                    <a:pt x="1501" y="2394"/>
                    <a:pt x="1501" y="2322"/>
                    <a:pt x="1513" y="2239"/>
                  </a:cubicBezTo>
                  <a:cubicBezTo>
                    <a:pt x="1548" y="2072"/>
                    <a:pt x="1572" y="1917"/>
                    <a:pt x="1632" y="1774"/>
                  </a:cubicBezTo>
                  <a:cubicBezTo>
                    <a:pt x="1739" y="1477"/>
                    <a:pt x="1894" y="1215"/>
                    <a:pt x="2072" y="1048"/>
                  </a:cubicBezTo>
                  <a:cubicBezTo>
                    <a:pt x="2108" y="1001"/>
                    <a:pt x="2156" y="953"/>
                    <a:pt x="2203" y="929"/>
                  </a:cubicBezTo>
                  <a:cubicBezTo>
                    <a:pt x="2251" y="881"/>
                    <a:pt x="2287" y="846"/>
                    <a:pt x="2334" y="822"/>
                  </a:cubicBezTo>
                  <a:cubicBezTo>
                    <a:pt x="2334" y="822"/>
                    <a:pt x="2346" y="822"/>
                    <a:pt x="2346" y="810"/>
                  </a:cubicBezTo>
                  <a:close/>
                  <a:moveTo>
                    <a:pt x="2084" y="750"/>
                  </a:moveTo>
                  <a:cubicBezTo>
                    <a:pt x="2025" y="774"/>
                    <a:pt x="1977" y="810"/>
                    <a:pt x="1917" y="846"/>
                  </a:cubicBezTo>
                  <a:cubicBezTo>
                    <a:pt x="1798" y="941"/>
                    <a:pt x="1679" y="1048"/>
                    <a:pt x="1560" y="1179"/>
                  </a:cubicBezTo>
                  <a:cubicBezTo>
                    <a:pt x="1453" y="1310"/>
                    <a:pt x="1346" y="1465"/>
                    <a:pt x="1274" y="1620"/>
                  </a:cubicBezTo>
                  <a:cubicBezTo>
                    <a:pt x="1203" y="1786"/>
                    <a:pt x="1132" y="1965"/>
                    <a:pt x="1084" y="2155"/>
                  </a:cubicBezTo>
                  <a:cubicBezTo>
                    <a:pt x="1048" y="2251"/>
                    <a:pt x="1036" y="2358"/>
                    <a:pt x="1036" y="2453"/>
                  </a:cubicBezTo>
                  <a:cubicBezTo>
                    <a:pt x="1024" y="2560"/>
                    <a:pt x="1024" y="2632"/>
                    <a:pt x="1024" y="2739"/>
                  </a:cubicBezTo>
                  <a:cubicBezTo>
                    <a:pt x="1024" y="2965"/>
                    <a:pt x="1036" y="3144"/>
                    <a:pt x="1096" y="3334"/>
                  </a:cubicBezTo>
                  <a:cubicBezTo>
                    <a:pt x="1144" y="3525"/>
                    <a:pt x="1203" y="3703"/>
                    <a:pt x="1298" y="3870"/>
                  </a:cubicBezTo>
                  <a:cubicBezTo>
                    <a:pt x="1370" y="4037"/>
                    <a:pt x="1477" y="4179"/>
                    <a:pt x="1572" y="4322"/>
                  </a:cubicBezTo>
                  <a:cubicBezTo>
                    <a:pt x="1679" y="4453"/>
                    <a:pt x="1798" y="4560"/>
                    <a:pt x="1929" y="4644"/>
                  </a:cubicBezTo>
                  <a:cubicBezTo>
                    <a:pt x="1989" y="4691"/>
                    <a:pt x="2036" y="4715"/>
                    <a:pt x="2096" y="4751"/>
                  </a:cubicBezTo>
                  <a:cubicBezTo>
                    <a:pt x="2048" y="4739"/>
                    <a:pt x="2036" y="4739"/>
                    <a:pt x="2036" y="4739"/>
                  </a:cubicBezTo>
                  <a:cubicBezTo>
                    <a:pt x="1429" y="4739"/>
                    <a:pt x="763" y="3870"/>
                    <a:pt x="763" y="2739"/>
                  </a:cubicBezTo>
                  <a:cubicBezTo>
                    <a:pt x="763" y="1596"/>
                    <a:pt x="1429" y="750"/>
                    <a:pt x="2036" y="750"/>
                  </a:cubicBezTo>
                  <a:close/>
                  <a:moveTo>
                    <a:pt x="2025" y="0"/>
                  </a:moveTo>
                  <a:cubicBezTo>
                    <a:pt x="917" y="0"/>
                    <a:pt x="1" y="1251"/>
                    <a:pt x="1" y="2739"/>
                  </a:cubicBezTo>
                  <a:cubicBezTo>
                    <a:pt x="1" y="4227"/>
                    <a:pt x="917" y="5477"/>
                    <a:pt x="2025" y="5477"/>
                  </a:cubicBezTo>
                  <a:cubicBezTo>
                    <a:pt x="2691" y="5477"/>
                    <a:pt x="3287" y="5013"/>
                    <a:pt x="3656" y="4322"/>
                  </a:cubicBezTo>
                  <a:cubicBezTo>
                    <a:pt x="4311" y="4632"/>
                    <a:pt x="5561" y="5049"/>
                    <a:pt x="7692" y="5049"/>
                  </a:cubicBezTo>
                  <a:lnTo>
                    <a:pt x="7692" y="4299"/>
                  </a:lnTo>
                  <a:cubicBezTo>
                    <a:pt x="5370" y="4299"/>
                    <a:pt x="4203" y="3798"/>
                    <a:pt x="3775" y="3537"/>
                  </a:cubicBezTo>
                  <a:cubicBezTo>
                    <a:pt x="3763" y="2977"/>
                    <a:pt x="3763" y="2441"/>
                    <a:pt x="3775" y="1941"/>
                  </a:cubicBezTo>
                  <a:cubicBezTo>
                    <a:pt x="4465" y="2251"/>
                    <a:pt x="5680" y="2608"/>
                    <a:pt x="7680" y="2608"/>
                  </a:cubicBezTo>
                  <a:lnTo>
                    <a:pt x="7680" y="1858"/>
                  </a:lnTo>
                  <a:cubicBezTo>
                    <a:pt x="4688" y="1858"/>
                    <a:pt x="3628" y="1033"/>
                    <a:pt x="3553" y="968"/>
                  </a:cubicBezTo>
                  <a:lnTo>
                    <a:pt x="3553" y="968"/>
                  </a:lnTo>
                  <a:cubicBezTo>
                    <a:pt x="3183" y="379"/>
                    <a:pt x="2621" y="0"/>
                    <a:pt x="2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38"/>
            <p:cNvSpPr/>
            <p:nvPr/>
          </p:nvSpPr>
          <p:spPr>
            <a:xfrm>
              <a:off x="5130100" y="3162125"/>
              <a:ext cx="89900" cy="89925"/>
            </a:xfrm>
            <a:custGeom>
              <a:avLst/>
              <a:gdLst/>
              <a:ahLst/>
              <a:cxnLst/>
              <a:rect l="l" t="t" r="r" b="b"/>
              <a:pathLst>
                <a:path w="3596" h="3597" extrusionOk="0">
                  <a:moveTo>
                    <a:pt x="1798" y="489"/>
                  </a:moveTo>
                  <a:cubicBezTo>
                    <a:pt x="2536" y="489"/>
                    <a:pt x="3108" y="1072"/>
                    <a:pt x="3108" y="1798"/>
                  </a:cubicBezTo>
                  <a:cubicBezTo>
                    <a:pt x="3108" y="2525"/>
                    <a:pt x="2536" y="3108"/>
                    <a:pt x="1798" y="3108"/>
                  </a:cubicBezTo>
                  <a:cubicBezTo>
                    <a:pt x="1072" y="3108"/>
                    <a:pt x="488" y="2525"/>
                    <a:pt x="488" y="1798"/>
                  </a:cubicBezTo>
                  <a:cubicBezTo>
                    <a:pt x="488" y="1072"/>
                    <a:pt x="1072" y="489"/>
                    <a:pt x="1798" y="489"/>
                  </a:cubicBezTo>
                  <a:close/>
                  <a:moveTo>
                    <a:pt x="1798" y="1"/>
                  </a:moveTo>
                  <a:cubicBezTo>
                    <a:pt x="810" y="1"/>
                    <a:pt x="0" y="798"/>
                    <a:pt x="0" y="1798"/>
                  </a:cubicBezTo>
                  <a:cubicBezTo>
                    <a:pt x="0" y="2798"/>
                    <a:pt x="810" y="3596"/>
                    <a:pt x="1798" y="3596"/>
                  </a:cubicBezTo>
                  <a:cubicBezTo>
                    <a:pt x="2798" y="3596"/>
                    <a:pt x="3596" y="2798"/>
                    <a:pt x="3596" y="1798"/>
                  </a:cubicBezTo>
                  <a:cubicBezTo>
                    <a:pt x="3596" y="798"/>
                    <a:pt x="2798" y="1"/>
                    <a:pt x="1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38"/>
            <p:cNvSpPr/>
            <p:nvPr/>
          </p:nvSpPr>
          <p:spPr>
            <a:xfrm>
              <a:off x="5149450" y="3199675"/>
              <a:ext cx="51500" cy="32125"/>
            </a:xfrm>
            <a:custGeom>
              <a:avLst/>
              <a:gdLst/>
              <a:ahLst/>
              <a:cxnLst/>
              <a:rect l="l" t="t" r="r" b="b"/>
              <a:pathLst>
                <a:path w="2060" h="1285" extrusionOk="0">
                  <a:moveTo>
                    <a:pt x="141" y="0"/>
                  </a:moveTo>
                  <a:cubicBezTo>
                    <a:pt x="52" y="0"/>
                    <a:pt x="0" y="62"/>
                    <a:pt x="0" y="249"/>
                  </a:cubicBezTo>
                  <a:cubicBezTo>
                    <a:pt x="0" y="820"/>
                    <a:pt x="464" y="1285"/>
                    <a:pt x="1024" y="1285"/>
                  </a:cubicBezTo>
                  <a:cubicBezTo>
                    <a:pt x="1596" y="1285"/>
                    <a:pt x="2060" y="820"/>
                    <a:pt x="2060" y="249"/>
                  </a:cubicBezTo>
                  <a:cubicBezTo>
                    <a:pt x="2060" y="62"/>
                    <a:pt x="2008" y="0"/>
                    <a:pt x="1918" y="0"/>
                  </a:cubicBezTo>
                  <a:cubicBezTo>
                    <a:pt x="1738" y="0"/>
                    <a:pt x="1405" y="249"/>
                    <a:pt x="1024" y="249"/>
                  </a:cubicBezTo>
                  <a:cubicBezTo>
                    <a:pt x="651" y="249"/>
                    <a:pt x="320"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38"/>
            <p:cNvSpPr/>
            <p:nvPr/>
          </p:nvSpPr>
          <p:spPr>
            <a:xfrm>
              <a:off x="5362575" y="3179100"/>
              <a:ext cx="134850" cy="182775"/>
            </a:xfrm>
            <a:custGeom>
              <a:avLst/>
              <a:gdLst/>
              <a:ahLst/>
              <a:cxnLst/>
              <a:rect l="l" t="t" r="r" b="b"/>
              <a:pathLst>
                <a:path w="5394" h="7311" extrusionOk="0">
                  <a:moveTo>
                    <a:pt x="0" y="0"/>
                  </a:moveTo>
                  <a:cubicBezTo>
                    <a:pt x="0" y="0"/>
                    <a:pt x="322" y="488"/>
                    <a:pt x="810" y="1179"/>
                  </a:cubicBezTo>
                  <a:cubicBezTo>
                    <a:pt x="1048" y="1524"/>
                    <a:pt x="1334" y="1917"/>
                    <a:pt x="1643" y="2358"/>
                  </a:cubicBezTo>
                  <a:cubicBezTo>
                    <a:pt x="1810" y="2560"/>
                    <a:pt x="1953" y="2798"/>
                    <a:pt x="2131" y="3012"/>
                  </a:cubicBezTo>
                  <a:cubicBezTo>
                    <a:pt x="2298" y="3239"/>
                    <a:pt x="2465" y="3453"/>
                    <a:pt x="2643" y="3691"/>
                  </a:cubicBezTo>
                  <a:cubicBezTo>
                    <a:pt x="2977" y="4144"/>
                    <a:pt x="3322" y="4608"/>
                    <a:pt x="3631" y="5025"/>
                  </a:cubicBezTo>
                  <a:cubicBezTo>
                    <a:pt x="3965" y="5441"/>
                    <a:pt x="4262" y="5834"/>
                    <a:pt x="4512" y="6180"/>
                  </a:cubicBezTo>
                  <a:cubicBezTo>
                    <a:pt x="4763" y="6525"/>
                    <a:pt x="4989" y="6811"/>
                    <a:pt x="5144" y="7001"/>
                  </a:cubicBezTo>
                  <a:cubicBezTo>
                    <a:pt x="5286" y="7192"/>
                    <a:pt x="5394" y="7311"/>
                    <a:pt x="5394" y="7311"/>
                  </a:cubicBezTo>
                  <a:cubicBezTo>
                    <a:pt x="5394" y="7311"/>
                    <a:pt x="5334" y="7180"/>
                    <a:pt x="5227" y="6953"/>
                  </a:cubicBezTo>
                  <a:cubicBezTo>
                    <a:pt x="5120" y="6727"/>
                    <a:pt x="4965" y="6406"/>
                    <a:pt x="4751" y="6037"/>
                  </a:cubicBezTo>
                  <a:cubicBezTo>
                    <a:pt x="4548" y="5656"/>
                    <a:pt x="4286" y="5227"/>
                    <a:pt x="3989" y="4786"/>
                  </a:cubicBezTo>
                  <a:cubicBezTo>
                    <a:pt x="3691" y="4334"/>
                    <a:pt x="3369" y="3870"/>
                    <a:pt x="3024" y="3405"/>
                  </a:cubicBezTo>
                  <a:cubicBezTo>
                    <a:pt x="2679" y="2953"/>
                    <a:pt x="2322" y="2500"/>
                    <a:pt x="1988" y="2108"/>
                  </a:cubicBezTo>
                  <a:cubicBezTo>
                    <a:pt x="1643" y="1691"/>
                    <a:pt x="1310" y="1310"/>
                    <a:pt x="1012" y="1000"/>
                  </a:cubicBezTo>
                  <a:cubicBezTo>
                    <a:pt x="441" y="381"/>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38"/>
            <p:cNvSpPr/>
            <p:nvPr/>
          </p:nvSpPr>
          <p:spPr>
            <a:xfrm>
              <a:off x="5409900" y="3200825"/>
              <a:ext cx="99425" cy="133975"/>
            </a:xfrm>
            <a:custGeom>
              <a:avLst/>
              <a:gdLst/>
              <a:ahLst/>
              <a:cxnLst/>
              <a:rect l="l" t="t" r="r" b="b"/>
              <a:pathLst>
                <a:path w="3977" h="5359" extrusionOk="0">
                  <a:moveTo>
                    <a:pt x="0" y="0"/>
                  </a:moveTo>
                  <a:cubicBezTo>
                    <a:pt x="0" y="0"/>
                    <a:pt x="214" y="370"/>
                    <a:pt x="572" y="893"/>
                  </a:cubicBezTo>
                  <a:cubicBezTo>
                    <a:pt x="714" y="1143"/>
                    <a:pt x="929" y="1441"/>
                    <a:pt x="1143" y="1751"/>
                  </a:cubicBezTo>
                  <a:cubicBezTo>
                    <a:pt x="1262" y="1917"/>
                    <a:pt x="1369" y="2084"/>
                    <a:pt x="1500" y="2239"/>
                  </a:cubicBezTo>
                  <a:cubicBezTo>
                    <a:pt x="1619" y="2405"/>
                    <a:pt x="1738" y="2572"/>
                    <a:pt x="1881" y="2751"/>
                  </a:cubicBezTo>
                  <a:cubicBezTo>
                    <a:pt x="2000" y="2917"/>
                    <a:pt x="2131" y="3084"/>
                    <a:pt x="2250" y="3239"/>
                  </a:cubicBezTo>
                  <a:cubicBezTo>
                    <a:pt x="2369" y="3406"/>
                    <a:pt x="2500" y="3548"/>
                    <a:pt x="2619" y="3715"/>
                  </a:cubicBezTo>
                  <a:cubicBezTo>
                    <a:pt x="2858" y="4037"/>
                    <a:pt x="3084" y="4310"/>
                    <a:pt x="3286" y="4549"/>
                  </a:cubicBezTo>
                  <a:cubicBezTo>
                    <a:pt x="3489" y="4787"/>
                    <a:pt x="3667" y="5001"/>
                    <a:pt x="3786" y="5132"/>
                  </a:cubicBezTo>
                  <a:cubicBezTo>
                    <a:pt x="3905" y="5263"/>
                    <a:pt x="3977" y="5358"/>
                    <a:pt x="3977" y="5358"/>
                  </a:cubicBezTo>
                  <a:cubicBezTo>
                    <a:pt x="3977" y="5358"/>
                    <a:pt x="3941" y="5251"/>
                    <a:pt x="3870" y="5084"/>
                  </a:cubicBezTo>
                  <a:cubicBezTo>
                    <a:pt x="3798" y="4906"/>
                    <a:pt x="3691" y="4668"/>
                    <a:pt x="3548" y="4406"/>
                  </a:cubicBezTo>
                  <a:cubicBezTo>
                    <a:pt x="3393" y="4120"/>
                    <a:pt x="3215" y="3810"/>
                    <a:pt x="2989" y="3465"/>
                  </a:cubicBezTo>
                  <a:cubicBezTo>
                    <a:pt x="2893" y="3298"/>
                    <a:pt x="2786" y="3120"/>
                    <a:pt x="2655" y="2965"/>
                  </a:cubicBezTo>
                  <a:cubicBezTo>
                    <a:pt x="2536" y="2798"/>
                    <a:pt x="2417" y="2620"/>
                    <a:pt x="2274" y="2453"/>
                  </a:cubicBezTo>
                  <a:cubicBezTo>
                    <a:pt x="2143" y="2286"/>
                    <a:pt x="2024" y="2132"/>
                    <a:pt x="1893" y="1965"/>
                  </a:cubicBezTo>
                  <a:cubicBezTo>
                    <a:pt x="1762" y="1798"/>
                    <a:pt x="1619" y="1655"/>
                    <a:pt x="1500" y="1501"/>
                  </a:cubicBezTo>
                  <a:cubicBezTo>
                    <a:pt x="1250" y="1203"/>
                    <a:pt x="1000" y="941"/>
                    <a:pt x="774" y="715"/>
                  </a:cubicBezTo>
                  <a:cubicBezTo>
                    <a:pt x="334" y="26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38"/>
            <p:cNvSpPr/>
            <p:nvPr/>
          </p:nvSpPr>
          <p:spPr>
            <a:xfrm>
              <a:off x="4853575" y="3179100"/>
              <a:ext cx="134850" cy="182775"/>
            </a:xfrm>
            <a:custGeom>
              <a:avLst/>
              <a:gdLst/>
              <a:ahLst/>
              <a:cxnLst/>
              <a:rect l="l" t="t" r="r" b="b"/>
              <a:pathLst>
                <a:path w="5394" h="7311" extrusionOk="0">
                  <a:moveTo>
                    <a:pt x="5394" y="0"/>
                  </a:moveTo>
                  <a:cubicBezTo>
                    <a:pt x="5394" y="0"/>
                    <a:pt x="4965" y="381"/>
                    <a:pt x="4382" y="1000"/>
                  </a:cubicBezTo>
                  <a:cubicBezTo>
                    <a:pt x="4084" y="1310"/>
                    <a:pt x="3751" y="1691"/>
                    <a:pt x="3417" y="2108"/>
                  </a:cubicBezTo>
                  <a:cubicBezTo>
                    <a:pt x="3072" y="2500"/>
                    <a:pt x="2715" y="2965"/>
                    <a:pt x="2370" y="3417"/>
                  </a:cubicBezTo>
                  <a:cubicBezTo>
                    <a:pt x="2024" y="3870"/>
                    <a:pt x="1703" y="4334"/>
                    <a:pt x="1405" y="4786"/>
                  </a:cubicBezTo>
                  <a:cubicBezTo>
                    <a:pt x="1108" y="5227"/>
                    <a:pt x="858" y="5656"/>
                    <a:pt x="643" y="6037"/>
                  </a:cubicBezTo>
                  <a:cubicBezTo>
                    <a:pt x="441" y="6406"/>
                    <a:pt x="274" y="6727"/>
                    <a:pt x="167" y="6953"/>
                  </a:cubicBezTo>
                  <a:cubicBezTo>
                    <a:pt x="60" y="7180"/>
                    <a:pt x="0" y="7311"/>
                    <a:pt x="0" y="7311"/>
                  </a:cubicBezTo>
                  <a:cubicBezTo>
                    <a:pt x="0" y="7311"/>
                    <a:pt x="96" y="7203"/>
                    <a:pt x="262" y="7001"/>
                  </a:cubicBezTo>
                  <a:cubicBezTo>
                    <a:pt x="405" y="6811"/>
                    <a:pt x="631" y="6525"/>
                    <a:pt x="881" y="6180"/>
                  </a:cubicBezTo>
                  <a:cubicBezTo>
                    <a:pt x="1131" y="5834"/>
                    <a:pt x="1453" y="5453"/>
                    <a:pt x="1762" y="5025"/>
                  </a:cubicBezTo>
                  <a:cubicBezTo>
                    <a:pt x="2072" y="4608"/>
                    <a:pt x="2417" y="4144"/>
                    <a:pt x="2763" y="3691"/>
                  </a:cubicBezTo>
                  <a:cubicBezTo>
                    <a:pt x="2905" y="3477"/>
                    <a:pt x="3072" y="3239"/>
                    <a:pt x="3251" y="3012"/>
                  </a:cubicBezTo>
                  <a:cubicBezTo>
                    <a:pt x="3406" y="2786"/>
                    <a:pt x="3572" y="2560"/>
                    <a:pt x="3739" y="2358"/>
                  </a:cubicBezTo>
                  <a:cubicBezTo>
                    <a:pt x="4048" y="1929"/>
                    <a:pt x="4346" y="1524"/>
                    <a:pt x="4584" y="1179"/>
                  </a:cubicBezTo>
                  <a:cubicBezTo>
                    <a:pt x="5072" y="477"/>
                    <a:pt x="5394" y="0"/>
                    <a:pt x="5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38"/>
            <p:cNvSpPr/>
            <p:nvPr/>
          </p:nvSpPr>
          <p:spPr>
            <a:xfrm>
              <a:off x="4841950" y="3200525"/>
              <a:ext cx="99450" cy="133675"/>
            </a:xfrm>
            <a:custGeom>
              <a:avLst/>
              <a:gdLst/>
              <a:ahLst/>
              <a:cxnLst/>
              <a:rect l="l" t="t" r="r" b="b"/>
              <a:pathLst>
                <a:path w="3978" h="5347" extrusionOk="0">
                  <a:moveTo>
                    <a:pt x="3978" y="0"/>
                  </a:moveTo>
                  <a:cubicBezTo>
                    <a:pt x="3978" y="1"/>
                    <a:pt x="3644" y="262"/>
                    <a:pt x="3204" y="715"/>
                  </a:cubicBezTo>
                  <a:cubicBezTo>
                    <a:pt x="2978" y="929"/>
                    <a:pt x="2728" y="1203"/>
                    <a:pt x="2477" y="1501"/>
                  </a:cubicBezTo>
                  <a:cubicBezTo>
                    <a:pt x="2347" y="1643"/>
                    <a:pt x="2204" y="1798"/>
                    <a:pt x="2085" y="1965"/>
                  </a:cubicBezTo>
                  <a:cubicBezTo>
                    <a:pt x="1954" y="2120"/>
                    <a:pt x="1835" y="2286"/>
                    <a:pt x="1704" y="2453"/>
                  </a:cubicBezTo>
                  <a:cubicBezTo>
                    <a:pt x="1585" y="2620"/>
                    <a:pt x="1465" y="2798"/>
                    <a:pt x="1334" y="2953"/>
                  </a:cubicBezTo>
                  <a:cubicBezTo>
                    <a:pt x="1215" y="3120"/>
                    <a:pt x="1108" y="3298"/>
                    <a:pt x="989" y="3465"/>
                  </a:cubicBezTo>
                  <a:cubicBezTo>
                    <a:pt x="775" y="3787"/>
                    <a:pt x="584" y="4120"/>
                    <a:pt x="442" y="4406"/>
                  </a:cubicBezTo>
                  <a:cubicBezTo>
                    <a:pt x="287" y="4680"/>
                    <a:pt x="180" y="4918"/>
                    <a:pt x="108" y="5084"/>
                  </a:cubicBezTo>
                  <a:cubicBezTo>
                    <a:pt x="37" y="5251"/>
                    <a:pt x="1" y="5346"/>
                    <a:pt x="1" y="5346"/>
                  </a:cubicBezTo>
                  <a:cubicBezTo>
                    <a:pt x="1" y="5346"/>
                    <a:pt x="84" y="5275"/>
                    <a:pt x="203" y="5132"/>
                  </a:cubicBezTo>
                  <a:cubicBezTo>
                    <a:pt x="322" y="4977"/>
                    <a:pt x="477" y="4787"/>
                    <a:pt x="692" y="4549"/>
                  </a:cubicBezTo>
                  <a:cubicBezTo>
                    <a:pt x="870" y="4322"/>
                    <a:pt x="1096" y="4049"/>
                    <a:pt x="1334" y="3727"/>
                  </a:cubicBezTo>
                  <a:cubicBezTo>
                    <a:pt x="1454" y="3572"/>
                    <a:pt x="1585" y="3418"/>
                    <a:pt x="1704" y="3251"/>
                  </a:cubicBezTo>
                  <a:cubicBezTo>
                    <a:pt x="1823" y="3096"/>
                    <a:pt x="1954" y="2929"/>
                    <a:pt x="2073" y="2763"/>
                  </a:cubicBezTo>
                  <a:cubicBezTo>
                    <a:pt x="2192" y="2596"/>
                    <a:pt x="2335" y="2417"/>
                    <a:pt x="2454" y="2263"/>
                  </a:cubicBezTo>
                  <a:lnTo>
                    <a:pt x="2811" y="1763"/>
                  </a:lnTo>
                  <a:cubicBezTo>
                    <a:pt x="3025" y="1453"/>
                    <a:pt x="3239" y="1143"/>
                    <a:pt x="3418" y="893"/>
                  </a:cubicBezTo>
                  <a:cubicBezTo>
                    <a:pt x="3751" y="370"/>
                    <a:pt x="3978" y="1"/>
                    <a:pt x="3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38"/>
            <p:cNvSpPr/>
            <p:nvPr/>
          </p:nvSpPr>
          <p:spPr>
            <a:xfrm>
              <a:off x="5329825" y="3650875"/>
              <a:ext cx="91700" cy="6875"/>
            </a:xfrm>
            <a:custGeom>
              <a:avLst/>
              <a:gdLst/>
              <a:ahLst/>
              <a:cxnLst/>
              <a:rect l="l" t="t" r="r" b="b"/>
              <a:pathLst>
                <a:path w="3668" h="275" extrusionOk="0">
                  <a:moveTo>
                    <a:pt x="1834" y="1"/>
                  </a:moveTo>
                  <a:cubicBezTo>
                    <a:pt x="1370" y="1"/>
                    <a:pt x="929" y="24"/>
                    <a:pt x="572" y="60"/>
                  </a:cubicBezTo>
                  <a:cubicBezTo>
                    <a:pt x="227" y="96"/>
                    <a:pt x="0" y="143"/>
                    <a:pt x="0" y="143"/>
                  </a:cubicBezTo>
                  <a:cubicBezTo>
                    <a:pt x="0" y="143"/>
                    <a:pt x="227" y="179"/>
                    <a:pt x="572" y="215"/>
                  </a:cubicBezTo>
                  <a:cubicBezTo>
                    <a:pt x="917" y="239"/>
                    <a:pt x="1370" y="262"/>
                    <a:pt x="1834" y="274"/>
                  </a:cubicBezTo>
                  <a:cubicBezTo>
                    <a:pt x="2298" y="262"/>
                    <a:pt x="2763" y="239"/>
                    <a:pt x="3096" y="215"/>
                  </a:cubicBezTo>
                  <a:cubicBezTo>
                    <a:pt x="3441" y="179"/>
                    <a:pt x="3667" y="143"/>
                    <a:pt x="3667" y="143"/>
                  </a:cubicBezTo>
                  <a:cubicBezTo>
                    <a:pt x="3667" y="143"/>
                    <a:pt x="3441" y="96"/>
                    <a:pt x="3096" y="60"/>
                  </a:cubicBezTo>
                  <a:cubicBezTo>
                    <a:pt x="2763" y="36"/>
                    <a:pt x="2298"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38"/>
            <p:cNvSpPr/>
            <p:nvPr/>
          </p:nvSpPr>
          <p:spPr>
            <a:xfrm>
              <a:off x="4928875" y="3650875"/>
              <a:ext cx="91400" cy="6875"/>
            </a:xfrm>
            <a:custGeom>
              <a:avLst/>
              <a:gdLst/>
              <a:ahLst/>
              <a:cxnLst/>
              <a:rect l="l" t="t" r="r" b="b"/>
              <a:pathLst>
                <a:path w="3656" h="275" extrusionOk="0">
                  <a:moveTo>
                    <a:pt x="1834" y="1"/>
                  </a:moveTo>
                  <a:cubicBezTo>
                    <a:pt x="1370" y="24"/>
                    <a:pt x="905" y="36"/>
                    <a:pt x="560" y="60"/>
                  </a:cubicBezTo>
                  <a:cubicBezTo>
                    <a:pt x="227" y="96"/>
                    <a:pt x="1" y="143"/>
                    <a:pt x="1" y="143"/>
                  </a:cubicBezTo>
                  <a:cubicBezTo>
                    <a:pt x="1" y="143"/>
                    <a:pt x="227" y="179"/>
                    <a:pt x="560" y="215"/>
                  </a:cubicBezTo>
                  <a:cubicBezTo>
                    <a:pt x="905" y="239"/>
                    <a:pt x="1370" y="262"/>
                    <a:pt x="1834" y="274"/>
                  </a:cubicBezTo>
                  <a:cubicBezTo>
                    <a:pt x="2287" y="274"/>
                    <a:pt x="2739" y="262"/>
                    <a:pt x="3096" y="215"/>
                  </a:cubicBezTo>
                  <a:cubicBezTo>
                    <a:pt x="3442" y="179"/>
                    <a:pt x="3656" y="143"/>
                    <a:pt x="3656" y="143"/>
                  </a:cubicBezTo>
                  <a:cubicBezTo>
                    <a:pt x="3656" y="143"/>
                    <a:pt x="3442" y="96"/>
                    <a:pt x="3096" y="60"/>
                  </a:cubicBezTo>
                  <a:cubicBezTo>
                    <a:pt x="2751" y="36"/>
                    <a:pt x="2287" y="24"/>
                    <a:pt x="1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38"/>
            <p:cNvSpPr/>
            <p:nvPr/>
          </p:nvSpPr>
          <p:spPr>
            <a:xfrm>
              <a:off x="5177125" y="3925900"/>
              <a:ext cx="11925" cy="139925"/>
            </a:xfrm>
            <a:custGeom>
              <a:avLst/>
              <a:gdLst/>
              <a:ahLst/>
              <a:cxnLst/>
              <a:rect l="l" t="t" r="r" b="b"/>
              <a:pathLst>
                <a:path w="477" h="5597" extrusionOk="0">
                  <a:moveTo>
                    <a:pt x="239" y="1"/>
                  </a:moveTo>
                  <a:cubicBezTo>
                    <a:pt x="239" y="1"/>
                    <a:pt x="143" y="358"/>
                    <a:pt x="96" y="882"/>
                  </a:cubicBezTo>
                  <a:cubicBezTo>
                    <a:pt x="72" y="1144"/>
                    <a:pt x="36" y="1442"/>
                    <a:pt x="24" y="1775"/>
                  </a:cubicBezTo>
                  <a:cubicBezTo>
                    <a:pt x="12" y="2096"/>
                    <a:pt x="0" y="2454"/>
                    <a:pt x="0" y="2799"/>
                  </a:cubicBezTo>
                  <a:cubicBezTo>
                    <a:pt x="0" y="3156"/>
                    <a:pt x="12" y="3501"/>
                    <a:pt x="24" y="3823"/>
                  </a:cubicBezTo>
                  <a:cubicBezTo>
                    <a:pt x="24" y="4144"/>
                    <a:pt x="60" y="4454"/>
                    <a:pt x="84" y="4716"/>
                  </a:cubicBezTo>
                  <a:cubicBezTo>
                    <a:pt x="143" y="5240"/>
                    <a:pt x="215" y="5597"/>
                    <a:pt x="215" y="5597"/>
                  </a:cubicBezTo>
                  <a:cubicBezTo>
                    <a:pt x="215" y="5597"/>
                    <a:pt x="310" y="5240"/>
                    <a:pt x="370" y="4716"/>
                  </a:cubicBezTo>
                  <a:cubicBezTo>
                    <a:pt x="393" y="4454"/>
                    <a:pt x="429" y="4156"/>
                    <a:pt x="441" y="3823"/>
                  </a:cubicBezTo>
                  <a:cubicBezTo>
                    <a:pt x="453" y="3501"/>
                    <a:pt x="477" y="3144"/>
                    <a:pt x="477" y="2799"/>
                  </a:cubicBezTo>
                  <a:cubicBezTo>
                    <a:pt x="477" y="2442"/>
                    <a:pt x="453" y="2096"/>
                    <a:pt x="441" y="1775"/>
                  </a:cubicBezTo>
                  <a:cubicBezTo>
                    <a:pt x="429" y="1442"/>
                    <a:pt x="393" y="1132"/>
                    <a:pt x="370" y="882"/>
                  </a:cubicBezTo>
                  <a:cubicBezTo>
                    <a:pt x="310" y="358"/>
                    <a:pt x="239" y="1"/>
                    <a:pt x="23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38"/>
            <p:cNvSpPr/>
            <p:nvPr/>
          </p:nvSpPr>
          <p:spPr>
            <a:xfrm>
              <a:off x="5162825" y="3933650"/>
              <a:ext cx="6875" cy="102725"/>
            </a:xfrm>
            <a:custGeom>
              <a:avLst/>
              <a:gdLst/>
              <a:ahLst/>
              <a:cxnLst/>
              <a:rect l="l" t="t" r="r" b="b"/>
              <a:pathLst>
                <a:path w="275" h="4109" extrusionOk="0">
                  <a:moveTo>
                    <a:pt x="132" y="0"/>
                  </a:moveTo>
                  <a:cubicBezTo>
                    <a:pt x="132" y="0"/>
                    <a:pt x="120" y="60"/>
                    <a:pt x="108" y="179"/>
                  </a:cubicBezTo>
                  <a:cubicBezTo>
                    <a:pt x="96" y="298"/>
                    <a:pt x="72" y="453"/>
                    <a:pt x="60" y="643"/>
                  </a:cubicBezTo>
                  <a:cubicBezTo>
                    <a:pt x="37" y="1036"/>
                    <a:pt x="13" y="1548"/>
                    <a:pt x="1" y="2060"/>
                  </a:cubicBezTo>
                  <a:cubicBezTo>
                    <a:pt x="1" y="2584"/>
                    <a:pt x="13" y="3084"/>
                    <a:pt x="60" y="3477"/>
                  </a:cubicBezTo>
                  <a:cubicBezTo>
                    <a:pt x="60" y="3656"/>
                    <a:pt x="96" y="3810"/>
                    <a:pt x="108" y="3930"/>
                  </a:cubicBezTo>
                  <a:cubicBezTo>
                    <a:pt x="120" y="4049"/>
                    <a:pt x="132" y="4108"/>
                    <a:pt x="132" y="4108"/>
                  </a:cubicBezTo>
                  <a:cubicBezTo>
                    <a:pt x="132" y="4108"/>
                    <a:pt x="156" y="4049"/>
                    <a:pt x="168" y="3930"/>
                  </a:cubicBezTo>
                  <a:cubicBezTo>
                    <a:pt x="180" y="3810"/>
                    <a:pt x="191" y="3668"/>
                    <a:pt x="215" y="3477"/>
                  </a:cubicBezTo>
                  <a:cubicBezTo>
                    <a:pt x="239" y="3084"/>
                    <a:pt x="251" y="2560"/>
                    <a:pt x="275" y="2060"/>
                  </a:cubicBezTo>
                  <a:cubicBezTo>
                    <a:pt x="275" y="1536"/>
                    <a:pt x="251" y="1036"/>
                    <a:pt x="215" y="643"/>
                  </a:cubicBezTo>
                  <a:cubicBezTo>
                    <a:pt x="191" y="453"/>
                    <a:pt x="180" y="286"/>
                    <a:pt x="168" y="179"/>
                  </a:cubicBezTo>
                  <a:cubicBezTo>
                    <a:pt x="156" y="60"/>
                    <a:pt x="132" y="0"/>
                    <a:pt x="132"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38"/>
            <p:cNvSpPr/>
            <p:nvPr/>
          </p:nvSpPr>
          <p:spPr>
            <a:xfrm>
              <a:off x="5140800" y="3645850"/>
              <a:ext cx="69375" cy="43150"/>
            </a:xfrm>
            <a:custGeom>
              <a:avLst/>
              <a:gdLst/>
              <a:ahLst/>
              <a:cxnLst/>
              <a:rect l="l" t="t" r="r" b="b"/>
              <a:pathLst>
                <a:path w="2775" h="1726" extrusionOk="0">
                  <a:moveTo>
                    <a:pt x="190" y="0"/>
                  </a:moveTo>
                  <a:cubicBezTo>
                    <a:pt x="70" y="0"/>
                    <a:pt x="1" y="86"/>
                    <a:pt x="1" y="344"/>
                  </a:cubicBezTo>
                  <a:cubicBezTo>
                    <a:pt x="1" y="1118"/>
                    <a:pt x="632" y="1726"/>
                    <a:pt x="1394" y="1726"/>
                  </a:cubicBezTo>
                  <a:cubicBezTo>
                    <a:pt x="2144" y="1726"/>
                    <a:pt x="2775" y="1118"/>
                    <a:pt x="2775" y="344"/>
                  </a:cubicBezTo>
                  <a:cubicBezTo>
                    <a:pt x="2775" y="86"/>
                    <a:pt x="2705" y="0"/>
                    <a:pt x="2584" y="0"/>
                  </a:cubicBezTo>
                  <a:cubicBezTo>
                    <a:pt x="2341" y="0"/>
                    <a:pt x="1894" y="344"/>
                    <a:pt x="1394" y="344"/>
                  </a:cubicBezTo>
                  <a:cubicBezTo>
                    <a:pt x="878" y="344"/>
                    <a:pt x="431"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38"/>
            <p:cNvSpPr/>
            <p:nvPr/>
          </p:nvSpPr>
          <p:spPr>
            <a:xfrm>
              <a:off x="4819650" y="4025325"/>
              <a:ext cx="42275" cy="123550"/>
            </a:xfrm>
            <a:custGeom>
              <a:avLst/>
              <a:gdLst/>
              <a:ahLst/>
              <a:cxnLst/>
              <a:rect l="l" t="t" r="r" b="b"/>
              <a:pathLst>
                <a:path w="1691" h="4942" extrusionOk="0">
                  <a:moveTo>
                    <a:pt x="405" y="1"/>
                  </a:moveTo>
                  <a:cubicBezTo>
                    <a:pt x="405" y="1"/>
                    <a:pt x="357" y="72"/>
                    <a:pt x="298" y="203"/>
                  </a:cubicBezTo>
                  <a:cubicBezTo>
                    <a:pt x="238" y="334"/>
                    <a:pt x="167" y="548"/>
                    <a:pt x="107" y="798"/>
                  </a:cubicBezTo>
                  <a:cubicBezTo>
                    <a:pt x="60" y="1060"/>
                    <a:pt x="0" y="1358"/>
                    <a:pt x="24" y="1679"/>
                  </a:cubicBezTo>
                  <a:cubicBezTo>
                    <a:pt x="24" y="2013"/>
                    <a:pt x="60" y="2346"/>
                    <a:pt x="155" y="2691"/>
                  </a:cubicBezTo>
                  <a:cubicBezTo>
                    <a:pt x="238" y="3037"/>
                    <a:pt x="381" y="3346"/>
                    <a:pt x="536" y="3644"/>
                  </a:cubicBezTo>
                  <a:cubicBezTo>
                    <a:pt x="691" y="3930"/>
                    <a:pt x="881" y="4168"/>
                    <a:pt x="1048" y="4370"/>
                  </a:cubicBezTo>
                  <a:cubicBezTo>
                    <a:pt x="1214" y="4561"/>
                    <a:pt x="1393" y="4704"/>
                    <a:pt x="1488" y="4799"/>
                  </a:cubicBezTo>
                  <a:cubicBezTo>
                    <a:pt x="1607" y="4894"/>
                    <a:pt x="1691" y="4942"/>
                    <a:pt x="1691" y="4942"/>
                  </a:cubicBezTo>
                  <a:cubicBezTo>
                    <a:pt x="1691" y="4942"/>
                    <a:pt x="1631" y="4882"/>
                    <a:pt x="1536" y="4763"/>
                  </a:cubicBezTo>
                  <a:cubicBezTo>
                    <a:pt x="1441" y="4632"/>
                    <a:pt x="1298" y="4465"/>
                    <a:pt x="1167" y="4251"/>
                  </a:cubicBezTo>
                  <a:cubicBezTo>
                    <a:pt x="1024" y="4049"/>
                    <a:pt x="869" y="3799"/>
                    <a:pt x="738" y="3525"/>
                  </a:cubicBezTo>
                  <a:cubicBezTo>
                    <a:pt x="595" y="3239"/>
                    <a:pt x="476" y="2930"/>
                    <a:pt x="405" y="2620"/>
                  </a:cubicBezTo>
                  <a:cubicBezTo>
                    <a:pt x="321" y="2310"/>
                    <a:pt x="274" y="1977"/>
                    <a:pt x="262" y="1667"/>
                  </a:cubicBezTo>
                  <a:cubicBezTo>
                    <a:pt x="250" y="1358"/>
                    <a:pt x="250" y="1072"/>
                    <a:pt x="274" y="822"/>
                  </a:cubicBezTo>
                  <a:cubicBezTo>
                    <a:pt x="298" y="560"/>
                    <a:pt x="333" y="358"/>
                    <a:pt x="357" y="227"/>
                  </a:cubicBezTo>
                  <a:lnTo>
                    <a:pt x="405" y="1"/>
                  </a:ln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38"/>
            <p:cNvSpPr/>
            <p:nvPr/>
          </p:nvSpPr>
          <p:spPr>
            <a:xfrm>
              <a:off x="5495025" y="3991700"/>
              <a:ext cx="23525" cy="138425"/>
            </a:xfrm>
            <a:custGeom>
              <a:avLst/>
              <a:gdLst/>
              <a:ahLst/>
              <a:cxnLst/>
              <a:rect l="l" t="t" r="r" b="b"/>
              <a:pathLst>
                <a:path w="941" h="5537" extrusionOk="0">
                  <a:moveTo>
                    <a:pt x="0" y="0"/>
                  </a:moveTo>
                  <a:cubicBezTo>
                    <a:pt x="0" y="0"/>
                    <a:pt x="36" y="95"/>
                    <a:pt x="107" y="226"/>
                  </a:cubicBezTo>
                  <a:cubicBezTo>
                    <a:pt x="143" y="298"/>
                    <a:pt x="179" y="393"/>
                    <a:pt x="215" y="488"/>
                  </a:cubicBezTo>
                  <a:cubicBezTo>
                    <a:pt x="262" y="595"/>
                    <a:pt x="298" y="715"/>
                    <a:pt x="334" y="834"/>
                  </a:cubicBezTo>
                  <a:cubicBezTo>
                    <a:pt x="417" y="1084"/>
                    <a:pt x="500" y="1381"/>
                    <a:pt x="572" y="1715"/>
                  </a:cubicBezTo>
                  <a:cubicBezTo>
                    <a:pt x="631" y="2036"/>
                    <a:pt x="679" y="2393"/>
                    <a:pt x="691" y="2739"/>
                  </a:cubicBezTo>
                  <a:cubicBezTo>
                    <a:pt x="703" y="3096"/>
                    <a:pt x="691" y="3453"/>
                    <a:pt x="643" y="3786"/>
                  </a:cubicBezTo>
                  <a:cubicBezTo>
                    <a:pt x="596" y="4108"/>
                    <a:pt x="560" y="4417"/>
                    <a:pt x="477" y="4679"/>
                  </a:cubicBezTo>
                  <a:cubicBezTo>
                    <a:pt x="453" y="4810"/>
                    <a:pt x="417" y="4929"/>
                    <a:pt x="381" y="5037"/>
                  </a:cubicBezTo>
                  <a:cubicBezTo>
                    <a:pt x="346" y="5132"/>
                    <a:pt x="322" y="5227"/>
                    <a:pt x="286" y="5298"/>
                  </a:cubicBezTo>
                  <a:cubicBezTo>
                    <a:pt x="227" y="5453"/>
                    <a:pt x="203" y="5537"/>
                    <a:pt x="203" y="5537"/>
                  </a:cubicBezTo>
                  <a:cubicBezTo>
                    <a:pt x="203" y="5537"/>
                    <a:pt x="238" y="5465"/>
                    <a:pt x="334" y="5334"/>
                  </a:cubicBezTo>
                  <a:cubicBezTo>
                    <a:pt x="381" y="5251"/>
                    <a:pt x="417" y="5179"/>
                    <a:pt x="465" y="5072"/>
                  </a:cubicBezTo>
                  <a:cubicBezTo>
                    <a:pt x="512" y="4977"/>
                    <a:pt x="572" y="4870"/>
                    <a:pt x="619" y="4739"/>
                  </a:cubicBezTo>
                  <a:cubicBezTo>
                    <a:pt x="715" y="4477"/>
                    <a:pt x="810" y="4167"/>
                    <a:pt x="869" y="3822"/>
                  </a:cubicBezTo>
                  <a:cubicBezTo>
                    <a:pt x="929" y="3489"/>
                    <a:pt x="941" y="3108"/>
                    <a:pt x="941" y="2751"/>
                  </a:cubicBezTo>
                  <a:cubicBezTo>
                    <a:pt x="917" y="2381"/>
                    <a:pt x="869" y="2024"/>
                    <a:pt x="798" y="1679"/>
                  </a:cubicBezTo>
                  <a:cubicBezTo>
                    <a:pt x="691" y="1346"/>
                    <a:pt x="584" y="1048"/>
                    <a:pt x="465" y="798"/>
                  </a:cubicBezTo>
                  <a:cubicBezTo>
                    <a:pt x="405" y="655"/>
                    <a:pt x="346" y="560"/>
                    <a:pt x="298" y="465"/>
                  </a:cubicBezTo>
                  <a:cubicBezTo>
                    <a:pt x="238" y="357"/>
                    <a:pt x="203" y="286"/>
                    <a:pt x="155" y="214"/>
                  </a:cubicBezTo>
                  <a:cubicBezTo>
                    <a:pt x="60" y="84"/>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38"/>
            <p:cNvSpPr/>
            <p:nvPr/>
          </p:nvSpPr>
          <p:spPr>
            <a:xfrm>
              <a:off x="5402450" y="3811025"/>
              <a:ext cx="10450" cy="103900"/>
            </a:xfrm>
            <a:custGeom>
              <a:avLst/>
              <a:gdLst/>
              <a:ahLst/>
              <a:cxnLst/>
              <a:rect l="l" t="t" r="r" b="b"/>
              <a:pathLst>
                <a:path w="418" h="4156" extrusionOk="0">
                  <a:moveTo>
                    <a:pt x="0" y="0"/>
                  </a:moveTo>
                  <a:cubicBezTo>
                    <a:pt x="0" y="0"/>
                    <a:pt x="0" y="60"/>
                    <a:pt x="12" y="179"/>
                  </a:cubicBezTo>
                  <a:cubicBezTo>
                    <a:pt x="48" y="286"/>
                    <a:pt x="60" y="441"/>
                    <a:pt x="72" y="643"/>
                  </a:cubicBezTo>
                  <a:cubicBezTo>
                    <a:pt x="96" y="834"/>
                    <a:pt x="108" y="1060"/>
                    <a:pt x="120" y="1310"/>
                  </a:cubicBezTo>
                  <a:cubicBezTo>
                    <a:pt x="131" y="1548"/>
                    <a:pt x="167" y="1810"/>
                    <a:pt x="167" y="2072"/>
                  </a:cubicBezTo>
                  <a:cubicBezTo>
                    <a:pt x="179" y="2322"/>
                    <a:pt x="191" y="2584"/>
                    <a:pt x="215" y="2822"/>
                  </a:cubicBezTo>
                  <a:cubicBezTo>
                    <a:pt x="215" y="3060"/>
                    <a:pt x="239" y="3298"/>
                    <a:pt x="239" y="3501"/>
                  </a:cubicBezTo>
                  <a:cubicBezTo>
                    <a:pt x="250" y="3691"/>
                    <a:pt x="250" y="3858"/>
                    <a:pt x="274" y="3977"/>
                  </a:cubicBezTo>
                  <a:cubicBezTo>
                    <a:pt x="286" y="4096"/>
                    <a:pt x="286" y="4155"/>
                    <a:pt x="286" y="4155"/>
                  </a:cubicBezTo>
                  <a:cubicBezTo>
                    <a:pt x="286" y="4155"/>
                    <a:pt x="298" y="4096"/>
                    <a:pt x="310" y="3977"/>
                  </a:cubicBezTo>
                  <a:cubicBezTo>
                    <a:pt x="322" y="3858"/>
                    <a:pt x="358" y="3703"/>
                    <a:pt x="370" y="3501"/>
                  </a:cubicBezTo>
                  <a:cubicBezTo>
                    <a:pt x="393" y="3298"/>
                    <a:pt x="417" y="3060"/>
                    <a:pt x="417" y="2822"/>
                  </a:cubicBezTo>
                  <a:cubicBezTo>
                    <a:pt x="417" y="2572"/>
                    <a:pt x="417" y="2322"/>
                    <a:pt x="405" y="2048"/>
                  </a:cubicBezTo>
                  <a:cubicBezTo>
                    <a:pt x="370" y="1786"/>
                    <a:pt x="358" y="1536"/>
                    <a:pt x="310" y="1298"/>
                  </a:cubicBezTo>
                  <a:cubicBezTo>
                    <a:pt x="286" y="1060"/>
                    <a:pt x="227" y="834"/>
                    <a:pt x="179" y="643"/>
                  </a:cubicBezTo>
                  <a:cubicBezTo>
                    <a:pt x="131" y="441"/>
                    <a:pt x="96" y="298"/>
                    <a:pt x="60" y="179"/>
                  </a:cubicBezTo>
                  <a:cubicBezTo>
                    <a:pt x="36" y="72"/>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38"/>
            <p:cNvSpPr/>
            <p:nvPr/>
          </p:nvSpPr>
          <p:spPr>
            <a:xfrm>
              <a:off x="4854175" y="3826500"/>
              <a:ext cx="19950" cy="103300"/>
            </a:xfrm>
            <a:custGeom>
              <a:avLst/>
              <a:gdLst/>
              <a:ahLst/>
              <a:cxnLst/>
              <a:rect l="l" t="t" r="r" b="b"/>
              <a:pathLst>
                <a:path w="798" h="4132" extrusionOk="0">
                  <a:moveTo>
                    <a:pt x="798" y="0"/>
                  </a:moveTo>
                  <a:lnTo>
                    <a:pt x="798" y="0"/>
                  </a:lnTo>
                  <a:cubicBezTo>
                    <a:pt x="798" y="1"/>
                    <a:pt x="786" y="61"/>
                    <a:pt x="738" y="179"/>
                  </a:cubicBezTo>
                  <a:cubicBezTo>
                    <a:pt x="715" y="298"/>
                    <a:pt x="667" y="453"/>
                    <a:pt x="607" y="643"/>
                  </a:cubicBezTo>
                  <a:cubicBezTo>
                    <a:pt x="560" y="834"/>
                    <a:pt x="488" y="1060"/>
                    <a:pt x="441" y="1298"/>
                  </a:cubicBezTo>
                  <a:cubicBezTo>
                    <a:pt x="393" y="1536"/>
                    <a:pt x="334" y="1786"/>
                    <a:pt x="274" y="2048"/>
                  </a:cubicBezTo>
                  <a:cubicBezTo>
                    <a:pt x="238" y="2298"/>
                    <a:pt x="191" y="2560"/>
                    <a:pt x="143" y="2798"/>
                  </a:cubicBezTo>
                  <a:cubicBezTo>
                    <a:pt x="95" y="3036"/>
                    <a:pt x="83" y="3274"/>
                    <a:pt x="60" y="3477"/>
                  </a:cubicBezTo>
                  <a:cubicBezTo>
                    <a:pt x="24" y="3667"/>
                    <a:pt x="24" y="3834"/>
                    <a:pt x="12" y="3953"/>
                  </a:cubicBezTo>
                  <a:cubicBezTo>
                    <a:pt x="12" y="4072"/>
                    <a:pt x="0" y="4132"/>
                    <a:pt x="0" y="4132"/>
                  </a:cubicBezTo>
                  <a:cubicBezTo>
                    <a:pt x="0" y="4132"/>
                    <a:pt x="12" y="4072"/>
                    <a:pt x="60" y="3953"/>
                  </a:cubicBezTo>
                  <a:cubicBezTo>
                    <a:pt x="83" y="3846"/>
                    <a:pt x="143" y="3679"/>
                    <a:pt x="191" y="3489"/>
                  </a:cubicBezTo>
                  <a:cubicBezTo>
                    <a:pt x="238" y="3298"/>
                    <a:pt x="310" y="3072"/>
                    <a:pt x="357" y="2834"/>
                  </a:cubicBezTo>
                  <a:cubicBezTo>
                    <a:pt x="393" y="2596"/>
                    <a:pt x="453" y="2346"/>
                    <a:pt x="512" y="2084"/>
                  </a:cubicBezTo>
                  <a:cubicBezTo>
                    <a:pt x="560" y="1834"/>
                    <a:pt x="607" y="1572"/>
                    <a:pt x="655" y="1334"/>
                  </a:cubicBezTo>
                  <a:cubicBezTo>
                    <a:pt x="691" y="1096"/>
                    <a:pt x="715" y="857"/>
                    <a:pt x="738" y="655"/>
                  </a:cubicBezTo>
                  <a:cubicBezTo>
                    <a:pt x="774" y="465"/>
                    <a:pt x="774" y="298"/>
                    <a:pt x="786" y="179"/>
                  </a:cubicBezTo>
                  <a:cubicBezTo>
                    <a:pt x="786" y="61"/>
                    <a:pt x="798" y="1"/>
                    <a:pt x="798"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38"/>
            <p:cNvSpPr/>
            <p:nvPr/>
          </p:nvSpPr>
          <p:spPr>
            <a:xfrm>
              <a:off x="5466450" y="3858350"/>
              <a:ext cx="16700" cy="81275"/>
            </a:xfrm>
            <a:custGeom>
              <a:avLst/>
              <a:gdLst/>
              <a:ahLst/>
              <a:cxnLst/>
              <a:rect l="l" t="t" r="r" b="b"/>
              <a:pathLst>
                <a:path w="668" h="3251" extrusionOk="0">
                  <a:moveTo>
                    <a:pt x="0" y="0"/>
                  </a:moveTo>
                  <a:lnTo>
                    <a:pt x="0" y="143"/>
                  </a:lnTo>
                  <a:cubicBezTo>
                    <a:pt x="12" y="214"/>
                    <a:pt x="12" y="357"/>
                    <a:pt x="36" y="512"/>
                  </a:cubicBezTo>
                  <a:cubicBezTo>
                    <a:pt x="48" y="667"/>
                    <a:pt x="60" y="857"/>
                    <a:pt x="107" y="1048"/>
                  </a:cubicBezTo>
                  <a:cubicBezTo>
                    <a:pt x="131" y="1250"/>
                    <a:pt x="179" y="1453"/>
                    <a:pt x="215" y="1643"/>
                  </a:cubicBezTo>
                  <a:cubicBezTo>
                    <a:pt x="250" y="1858"/>
                    <a:pt x="298" y="2048"/>
                    <a:pt x="346" y="2239"/>
                  </a:cubicBezTo>
                  <a:cubicBezTo>
                    <a:pt x="393" y="2441"/>
                    <a:pt x="453" y="2596"/>
                    <a:pt x="488" y="2762"/>
                  </a:cubicBezTo>
                  <a:cubicBezTo>
                    <a:pt x="536" y="2917"/>
                    <a:pt x="584" y="3036"/>
                    <a:pt x="608" y="3120"/>
                  </a:cubicBezTo>
                  <a:cubicBezTo>
                    <a:pt x="643" y="3215"/>
                    <a:pt x="667" y="3251"/>
                    <a:pt x="667" y="3251"/>
                  </a:cubicBezTo>
                  <a:lnTo>
                    <a:pt x="667" y="3108"/>
                  </a:lnTo>
                  <a:cubicBezTo>
                    <a:pt x="655" y="3012"/>
                    <a:pt x="655" y="2881"/>
                    <a:pt x="643" y="2739"/>
                  </a:cubicBezTo>
                  <a:cubicBezTo>
                    <a:pt x="631" y="2584"/>
                    <a:pt x="608" y="2393"/>
                    <a:pt x="572" y="2203"/>
                  </a:cubicBezTo>
                  <a:cubicBezTo>
                    <a:pt x="536" y="2000"/>
                    <a:pt x="488" y="1798"/>
                    <a:pt x="465" y="1608"/>
                  </a:cubicBezTo>
                  <a:cubicBezTo>
                    <a:pt x="417" y="1393"/>
                    <a:pt x="369" y="1203"/>
                    <a:pt x="334" y="1012"/>
                  </a:cubicBezTo>
                  <a:cubicBezTo>
                    <a:pt x="286" y="810"/>
                    <a:pt x="227" y="655"/>
                    <a:pt x="179" y="488"/>
                  </a:cubicBezTo>
                  <a:cubicBezTo>
                    <a:pt x="131" y="334"/>
                    <a:pt x="96" y="214"/>
                    <a:pt x="60" y="131"/>
                  </a:cubicBezTo>
                  <a:cubicBezTo>
                    <a:pt x="36" y="36"/>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38"/>
            <p:cNvSpPr/>
            <p:nvPr/>
          </p:nvSpPr>
          <p:spPr>
            <a:xfrm>
              <a:off x="5308975" y="3415125"/>
              <a:ext cx="110175" cy="47650"/>
            </a:xfrm>
            <a:custGeom>
              <a:avLst/>
              <a:gdLst/>
              <a:ahLst/>
              <a:cxnLst/>
              <a:rect l="l" t="t" r="r" b="b"/>
              <a:pathLst>
                <a:path w="4407" h="1906" extrusionOk="0">
                  <a:moveTo>
                    <a:pt x="4406" y="1"/>
                  </a:moveTo>
                  <a:cubicBezTo>
                    <a:pt x="4406" y="1"/>
                    <a:pt x="4335" y="13"/>
                    <a:pt x="4216" y="60"/>
                  </a:cubicBezTo>
                  <a:cubicBezTo>
                    <a:pt x="4097" y="108"/>
                    <a:pt x="3918" y="168"/>
                    <a:pt x="3692" y="239"/>
                  </a:cubicBezTo>
                  <a:cubicBezTo>
                    <a:pt x="3263" y="382"/>
                    <a:pt x="2716" y="608"/>
                    <a:pt x="2168" y="846"/>
                  </a:cubicBezTo>
                  <a:cubicBezTo>
                    <a:pt x="1608" y="1084"/>
                    <a:pt x="1061" y="1334"/>
                    <a:pt x="656" y="1549"/>
                  </a:cubicBezTo>
                  <a:cubicBezTo>
                    <a:pt x="453" y="1656"/>
                    <a:pt x="287" y="1739"/>
                    <a:pt x="179" y="1799"/>
                  </a:cubicBezTo>
                  <a:cubicBezTo>
                    <a:pt x="60" y="1858"/>
                    <a:pt x="1" y="1906"/>
                    <a:pt x="1" y="1906"/>
                  </a:cubicBezTo>
                  <a:cubicBezTo>
                    <a:pt x="1" y="1906"/>
                    <a:pt x="84" y="1894"/>
                    <a:pt x="203" y="1846"/>
                  </a:cubicBezTo>
                  <a:cubicBezTo>
                    <a:pt x="322" y="1799"/>
                    <a:pt x="513" y="1751"/>
                    <a:pt x="715" y="1668"/>
                  </a:cubicBezTo>
                  <a:cubicBezTo>
                    <a:pt x="1156" y="1513"/>
                    <a:pt x="1703" y="1299"/>
                    <a:pt x="2251" y="1060"/>
                  </a:cubicBezTo>
                  <a:cubicBezTo>
                    <a:pt x="2799" y="822"/>
                    <a:pt x="3358" y="560"/>
                    <a:pt x="3751" y="358"/>
                  </a:cubicBezTo>
                  <a:cubicBezTo>
                    <a:pt x="3966" y="251"/>
                    <a:pt x="4132" y="168"/>
                    <a:pt x="4228" y="108"/>
                  </a:cubicBezTo>
                  <a:cubicBezTo>
                    <a:pt x="4347" y="48"/>
                    <a:pt x="4406" y="1"/>
                    <a:pt x="4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38"/>
            <p:cNvSpPr/>
            <p:nvPr/>
          </p:nvSpPr>
          <p:spPr>
            <a:xfrm>
              <a:off x="5297075" y="3371975"/>
              <a:ext cx="110150" cy="47650"/>
            </a:xfrm>
            <a:custGeom>
              <a:avLst/>
              <a:gdLst/>
              <a:ahLst/>
              <a:cxnLst/>
              <a:rect l="l" t="t" r="r" b="b"/>
              <a:pathLst>
                <a:path w="4406" h="1906" extrusionOk="0">
                  <a:moveTo>
                    <a:pt x="4406" y="0"/>
                  </a:moveTo>
                  <a:cubicBezTo>
                    <a:pt x="4406" y="0"/>
                    <a:pt x="4334" y="12"/>
                    <a:pt x="4215" y="60"/>
                  </a:cubicBezTo>
                  <a:cubicBezTo>
                    <a:pt x="4096" y="96"/>
                    <a:pt x="3906" y="143"/>
                    <a:pt x="3692" y="239"/>
                  </a:cubicBezTo>
                  <a:cubicBezTo>
                    <a:pt x="3263" y="381"/>
                    <a:pt x="2715" y="608"/>
                    <a:pt x="2168" y="846"/>
                  </a:cubicBezTo>
                  <a:cubicBezTo>
                    <a:pt x="1608" y="1084"/>
                    <a:pt x="1060" y="1334"/>
                    <a:pt x="655" y="1548"/>
                  </a:cubicBezTo>
                  <a:cubicBezTo>
                    <a:pt x="453" y="1655"/>
                    <a:pt x="286" y="1739"/>
                    <a:pt x="179" y="1798"/>
                  </a:cubicBezTo>
                  <a:cubicBezTo>
                    <a:pt x="60" y="1858"/>
                    <a:pt x="1" y="1905"/>
                    <a:pt x="1" y="1905"/>
                  </a:cubicBezTo>
                  <a:cubicBezTo>
                    <a:pt x="1" y="1905"/>
                    <a:pt x="84" y="1894"/>
                    <a:pt x="203" y="1846"/>
                  </a:cubicBezTo>
                  <a:cubicBezTo>
                    <a:pt x="334" y="1798"/>
                    <a:pt x="513" y="1739"/>
                    <a:pt x="715" y="1667"/>
                  </a:cubicBezTo>
                  <a:cubicBezTo>
                    <a:pt x="1156" y="1513"/>
                    <a:pt x="1703" y="1298"/>
                    <a:pt x="2251" y="1060"/>
                  </a:cubicBezTo>
                  <a:cubicBezTo>
                    <a:pt x="2799" y="822"/>
                    <a:pt x="3358" y="560"/>
                    <a:pt x="3751" y="358"/>
                  </a:cubicBezTo>
                  <a:cubicBezTo>
                    <a:pt x="3965" y="250"/>
                    <a:pt x="4132" y="167"/>
                    <a:pt x="4227" y="96"/>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38"/>
            <p:cNvSpPr/>
            <p:nvPr/>
          </p:nvSpPr>
          <p:spPr>
            <a:xfrm>
              <a:off x="5285175" y="3328525"/>
              <a:ext cx="110150" cy="47650"/>
            </a:xfrm>
            <a:custGeom>
              <a:avLst/>
              <a:gdLst/>
              <a:ahLst/>
              <a:cxnLst/>
              <a:rect l="l" t="t" r="r" b="b"/>
              <a:pathLst>
                <a:path w="4406" h="1906" extrusionOk="0">
                  <a:moveTo>
                    <a:pt x="4406" y="0"/>
                  </a:moveTo>
                  <a:cubicBezTo>
                    <a:pt x="4406" y="0"/>
                    <a:pt x="4334" y="12"/>
                    <a:pt x="4215" y="60"/>
                  </a:cubicBezTo>
                  <a:cubicBezTo>
                    <a:pt x="4096" y="95"/>
                    <a:pt x="3906" y="155"/>
                    <a:pt x="3691" y="238"/>
                  </a:cubicBezTo>
                  <a:cubicBezTo>
                    <a:pt x="3263" y="381"/>
                    <a:pt x="2715" y="607"/>
                    <a:pt x="2167" y="845"/>
                  </a:cubicBezTo>
                  <a:cubicBezTo>
                    <a:pt x="1608" y="1084"/>
                    <a:pt x="1060" y="1334"/>
                    <a:pt x="655" y="1548"/>
                  </a:cubicBezTo>
                  <a:cubicBezTo>
                    <a:pt x="453" y="1643"/>
                    <a:pt x="286" y="1738"/>
                    <a:pt x="179" y="1798"/>
                  </a:cubicBezTo>
                  <a:cubicBezTo>
                    <a:pt x="60" y="1857"/>
                    <a:pt x="0" y="1905"/>
                    <a:pt x="0" y="1905"/>
                  </a:cubicBezTo>
                  <a:cubicBezTo>
                    <a:pt x="0" y="1905"/>
                    <a:pt x="84" y="1881"/>
                    <a:pt x="203" y="1846"/>
                  </a:cubicBezTo>
                  <a:cubicBezTo>
                    <a:pt x="322" y="1798"/>
                    <a:pt x="512" y="1750"/>
                    <a:pt x="715" y="1667"/>
                  </a:cubicBezTo>
                  <a:cubicBezTo>
                    <a:pt x="1155" y="1512"/>
                    <a:pt x="1703" y="1286"/>
                    <a:pt x="2251" y="1048"/>
                  </a:cubicBezTo>
                  <a:cubicBezTo>
                    <a:pt x="2798" y="810"/>
                    <a:pt x="3358" y="560"/>
                    <a:pt x="3751" y="357"/>
                  </a:cubicBezTo>
                  <a:cubicBezTo>
                    <a:pt x="3965" y="250"/>
                    <a:pt x="4120" y="155"/>
                    <a:pt x="4227" y="95"/>
                  </a:cubicBezTo>
                  <a:cubicBezTo>
                    <a:pt x="4346" y="36"/>
                    <a:pt x="4406" y="0"/>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38"/>
            <p:cNvSpPr/>
            <p:nvPr/>
          </p:nvSpPr>
          <p:spPr>
            <a:xfrm>
              <a:off x="5273275" y="3284750"/>
              <a:ext cx="110150" cy="47650"/>
            </a:xfrm>
            <a:custGeom>
              <a:avLst/>
              <a:gdLst/>
              <a:ahLst/>
              <a:cxnLst/>
              <a:rect l="l" t="t" r="r" b="b"/>
              <a:pathLst>
                <a:path w="4406" h="1906" extrusionOk="0">
                  <a:moveTo>
                    <a:pt x="4405" y="1"/>
                  </a:moveTo>
                  <a:cubicBezTo>
                    <a:pt x="4405" y="1"/>
                    <a:pt x="4334" y="25"/>
                    <a:pt x="4215" y="60"/>
                  </a:cubicBezTo>
                  <a:cubicBezTo>
                    <a:pt x="4084" y="120"/>
                    <a:pt x="3905" y="168"/>
                    <a:pt x="3691" y="239"/>
                  </a:cubicBezTo>
                  <a:cubicBezTo>
                    <a:pt x="3262" y="394"/>
                    <a:pt x="2715" y="620"/>
                    <a:pt x="2167" y="858"/>
                  </a:cubicBezTo>
                  <a:cubicBezTo>
                    <a:pt x="1607" y="1096"/>
                    <a:pt x="1060" y="1346"/>
                    <a:pt x="655" y="1549"/>
                  </a:cubicBezTo>
                  <a:cubicBezTo>
                    <a:pt x="453" y="1656"/>
                    <a:pt x="286" y="1751"/>
                    <a:pt x="179" y="1811"/>
                  </a:cubicBezTo>
                  <a:cubicBezTo>
                    <a:pt x="60" y="1870"/>
                    <a:pt x="0" y="1906"/>
                    <a:pt x="0" y="1906"/>
                  </a:cubicBezTo>
                  <a:cubicBezTo>
                    <a:pt x="0" y="1906"/>
                    <a:pt x="83" y="1894"/>
                    <a:pt x="203" y="1846"/>
                  </a:cubicBezTo>
                  <a:cubicBezTo>
                    <a:pt x="322" y="1811"/>
                    <a:pt x="512" y="1763"/>
                    <a:pt x="715" y="1668"/>
                  </a:cubicBezTo>
                  <a:cubicBezTo>
                    <a:pt x="1155" y="1525"/>
                    <a:pt x="1703" y="1299"/>
                    <a:pt x="2250" y="1061"/>
                  </a:cubicBezTo>
                  <a:cubicBezTo>
                    <a:pt x="2798" y="822"/>
                    <a:pt x="3358" y="572"/>
                    <a:pt x="3751" y="358"/>
                  </a:cubicBezTo>
                  <a:cubicBezTo>
                    <a:pt x="3965" y="263"/>
                    <a:pt x="4120" y="168"/>
                    <a:pt x="4227" y="108"/>
                  </a:cubicBezTo>
                  <a:cubicBezTo>
                    <a:pt x="4346" y="49"/>
                    <a:pt x="4405" y="1"/>
                    <a:pt x="4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38"/>
            <p:cNvSpPr/>
            <p:nvPr/>
          </p:nvSpPr>
          <p:spPr>
            <a:xfrm>
              <a:off x="5255100" y="3241600"/>
              <a:ext cx="110175" cy="47650"/>
            </a:xfrm>
            <a:custGeom>
              <a:avLst/>
              <a:gdLst/>
              <a:ahLst/>
              <a:cxnLst/>
              <a:rect l="l" t="t" r="r" b="b"/>
              <a:pathLst>
                <a:path w="4407" h="1906" extrusionOk="0">
                  <a:moveTo>
                    <a:pt x="4406" y="0"/>
                  </a:moveTo>
                  <a:cubicBezTo>
                    <a:pt x="4406" y="0"/>
                    <a:pt x="4335" y="12"/>
                    <a:pt x="4216" y="60"/>
                  </a:cubicBezTo>
                  <a:cubicBezTo>
                    <a:pt x="4097" y="108"/>
                    <a:pt x="3918" y="167"/>
                    <a:pt x="3692" y="239"/>
                  </a:cubicBezTo>
                  <a:cubicBezTo>
                    <a:pt x="3263" y="393"/>
                    <a:pt x="2715" y="608"/>
                    <a:pt x="2156" y="858"/>
                  </a:cubicBezTo>
                  <a:cubicBezTo>
                    <a:pt x="1608" y="1096"/>
                    <a:pt x="1061" y="1346"/>
                    <a:pt x="656" y="1548"/>
                  </a:cubicBezTo>
                  <a:cubicBezTo>
                    <a:pt x="453" y="1655"/>
                    <a:pt x="287" y="1751"/>
                    <a:pt x="179" y="1810"/>
                  </a:cubicBezTo>
                  <a:cubicBezTo>
                    <a:pt x="60" y="1870"/>
                    <a:pt x="1" y="1905"/>
                    <a:pt x="1" y="1905"/>
                  </a:cubicBezTo>
                  <a:cubicBezTo>
                    <a:pt x="1" y="1905"/>
                    <a:pt x="72" y="1894"/>
                    <a:pt x="191" y="1846"/>
                  </a:cubicBezTo>
                  <a:cubicBezTo>
                    <a:pt x="310" y="1810"/>
                    <a:pt x="513" y="1763"/>
                    <a:pt x="715" y="1667"/>
                  </a:cubicBezTo>
                  <a:cubicBezTo>
                    <a:pt x="1144" y="1524"/>
                    <a:pt x="1703" y="1298"/>
                    <a:pt x="2251" y="1060"/>
                  </a:cubicBezTo>
                  <a:cubicBezTo>
                    <a:pt x="2799" y="822"/>
                    <a:pt x="3347" y="572"/>
                    <a:pt x="3751" y="358"/>
                  </a:cubicBezTo>
                  <a:cubicBezTo>
                    <a:pt x="3966" y="262"/>
                    <a:pt x="4120" y="167"/>
                    <a:pt x="4228" y="108"/>
                  </a:cubicBezTo>
                  <a:cubicBezTo>
                    <a:pt x="4347" y="48"/>
                    <a:pt x="4406" y="1"/>
                    <a:pt x="4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38"/>
            <p:cNvSpPr/>
            <p:nvPr/>
          </p:nvSpPr>
          <p:spPr>
            <a:xfrm>
              <a:off x="4930950" y="3415425"/>
              <a:ext cx="110175" cy="47650"/>
            </a:xfrm>
            <a:custGeom>
              <a:avLst/>
              <a:gdLst/>
              <a:ahLst/>
              <a:cxnLst/>
              <a:rect l="l" t="t" r="r" b="b"/>
              <a:pathLst>
                <a:path w="4407" h="1906" extrusionOk="0">
                  <a:moveTo>
                    <a:pt x="1" y="1"/>
                  </a:moveTo>
                  <a:cubicBezTo>
                    <a:pt x="1" y="1"/>
                    <a:pt x="60" y="48"/>
                    <a:pt x="180" y="108"/>
                  </a:cubicBezTo>
                  <a:cubicBezTo>
                    <a:pt x="299" y="167"/>
                    <a:pt x="465" y="251"/>
                    <a:pt x="656" y="358"/>
                  </a:cubicBezTo>
                  <a:cubicBezTo>
                    <a:pt x="1061" y="572"/>
                    <a:pt x="1608" y="822"/>
                    <a:pt x="2168" y="1060"/>
                  </a:cubicBezTo>
                  <a:cubicBezTo>
                    <a:pt x="2716" y="1299"/>
                    <a:pt x="3275" y="1525"/>
                    <a:pt x="3692" y="1668"/>
                  </a:cubicBezTo>
                  <a:cubicBezTo>
                    <a:pt x="3906" y="1739"/>
                    <a:pt x="4085" y="1799"/>
                    <a:pt x="4216" y="1846"/>
                  </a:cubicBezTo>
                  <a:cubicBezTo>
                    <a:pt x="4335" y="1894"/>
                    <a:pt x="4406" y="1906"/>
                    <a:pt x="4406" y="1906"/>
                  </a:cubicBezTo>
                  <a:cubicBezTo>
                    <a:pt x="4406" y="1906"/>
                    <a:pt x="4347" y="1858"/>
                    <a:pt x="4228" y="1799"/>
                  </a:cubicBezTo>
                  <a:cubicBezTo>
                    <a:pt x="4109" y="1739"/>
                    <a:pt x="3942" y="1656"/>
                    <a:pt x="3751" y="1549"/>
                  </a:cubicBezTo>
                  <a:cubicBezTo>
                    <a:pt x="3347" y="1346"/>
                    <a:pt x="2799" y="1084"/>
                    <a:pt x="2251" y="846"/>
                  </a:cubicBezTo>
                  <a:cubicBezTo>
                    <a:pt x="1704" y="608"/>
                    <a:pt x="1132" y="382"/>
                    <a:pt x="715" y="239"/>
                  </a:cubicBezTo>
                  <a:cubicBezTo>
                    <a:pt x="513" y="167"/>
                    <a:pt x="334" y="108"/>
                    <a:pt x="191" y="60"/>
                  </a:cubicBezTo>
                  <a:cubicBezTo>
                    <a:pt x="84" y="13"/>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38"/>
            <p:cNvSpPr/>
            <p:nvPr/>
          </p:nvSpPr>
          <p:spPr>
            <a:xfrm>
              <a:off x="4926200" y="3462175"/>
              <a:ext cx="110150" cy="47925"/>
            </a:xfrm>
            <a:custGeom>
              <a:avLst/>
              <a:gdLst/>
              <a:ahLst/>
              <a:cxnLst/>
              <a:rect l="l" t="t" r="r" b="b"/>
              <a:pathLst>
                <a:path w="4406" h="1917" extrusionOk="0">
                  <a:moveTo>
                    <a:pt x="0" y="0"/>
                  </a:moveTo>
                  <a:lnTo>
                    <a:pt x="0" y="0"/>
                  </a:lnTo>
                  <a:cubicBezTo>
                    <a:pt x="0" y="0"/>
                    <a:pt x="60" y="48"/>
                    <a:pt x="179" y="107"/>
                  </a:cubicBezTo>
                  <a:cubicBezTo>
                    <a:pt x="298" y="167"/>
                    <a:pt x="465" y="274"/>
                    <a:pt x="655" y="369"/>
                  </a:cubicBezTo>
                  <a:cubicBezTo>
                    <a:pt x="1060" y="572"/>
                    <a:pt x="1608" y="822"/>
                    <a:pt x="2155" y="1060"/>
                  </a:cubicBezTo>
                  <a:cubicBezTo>
                    <a:pt x="2715" y="1298"/>
                    <a:pt x="3275" y="1524"/>
                    <a:pt x="3691" y="1679"/>
                  </a:cubicBezTo>
                  <a:cubicBezTo>
                    <a:pt x="3906" y="1750"/>
                    <a:pt x="4084" y="1810"/>
                    <a:pt x="4215" y="1857"/>
                  </a:cubicBezTo>
                  <a:cubicBezTo>
                    <a:pt x="4334" y="1893"/>
                    <a:pt x="4406" y="1917"/>
                    <a:pt x="4406" y="1917"/>
                  </a:cubicBezTo>
                  <a:cubicBezTo>
                    <a:pt x="4406" y="1917"/>
                    <a:pt x="4346" y="1869"/>
                    <a:pt x="4227" y="1810"/>
                  </a:cubicBezTo>
                  <a:cubicBezTo>
                    <a:pt x="4108" y="1750"/>
                    <a:pt x="3941" y="1655"/>
                    <a:pt x="3751" y="1560"/>
                  </a:cubicBezTo>
                  <a:cubicBezTo>
                    <a:pt x="3346" y="1345"/>
                    <a:pt x="2798" y="1095"/>
                    <a:pt x="2251" y="857"/>
                  </a:cubicBezTo>
                  <a:cubicBezTo>
                    <a:pt x="1703" y="619"/>
                    <a:pt x="1132" y="393"/>
                    <a:pt x="715" y="238"/>
                  </a:cubicBezTo>
                  <a:cubicBezTo>
                    <a:pt x="512" y="167"/>
                    <a:pt x="334" y="107"/>
                    <a:pt x="191" y="60"/>
                  </a:cubicBezTo>
                  <a:cubicBezTo>
                    <a:pt x="72" y="24"/>
                    <a:pt x="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38"/>
            <p:cNvSpPr/>
            <p:nvPr/>
          </p:nvSpPr>
          <p:spPr>
            <a:xfrm>
              <a:off x="4942875" y="3371975"/>
              <a:ext cx="110150" cy="47650"/>
            </a:xfrm>
            <a:custGeom>
              <a:avLst/>
              <a:gdLst/>
              <a:ahLst/>
              <a:cxnLst/>
              <a:rect l="l" t="t" r="r" b="b"/>
              <a:pathLst>
                <a:path w="4406" h="1906" extrusionOk="0">
                  <a:moveTo>
                    <a:pt x="0" y="0"/>
                  </a:moveTo>
                  <a:cubicBezTo>
                    <a:pt x="0" y="0"/>
                    <a:pt x="60" y="36"/>
                    <a:pt x="179" y="108"/>
                  </a:cubicBezTo>
                  <a:cubicBezTo>
                    <a:pt x="298" y="167"/>
                    <a:pt x="465" y="250"/>
                    <a:pt x="655" y="358"/>
                  </a:cubicBezTo>
                  <a:cubicBezTo>
                    <a:pt x="1060" y="560"/>
                    <a:pt x="1608" y="822"/>
                    <a:pt x="2167" y="1060"/>
                  </a:cubicBezTo>
                  <a:cubicBezTo>
                    <a:pt x="2715" y="1298"/>
                    <a:pt x="3274" y="1513"/>
                    <a:pt x="3691" y="1667"/>
                  </a:cubicBezTo>
                  <a:cubicBezTo>
                    <a:pt x="3905" y="1739"/>
                    <a:pt x="4084" y="1798"/>
                    <a:pt x="4215" y="1846"/>
                  </a:cubicBezTo>
                  <a:cubicBezTo>
                    <a:pt x="4334" y="1894"/>
                    <a:pt x="4406" y="1905"/>
                    <a:pt x="4406" y="1905"/>
                  </a:cubicBezTo>
                  <a:cubicBezTo>
                    <a:pt x="4406" y="1905"/>
                    <a:pt x="4346" y="1858"/>
                    <a:pt x="4227" y="1798"/>
                  </a:cubicBezTo>
                  <a:cubicBezTo>
                    <a:pt x="4108" y="1739"/>
                    <a:pt x="3941" y="1655"/>
                    <a:pt x="3751" y="1548"/>
                  </a:cubicBezTo>
                  <a:cubicBezTo>
                    <a:pt x="3346" y="1334"/>
                    <a:pt x="2798" y="1084"/>
                    <a:pt x="2250" y="846"/>
                  </a:cubicBezTo>
                  <a:cubicBezTo>
                    <a:pt x="1703" y="608"/>
                    <a:pt x="1131" y="381"/>
                    <a:pt x="715" y="239"/>
                  </a:cubicBezTo>
                  <a:cubicBezTo>
                    <a:pt x="512" y="167"/>
                    <a:pt x="334" y="108"/>
                    <a:pt x="203" y="60"/>
                  </a:cubicBezTo>
                  <a:cubicBezTo>
                    <a:pt x="84"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38"/>
            <p:cNvSpPr/>
            <p:nvPr/>
          </p:nvSpPr>
          <p:spPr>
            <a:xfrm>
              <a:off x="4954775" y="3328825"/>
              <a:ext cx="110150" cy="47625"/>
            </a:xfrm>
            <a:custGeom>
              <a:avLst/>
              <a:gdLst/>
              <a:ahLst/>
              <a:cxnLst/>
              <a:rect l="l" t="t" r="r" b="b"/>
              <a:pathLst>
                <a:path w="4406" h="1905" extrusionOk="0">
                  <a:moveTo>
                    <a:pt x="0" y="0"/>
                  </a:moveTo>
                  <a:cubicBezTo>
                    <a:pt x="0" y="0"/>
                    <a:pt x="60" y="36"/>
                    <a:pt x="179" y="107"/>
                  </a:cubicBezTo>
                  <a:cubicBezTo>
                    <a:pt x="298" y="167"/>
                    <a:pt x="465" y="250"/>
                    <a:pt x="655" y="357"/>
                  </a:cubicBezTo>
                  <a:cubicBezTo>
                    <a:pt x="1060" y="560"/>
                    <a:pt x="1608" y="822"/>
                    <a:pt x="2155" y="1060"/>
                  </a:cubicBezTo>
                  <a:cubicBezTo>
                    <a:pt x="2715" y="1298"/>
                    <a:pt x="3275" y="1512"/>
                    <a:pt x="3691" y="1667"/>
                  </a:cubicBezTo>
                  <a:cubicBezTo>
                    <a:pt x="3906" y="1738"/>
                    <a:pt x="4084" y="1798"/>
                    <a:pt x="4215" y="1845"/>
                  </a:cubicBezTo>
                  <a:cubicBezTo>
                    <a:pt x="4334" y="1893"/>
                    <a:pt x="4406" y="1905"/>
                    <a:pt x="4406" y="1905"/>
                  </a:cubicBezTo>
                  <a:cubicBezTo>
                    <a:pt x="4406" y="1905"/>
                    <a:pt x="4346" y="1857"/>
                    <a:pt x="4227" y="1798"/>
                  </a:cubicBezTo>
                  <a:cubicBezTo>
                    <a:pt x="4108" y="1738"/>
                    <a:pt x="3941" y="1655"/>
                    <a:pt x="3751" y="1548"/>
                  </a:cubicBezTo>
                  <a:cubicBezTo>
                    <a:pt x="3346" y="1334"/>
                    <a:pt x="2798" y="1083"/>
                    <a:pt x="2251" y="845"/>
                  </a:cubicBezTo>
                  <a:cubicBezTo>
                    <a:pt x="1703" y="607"/>
                    <a:pt x="1132" y="381"/>
                    <a:pt x="715" y="238"/>
                  </a:cubicBezTo>
                  <a:cubicBezTo>
                    <a:pt x="512" y="167"/>
                    <a:pt x="334" y="107"/>
                    <a:pt x="191" y="60"/>
                  </a:cubicBezTo>
                  <a:cubicBezTo>
                    <a:pt x="72"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38"/>
            <p:cNvSpPr/>
            <p:nvPr/>
          </p:nvSpPr>
          <p:spPr>
            <a:xfrm>
              <a:off x="4967275" y="3285050"/>
              <a:ext cx="109850" cy="47950"/>
            </a:xfrm>
            <a:custGeom>
              <a:avLst/>
              <a:gdLst/>
              <a:ahLst/>
              <a:cxnLst/>
              <a:rect l="l" t="t" r="r" b="b"/>
              <a:pathLst>
                <a:path w="4394" h="1918" extrusionOk="0">
                  <a:moveTo>
                    <a:pt x="1" y="1"/>
                  </a:moveTo>
                  <a:cubicBezTo>
                    <a:pt x="1" y="1"/>
                    <a:pt x="60" y="48"/>
                    <a:pt x="179" y="108"/>
                  </a:cubicBezTo>
                  <a:cubicBezTo>
                    <a:pt x="274" y="167"/>
                    <a:pt x="441" y="263"/>
                    <a:pt x="655" y="370"/>
                  </a:cubicBezTo>
                  <a:cubicBezTo>
                    <a:pt x="1048" y="572"/>
                    <a:pt x="1608" y="822"/>
                    <a:pt x="2156" y="1060"/>
                  </a:cubicBezTo>
                  <a:cubicBezTo>
                    <a:pt x="2703" y="1299"/>
                    <a:pt x="3275" y="1525"/>
                    <a:pt x="3691" y="1680"/>
                  </a:cubicBezTo>
                  <a:cubicBezTo>
                    <a:pt x="3894" y="1751"/>
                    <a:pt x="4072" y="1811"/>
                    <a:pt x="4203" y="1858"/>
                  </a:cubicBezTo>
                  <a:cubicBezTo>
                    <a:pt x="4322" y="1894"/>
                    <a:pt x="4394" y="1918"/>
                    <a:pt x="4394" y="1918"/>
                  </a:cubicBezTo>
                  <a:cubicBezTo>
                    <a:pt x="4394" y="1918"/>
                    <a:pt x="4334" y="1870"/>
                    <a:pt x="4215" y="1811"/>
                  </a:cubicBezTo>
                  <a:cubicBezTo>
                    <a:pt x="4096" y="1751"/>
                    <a:pt x="3941" y="1656"/>
                    <a:pt x="3739" y="1561"/>
                  </a:cubicBezTo>
                  <a:cubicBezTo>
                    <a:pt x="3346" y="1346"/>
                    <a:pt x="2787" y="1096"/>
                    <a:pt x="2239" y="858"/>
                  </a:cubicBezTo>
                  <a:cubicBezTo>
                    <a:pt x="1691" y="620"/>
                    <a:pt x="1120" y="394"/>
                    <a:pt x="715" y="239"/>
                  </a:cubicBezTo>
                  <a:cubicBezTo>
                    <a:pt x="501" y="167"/>
                    <a:pt x="322" y="108"/>
                    <a:pt x="191" y="60"/>
                  </a:cubicBezTo>
                  <a:cubicBezTo>
                    <a:pt x="72" y="25"/>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38"/>
            <p:cNvSpPr/>
            <p:nvPr/>
          </p:nvSpPr>
          <p:spPr>
            <a:xfrm>
              <a:off x="4985125" y="3241600"/>
              <a:ext cx="109875" cy="47650"/>
            </a:xfrm>
            <a:custGeom>
              <a:avLst/>
              <a:gdLst/>
              <a:ahLst/>
              <a:cxnLst/>
              <a:rect l="l" t="t" r="r" b="b"/>
              <a:pathLst>
                <a:path w="4395" h="1906" extrusionOk="0">
                  <a:moveTo>
                    <a:pt x="1" y="0"/>
                  </a:moveTo>
                  <a:cubicBezTo>
                    <a:pt x="1" y="1"/>
                    <a:pt x="60" y="48"/>
                    <a:pt x="179" y="108"/>
                  </a:cubicBezTo>
                  <a:cubicBezTo>
                    <a:pt x="299" y="167"/>
                    <a:pt x="453" y="274"/>
                    <a:pt x="656" y="358"/>
                  </a:cubicBezTo>
                  <a:cubicBezTo>
                    <a:pt x="1049" y="572"/>
                    <a:pt x="1608" y="822"/>
                    <a:pt x="2156" y="1060"/>
                  </a:cubicBezTo>
                  <a:cubicBezTo>
                    <a:pt x="2704" y="1298"/>
                    <a:pt x="3275" y="1524"/>
                    <a:pt x="3680" y="1667"/>
                  </a:cubicBezTo>
                  <a:cubicBezTo>
                    <a:pt x="3894" y="1751"/>
                    <a:pt x="4073" y="1810"/>
                    <a:pt x="4204" y="1846"/>
                  </a:cubicBezTo>
                  <a:cubicBezTo>
                    <a:pt x="4323" y="1894"/>
                    <a:pt x="4394" y="1905"/>
                    <a:pt x="4394" y="1905"/>
                  </a:cubicBezTo>
                  <a:cubicBezTo>
                    <a:pt x="4394" y="1905"/>
                    <a:pt x="4335" y="1870"/>
                    <a:pt x="4216" y="1810"/>
                  </a:cubicBezTo>
                  <a:cubicBezTo>
                    <a:pt x="4097" y="1751"/>
                    <a:pt x="3942" y="1655"/>
                    <a:pt x="3739" y="1548"/>
                  </a:cubicBezTo>
                  <a:cubicBezTo>
                    <a:pt x="3347" y="1346"/>
                    <a:pt x="2787" y="1096"/>
                    <a:pt x="2239" y="858"/>
                  </a:cubicBezTo>
                  <a:cubicBezTo>
                    <a:pt x="1692" y="608"/>
                    <a:pt x="1120" y="393"/>
                    <a:pt x="703" y="239"/>
                  </a:cubicBezTo>
                  <a:cubicBezTo>
                    <a:pt x="501" y="167"/>
                    <a:pt x="322" y="108"/>
                    <a:pt x="191" y="60"/>
                  </a:cubicBezTo>
                  <a:cubicBezTo>
                    <a:pt x="72" y="12"/>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38"/>
            <p:cNvSpPr/>
            <p:nvPr/>
          </p:nvSpPr>
          <p:spPr>
            <a:xfrm>
              <a:off x="5094075" y="3477650"/>
              <a:ext cx="162250" cy="6575"/>
            </a:xfrm>
            <a:custGeom>
              <a:avLst/>
              <a:gdLst/>
              <a:ahLst/>
              <a:cxnLst/>
              <a:rect l="l" t="t" r="r" b="b"/>
              <a:pathLst>
                <a:path w="6490" h="263" extrusionOk="0">
                  <a:moveTo>
                    <a:pt x="3239" y="0"/>
                  </a:moveTo>
                  <a:cubicBezTo>
                    <a:pt x="2846" y="0"/>
                    <a:pt x="2441" y="0"/>
                    <a:pt x="2048" y="12"/>
                  </a:cubicBezTo>
                  <a:cubicBezTo>
                    <a:pt x="1667" y="24"/>
                    <a:pt x="1322" y="48"/>
                    <a:pt x="1013" y="60"/>
                  </a:cubicBezTo>
                  <a:cubicBezTo>
                    <a:pt x="715" y="72"/>
                    <a:pt x="465" y="83"/>
                    <a:pt x="286" y="107"/>
                  </a:cubicBezTo>
                  <a:cubicBezTo>
                    <a:pt x="108" y="119"/>
                    <a:pt x="1" y="131"/>
                    <a:pt x="1" y="131"/>
                  </a:cubicBezTo>
                  <a:cubicBezTo>
                    <a:pt x="1" y="131"/>
                    <a:pt x="108" y="143"/>
                    <a:pt x="286" y="167"/>
                  </a:cubicBezTo>
                  <a:cubicBezTo>
                    <a:pt x="465" y="179"/>
                    <a:pt x="715" y="191"/>
                    <a:pt x="1013" y="203"/>
                  </a:cubicBezTo>
                  <a:cubicBezTo>
                    <a:pt x="1310" y="226"/>
                    <a:pt x="1667" y="238"/>
                    <a:pt x="2048" y="250"/>
                  </a:cubicBezTo>
                  <a:cubicBezTo>
                    <a:pt x="2441" y="262"/>
                    <a:pt x="2846" y="262"/>
                    <a:pt x="3239" y="262"/>
                  </a:cubicBezTo>
                  <a:cubicBezTo>
                    <a:pt x="3644" y="262"/>
                    <a:pt x="4049" y="262"/>
                    <a:pt x="4430" y="250"/>
                  </a:cubicBezTo>
                  <a:cubicBezTo>
                    <a:pt x="4823" y="250"/>
                    <a:pt x="5168" y="214"/>
                    <a:pt x="5477" y="203"/>
                  </a:cubicBezTo>
                  <a:cubicBezTo>
                    <a:pt x="5775" y="191"/>
                    <a:pt x="6025" y="179"/>
                    <a:pt x="6204" y="167"/>
                  </a:cubicBezTo>
                  <a:cubicBezTo>
                    <a:pt x="6382" y="143"/>
                    <a:pt x="6489" y="131"/>
                    <a:pt x="6489" y="131"/>
                  </a:cubicBezTo>
                  <a:cubicBezTo>
                    <a:pt x="6489" y="131"/>
                    <a:pt x="6382" y="119"/>
                    <a:pt x="6204" y="107"/>
                  </a:cubicBezTo>
                  <a:cubicBezTo>
                    <a:pt x="6025" y="83"/>
                    <a:pt x="5775" y="72"/>
                    <a:pt x="5477" y="60"/>
                  </a:cubicBezTo>
                  <a:cubicBezTo>
                    <a:pt x="5180" y="48"/>
                    <a:pt x="4823" y="24"/>
                    <a:pt x="4430" y="12"/>
                  </a:cubicBezTo>
                  <a:cubicBezTo>
                    <a:pt x="4049" y="0"/>
                    <a:pt x="3644" y="0"/>
                    <a:pt x="3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38"/>
            <p:cNvSpPr/>
            <p:nvPr/>
          </p:nvSpPr>
          <p:spPr>
            <a:xfrm>
              <a:off x="5105975" y="3430600"/>
              <a:ext cx="138450" cy="6875"/>
            </a:xfrm>
            <a:custGeom>
              <a:avLst/>
              <a:gdLst/>
              <a:ahLst/>
              <a:cxnLst/>
              <a:rect l="l" t="t" r="r" b="b"/>
              <a:pathLst>
                <a:path w="5538" h="275" extrusionOk="0">
                  <a:moveTo>
                    <a:pt x="2763" y="1"/>
                  </a:moveTo>
                  <a:cubicBezTo>
                    <a:pt x="2061" y="1"/>
                    <a:pt x="1382" y="25"/>
                    <a:pt x="858" y="60"/>
                  </a:cubicBezTo>
                  <a:cubicBezTo>
                    <a:pt x="596" y="84"/>
                    <a:pt x="382" y="96"/>
                    <a:pt x="239" y="108"/>
                  </a:cubicBezTo>
                  <a:cubicBezTo>
                    <a:pt x="84" y="120"/>
                    <a:pt x="1" y="144"/>
                    <a:pt x="1" y="144"/>
                  </a:cubicBezTo>
                  <a:cubicBezTo>
                    <a:pt x="1" y="144"/>
                    <a:pt x="84" y="156"/>
                    <a:pt x="239" y="168"/>
                  </a:cubicBezTo>
                  <a:cubicBezTo>
                    <a:pt x="382" y="180"/>
                    <a:pt x="596" y="203"/>
                    <a:pt x="858" y="215"/>
                  </a:cubicBezTo>
                  <a:cubicBezTo>
                    <a:pt x="1382" y="239"/>
                    <a:pt x="2084" y="263"/>
                    <a:pt x="2763" y="275"/>
                  </a:cubicBezTo>
                  <a:cubicBezTo>
                    <a:pt x="3466" y="275"/>
                    <a:pt x="4144" y="263"/>
                    <a:pt x="4668" y="215"/>
                  </a:cubicBezTo>
                  <a:cubicBezTo>
                    <a:pt x="4942" y="203"/>
                    <a:pt x="5144" y="180"/>
                    <a:pt x="5299" y="168"/>
                  </a:cubicBezTo>
                  <a:cubicBezTo>
                    <a:pt x="5442" y="156"/>
                    <a:pt x="5537" y="144"/>
                    <a:pt x="5537" y="144"/>
                  </a:cubicBezTo>
                  <a:cubicBezTo>
                    <a:pt x="5537" y="144"/>
                    <a:pt x="5442" y="120"/>
                    <a:pt x="5299" y="108"/>
                  </a:cubicBezTo>
                  <a:cubicBezTo>
                    <a:pt x="5144" y="96"/>
                    <a:pt x="4930" y="72"/>
                    <a:pt x="4668" y="60"/>
                  </a:cubicBezTo>
                  <a:cubicBezTo>
                    <a:pt x="4144" y="37"/>
                    <a:pt x="3454" y="25"/>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38"/>
            <p:cNvSpPr/>
            <p:nvPr/>
          </p:nvSpPr>
          <p:spPr>
            <a:xfrm>
              <a:off x="5115500" y="3383875"/>
              <a:ext cx="119100" cy="6575"/>
            </a:xfrm>
            <a:custGeom>
              <a:avLst/>
              <a:gdLst/>
              <a:ahLst/>
              <a:cxnLst/>
              <a:rect l="l" t="t" r="r" b="b"/>
              <a:pathLst>
                <a:path w="4764" h="263" extrusionOk="0">
                  <a:moveTo>
                    <a:pt x="2382" y="1"/>
                  </a:moveTo>
                  <a:cubicBezTo>
                    <a:pt x="1787" y="1"/>
                    <a:pt x="1191" y="13"/>
                    <a:pt x="751" y="60"/>
                  </a:cubicBezTo>
                  <a:cubicBezTo>
                    <a:pt x="525" y="72"/>
                    <a:pt x="334" y="84"/>
                    <a:pt x="215" y="96"/>
                  </a:cubicBezTo>
                  <a:cubicBezTo>
                    <a:pt x="84" y="120"/>
                    <a:pt x="1" y="132"/>
                    <a:pt x="1" y="132"/>
                  </a:cubicBezTo>
                  <a:cubicBezTo>
                    <a:pt x="1" y="132"/>
                    <a:pt x="84" y="144"/>
                    <a:pt x="215" y="167"/>
                  </a:cubicBezTo>
                  <a:cubicBezTo>
                    <a:pt x="346" y="167"/>
                    <a:pt x="525" y="191"/>
                    <a:pt x="751" y="203"/>
                  </a:cubicBezTo>
                  <a:cubicBezTo>
                    <a:pt x="1191" y="239"/>
                    <a:pt x="1787" y="251"/>
                    <a:pt x="2382" y="263"/>
                  </a:cubicBezTo>
                  <a:cubicBezTo>
                    <a:pt x="2977" y="263"/>
                    <a:pt x="3573" y="251"/>
                    <a:pt x="4025" y="203"/>
                  </a:cubicBezTo>
                  <a:cubicBezTo>
                    <a:pt x="4251" y="191"/>
                    <a:pt x="4442" y="179"/>
                    <a:pt x="4561" y="167"/>
                  </a:cubicBezTo>
                  <a:cubicBezTo>
                    <a:pt x="4692" y="144"/>
                    <a:pt x="4763" y="132"/>
                    <a:pt x="4763" y="132"/>
                  </a:cubicBezTo>
                  <a:cubicBezTo>
                    <a:pt x="4763" y="132"/>
                    <a:pt x="4692" y="120"/>
                    <a:pt x="4561" y="96"/>
                  </a:cubicBezTo>
                  <a:cubicBezTo>
                    <a:pt x="4430" y="84"/>
                    <a:pt x="4251" y="72"/>
                    <a:pt x="4025" y="60"/>
                  </a:cubicBezTo>
                  <a:cubicBezTo>
                    <a:pt x="3573" y="24"/>
                    <a:pt x="2977" y="13"/>
                    <a:pt x="2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38"/>
            <p:cNvSpPr/>
            <p:nvPr/>
          </p:nvSpPr>
          <p:spPr>
            <a:xfrm>
              <a:off x="5124150" y="3338925"/>
              <a:ext cx="102100" cy="6575"/>
            </a:xfrm>
            <a:custGeom>
              <a:avLst/>
              <a:gdLst/>
              <a:ahLst/>
              <a:cxnLst/>
              <a:rect l="l" t="t" r="r" b="b"/>
              <a:pathLst>
                <a:path w="4084" h="263" extrusionOk="0">
                  <a:moveTo>
                    <a:pt x="2036" y="1"/>
                  </a:moveTo>
                  <a:cubicBezTo>
                    <a:pt x="1536" y="1"/>
                    <a:pt x="1012" y="13"/>
                    <a:pt x="643" y="60"/>
                  </a:cubicBezTo>
                  <a:cubicBezTo>
                    <a:pt x="453" y="72"/>
                    <a:pt x="286" y="84"/>
                    <a:pt x="179" y="96"/>
                  </a:cubicBezTo>
                  <a:cubicBezTo>
                    <a:pt x="60" y="120"/>
                    <a:pt x="0" y="132"/>
                    <a:pt x="0" y="132"/>
                  </a:cubicBezTo>
                  <a:cubicBezTo>
                    <a:pt x="0" y="132"/>
                    <a:pt x="60" y="144"/>
                    <a:pt x="179" y="156"/>
                  </a:cubicBezTo>
                  <a:cubicBezTo>
                    <a:pt x="286" y="179"/>
                    <a:pt x="453" y="191"/>
                    <a:pt x="643" y="203"/>
                  </a:cubicBezTo>
                  <a:cubicBezTo>
                    <a:pt x="1024" y="239"/>
                    <a:pt x="1536" y="251"/>
                    <a:pt x="2036" y="263"/>
                  </a:cubicBezTo>
                  <a:cubicBezTo>
                    <a:pt x="2548" y="263"/>
                    <a:pt x="3072" y="251"/>
                    <a:pt x="3441" y="203"/>
                  </a:cubicBezTo>
                  <a:cubicBezTo>
                    <a:pt x="3632" y="191"/>
                    <a:pt x="3798" y="179"/>
                    <a:pt x="3905" y="156"/>
                  </a:cubicBezTo>
                  <a:cubicBezTo>
                    <a:pt x="4024" y="144"/>
                    <a:pt x="4084" y="132"/>
                    <a:pt x="4084" y="132"/>
                  </a:cubicBezTo>
                  <a:cubicBezTo>
                    <a:pt x="4084" y="132"/>
                    <a:pt x="4024" y="120"/>
                    <a:pt x="3905" y="96"/>
                  </a:cubicBezTo>
                  <a:cubicBezTo>
                    <a:pt x="3786" y="84"/>
                    <a:pt x="3632" y="72"/>
                    <a:pt x="3441" y="60"/>
                  </a:cubicBezTo>
                  <a:cubicBezTo>
                    <a:pt x="3048" y="25"/>
                    <a:pt x="2548" y="13"/>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38"/>
            <p:cNvSpPr/>
            <p:nvPr/>
          </p:nvSpPr>
          <p:spPr>
            <a:xfrm>
              <a:off x="5130100" y="3296675"/>
              <a:ext cx="90200" cy="6850"/>
            </a:xfrm>
            <a:custGeom>
              <a:avLst/>
              <a:gdLst/>
              <a:ahLst/>
              <a:cxnLst/>
              <a:rect l="l" t="t" r="r" b="b"/>
              <a:pathLst>
                <a:path w="3608" h="274" extrusionOk="0">
                  <a:moveTo>
                    <a:pt x="1798" y="0"/>
                  </a:moveTo>
                  <a:cubicBezTo>
                    <a:pt x="1358" y="0"/>
                    <a:pt x="905" y="24"/>
                    <a:pt x="572" y="60"/>
                  </a:cubicBezTo>
                  <a:cubicBezTo>
                    <a:pt x="226" y="95"/>
                    <a:pt x="0" y="143"/>
                    <a:pt x="0" y="143"/>
                  </a:cubicBezTo>
                  <a:cubicBezTo>
                    <a:pt x="0" y="143"/>
                    <a:pt x="226" y="179"/>
                    <a:pt x="572" y="214"/>
                  </a:cubicBezTo>
                  <a:cubicBezTo>
                    <a:pt x="905" y="238"/>
                    <a:pt x="1358" y="262"/>
                    <a:pt x="1798" y="274"/>
                  </a:cubicBezTo>
                  <a:cubicBezTo>
                    <a:pt x="2251" y="274"/>
                    <a:pt x="2691" y="262"/>
                    <a:pt x="3036" y="214"/>
                  </a:cubicBezTo>
                  <a:cubicBezTo>
                    <a:pt x="3382" y="179"/>
                    <a:pt x="3608" y="143"/>
                    <a:pt x="3608" y="143"/>
                  </a:cubicBezTo>
                  <a:cubicBezTo>
                    <a:pt x="3608" y="143"/>
                    <a:pt x="3382" y="95"/>
                    <a:pt x="3036" y="60"/>
                  </a:cubicBezTo>
                  <a:cubicBezTo>
                    <a:pt x="2691" y="36"/>
                    <a:pt x="2251" y="0"/>
                    <a:pt x="1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38"/>
            <p:cNvSpPr/>
            <p:nvPr/>
          </p:nvSpPr>
          <p:spPr>
            <a:xfrm>
              <a:off x="4864875" y="4330125"/>
              <a:ext cx="75050" cy="75025"/>
            </a:xfrm>
            <a:custGeom>
              <a:avLst/>
              <a:gdLst/>
              <a:ahLst/>
              <a:cxnLst/>
              <a:rect l="l" t="t" r="r" b="b"/>
              <a:pathLst>
                <a:path w="3002" h="3001" extrusionOk="0">
                  <a:moveTo>
                    <a:pt x="1501" y="751"/>
                  </a:moveTo>
                  <a:cubicBezTo>
                    <a:pt x="1906"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2"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38"/>
            <p:cNvSpPr/>
            <p:nvPr/>
          </p:nvSpPr>
          <p:spPr>
            <a:xfrm>
              <a:off x="5410775" y="4330125"/>
              <a:ext cx="75050" cy="75025"/>
            </a:xfrm>
            <a:custGeom>
              <a:avLst/>
              <a:gdLst/>
              <a:ahLst/>
              <a:cxnLst/>
              <a:rect l="l" t="t" r="r" b="b"/>
              <a:pathLst>
                <a:path w="3002" h="3001" extrusionOk="0">
                  <a:moveTo>
                    <a:pt x="1501" y="751"/>
                  </a:moveTo>
                  <a:cubicBezTo>
                    <a:pt x="1918" y="751"/>
                    <a:pt x="2239" y="1096"/>
                    <a:pt x="2239" y="1501"/>
                  </a:cubicBezTo>
                  <a:cubicBezTo>
                    <a:pt x="2239" y="1906"/>
                    <a:pt x="1906" y="2239"/>
                    <a:pt x="1501" y="2239"/>
                  </a:cubicBezTo>
                  <a:cubicBezTo>
                    <a:pt x="1084" y="2239"/>
                    <a:pt x="751" y="1906"/>
                    <a:pt x="751" y="1501"/>
                  </a:cubicBezTo>
                  <a:cubicBezTo>
                    <a:pt x="751" y="1084"/>
                    <a:pt x="1096" y="751"/>
                    <a:pt x="1501" y="751"/>
                  </a:cubicBezTo>
                  <a:close/>
                  <a:moveTo>
                    <a:pt x="1501" y="1"/>
                  </a:moveTo>
                  <a:cubicBezTo>
                    <a:pt x="668" y="1"/>
                    <a:pt x="1" y="667"/>
                    <a:pt x="1" y="1501"/>
                  </a:cubicBezTo>
                  <a:cubicBezTo>
                    <a:pt x="1" y="2334"/>
                    <a:pt x="668" y="3001"/>
                    <a:pt x="1501" y="3001"/>
                  </a:cubicBezTo>
                  <a:cubicBezTo>
                    <a:pt x="2334" y="3001"/>
                    <a:pt x="3001" y="2334"/>
                    <a:pt x="3001" y="1501"/>
                  </a:cubicBezTo>
                  <a:cubicBezTo>
                    <a:pt x="2989" y="667"/>
                    <a:pt x="2323"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7081"/>
        <p:cNvGrpSpPr/>
        <p:nvPr/>
      </p:nvGrpSpPr>
      <p:grpSpPr>
        <a:xfrm>
          <a:off x="0" y="0"/>
          <a:ext cx="0" cy="0"/>
          <a:chOff x="0" y="0"/>
          <a:chExt cx="0" cy="0"/>
        </a:xfrm>
      </p:grpSpPr>
      <p:sp>
        <p:nvSpPr>
          <p:cNvPr id="7082" name="Google Shape;7082;p39"/>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STUDY OBJECTIVES</a:t>
            </a:r>
            <a:endParaRPr/>
          </a:p>
        </p:txBody>
      </p:sp>
      <p:sp>
        <p:nvSpPr>
          <p:cNvPr id="7083" name="Google Shape;7083;p39"/>
          <p:cNvSpPr txBox="1">
            <a:spLocks noGrp="1"/>
          </p:cNvSpPr>
          <p:nvPr>
            <p:ph type="title"/>
          </p:nvPr>
        </p:nvSpPr>
        <p:spPr>
          <a:xfrm>
            <a:off x="993450"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HISTORY</a:t>
            </a:r>
            <a:endParaRPr/>
          </a:p>
        </p:txBody>
      </p:sp>
      <p:sp>
        <p:nvSpPr>
          <p:cNvPr id="7084" name="Google Shape;7084;p39"/>
          <p:cNvSpPr txBox="1">
            <a:spLocks noGrp="1"/>
          </p:cNvSpPr>
          <p:nvPr>
            <p:ph type="subTitle" idx="1"/>
          </p:nvPr>
        </p:nvSpPr>
        <p:spPr>
          <a:xfrm>
            <a:off x="993450"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one in the Solar System</a:t>
            </a:r>
            <a:endParaRPr/>
          </a:p>
        </p:txBody>
      </p:sp>
      <p:sp>
        <p:nvSpPr>
          <p:cNvPr id="7085" name="Google Shape;7085;p39"/>
          <p:cNvSpPr txBox="1">
            <a:spLocks noGrp="1"/>
          </p:cNvSpPr>
          <p:nvPr>
            <p:ph type="title" idx="2"/>
          </p:nvPr>
        </p:nvSpPr>
        <p:spPr>
          <a:xfrm>
            <a:off x="3484338" y="263457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SOCIETY</a:t>
            </a:r>
            <a:endParaRPr/>
          </a:p>
        </p:txBody>
      </p:sp>
      <p:sp>
        <p:nvSpPr>
          <p:cNvPr id="7086" name="Google Shape;7086;p39"/>
          <p:cNvSpPr txBox="1">
            <a:spLocks noGrp="1"/>
          </p:cNvSpPr>
          <p:nvPr>
            <p:ph type="subTitle" idx="3"/>
          </p:nvPr>
        </p:nvSpPr>
        <p:spPr>
          <a:xfrm>
            <a:off x="3484338"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7087" name="Google Shape;7087;p39"/>
          <p:cNvSpPr txBox="1">
            <a:spLocks noGrp="1"/>
          </p:cNvSpPr>
          <p:nvPr>
            <p:ph type="title" idx="4"/>
          </p:nvPr>
        </p:nvSpPr>
        <p:spPr>
          <a:xfrm>
            <a:off x="5975262" y="2634525"/>
            <a:ext cx="2175300" cy="53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RELIGION</a:t>
            </a:r>
            <a:endParaRPr/>
          </a:p>
        </p:txBody>
      </p:sp>
      <p:sp>
        <p:nvSpPr>
          <p:cNvPr id="7088" name="Google Shape;7088;p39"/>
          <p:cNvSpPr txBox="1">
            <a:spLocks noGrp="1"/>
          </p:cNvSpPr>
          <p:nvPr>
            <p:ph type="subTitle" idx="5"/>
          </p:nvPr>
        </p:nvSpPr>
        <p:spPr>
          <a:xfrm>
            <a:off x="5975262" y="3048828"/>
            <a:ext cx="2175300" cy="86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7089" name="Google Shape;7089;p39"/>
          <p:cNvSpPr/>
          <p:nvPr/>
        </p:nvSpPr>
        <p:spPr>
          <a:xfrm>
            <a:off x="4148538"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39"/>
          <p:cNvSpPr/>
          <p:nvPr/>
        </p:nvSpPr>
        <p:spPr>
          <a:xfrm>
            <a:off x="1657650"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39"/>
          <p:cNvSpPr/>
          <p:nvPr/>
        </p:nvSpPr>
        <p:spPr>
          <a:xfrm>
            <a:off x="6639462" y="1728894"/>
            <a:ext cx="846900" cy="8469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2" name="Google Shape;7092;p39"/>
          <p:cNvGrpSpPr/>
          <p:nvPr/>
        </p:nvGrpSpPr>
        <p:grpSpPr>
          <a:xfrm>
            <a:off x="4351720" y="1912542"/>
            <a:ext cx="440534" cy="479603"/>
            <a:chOff x="4019263" y="1598206"/>
            <a:chExt cx="330211" cy="359469"/>
          </a:xfrm>
        </p:grpSpPr>
        <p:sp>
          <p:nvSpPr>
            <p:cNvPr id="7093" name="Google Shape;7093;p39"/>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39"/>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39"/>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39"/>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39"/>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39"/>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39"/>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39"/>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39"/>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39"/>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39"/>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39"/>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39"/>
          <p:cNvGrpSpPr/>
          <p:nvPr/>
        </p:nvGrpSpPr>
        <p:grpSpPr>
          <a:xfrm>
            <a:off x="6842638" y="1932543"/>
            <a:ext cx="440548" cy="439601"/>
            <a:chOff x="5549598" y="2754124"/>
            <a:chExt cx="361105" cy="360328"/>
          </a:xfrm>
        </p:grpSpPr>
        <p:sp>
          <p:nvSpPr>
            <p:cNvPr id="7106" name="Google Shape;7106;p39"/>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39"/>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39"/>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39"/>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39"/>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39"/>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39"/>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39"/>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39"/>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39"/>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39"/>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39"/>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39"/>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9" name="Google Shape;7119;p39"/>
          <p:cNvSpPr/>
          <p:nvPr/>
        </p:nvSpPr>
        <p:spPr>
          <a:xfrm>
            <a:off x="1896256" y="1932543"/>
            <a:ext cx="369687" cy="439602"/>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7123"/>
        <p:cNvGrpSpPr/>
        <p:nvPr/>
      </p:nvGrpSpPr>
      <p:grpSpPr>
        <a:xfrm>
          <a:off x="0" y="0"/>
          <a:ext cx="0" cy="0"/>
          <a:chOff x="0" y="0"/>
          <a:chExt cx="0" cy="0"/>
        </a:xfrm>
      </p:grpSpPr>
      <p:sp>
        <p:nvSpPr>
          <p:cNvPr id="7124" name="Google Shape;712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LITERATURE REVIEW</a:t>
            </a:r>
            <a:endParaRPr/>
          </a:p>
        </p:txBody>
      </p:sp>
      <p:sp>
        <p:nvSpPr>
          <p:cNvPr id="7125" name="Google Shape;7125;p40"/>
          <p:cNvSpPr txBox="1">
            <a:spLocks noGrp="1"/>
          </p:cNvSpPr>
          <p:nvPr>
            <p:ph type="body" idx="1"/>
          </p:nvPr>
        </p:nvSpPr>
        <p:spPr>
          <a:xfrm>
            <a:off x="978000" y="1160600"/>
            <a:ext cx="7188000" cy="34164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Mercury is the closest planet to the Sun and the smallest one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Mars is full of iron oxide dust, which gives the planet its reddish cast</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Jupiter is a gas giant and the biggest planet in the Solar System</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Venus has a beautiful name and is the second planet from the Sun</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Earth is the third planet from the Sun and harbors life</a:t>
            </a:r>
            <a:endParaRPr/>
          </a:p>
          <a:p>
            <a:pPr marL="457200" lvl="0" indent="-317500" algn="l" rtl="0">
              <a:spcBef>
                <a:spcPts val="1000"/>
              </a:spcBef>
              <a:spcAft>
                <a:spcPts val="0"/>
              </a:spcAft>
              <a:buSzPts val="1400"/>
              <a:buFont typeface="Nunito"/>
              <a:buChar char="●"/>
            </a:pPr>
            <a:r>
              <a:rPr lang="en"/>
              <a:t>AUTHOR (YEAR). </a:t>
            </a:r>
            <a:r>
              <a:rPr lang="en" i="1"/>
              <a:t>Title of the publication</a:t>
            </a:r>
            <a:r>
              <a:rPr lang="en"/>
              <a:t>. Publisher</a:t>
            </a:r>
            <a:endParaRPr/>
          </a:p>
          <a:p>
            <a:pPr marL="914400" lvl="1" indent="-317500" algn="l" rtl="0">
              <a:spcBef>
                <a:spcPts val="0"/>
              </a:spcBef>
              <a:spcAft>
                <a:spcPts val="0"/>
              </a:spcAft>
              <a:buSzPts val="1400"/>
              <a:buFont typeface="Nunito Light"/>
              <a:buChar char="■"/>
            </a:pPr>
            <a:r>
              <a:rPr lang="en"/>
              <a:t>The Sun is the star at the center of the Solar System</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7129"/>
        <p:cNvGrpSpPr/>
        <p:nvPr/>
      </p:nvGrpSpPr>
      <p:grpSpPr>
        <a:xfrm>
          <a:off x="0" y="0"/>
          <a:ext cx="0" cy="0"/>
          <a:chOff x="0" y="0"/>
          <a:chExt cx="0" cy="0"/>
        </a:xfrm>
      </p:grpSpPr>
      <p:sp>
        <p:nvSpPr>
          <p:cNvPr id="7130" name="Google Shape;713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THEORETICAL FRAMEWORK</a:t>
            </a:r>
            <a:endParaRPr/>
          </a:p>
        </p:txBody>
      </p:sp>
      <p:sp>
        <p:nvSpPr>
          <p:cNvPr id="7131" name="Google Shape;7131;p41"/>
          <p:cNvSpPr txBox="1"/>
          <p:nvPr/>
        </p:nvSpPr>
        <p:spPr>
          <a:xfrm>
            <a:off x="743500" y="2328375"/>
            <a:ext cx="2235000" cy="73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THEORETICAL FRAMEWORK</a:t>
            </a:r>
            <a:endParaRPr sz="2200">
              <a:solidFill>
                <a:schemeClr val="lt1"/>
              </a:solidFill>
              <a:latin typeface="Rowdies"/>
              <a:ea typeface="Rowdies"/>
              <a:cs typeface="Rowdies"/>
              <a:sym typeface="Rowdies"/>
            </a:endParaRPr>
          </a:p>
        </p:txBody>
      </p:sp>
      <p:sp>
        <p:nvSpPr>
          <p:cNvPr id="7132" name="Google Shape;7132;p41"/>
          <p:cNvSpPr txBox="1"/>
          <p:nvPr/>
        </p:nvSpPr>
        <p:spPr>
          <a:xfrm>
            <a:off x="3151050" y="1659775"/>
            <a:ext cx="1920900" cy="42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KEY TERMS</a:t>
            </a:r>
            <a:endParaRPr sz="2200">
              <a:solidFill>
                <a:schemeClr val="lt1"/>
              </a:solidFill>
              <a:latin typeface="Rowdies"/>
              <a:ea typeface="Rowdies"/>
              <a:cs typeface="Rowdies"/>
              <a:sym typeface="Rowdies"/>
            </a:endParaRPr>
          </a:p>
        </p:txBody>
      </p:sp>
      <p:sp>
        <p:nvSpPr>
          <p:cNvPr id="7133" name="Google Shape;7133;p41"/>
          <p:cNvSpPr txBox="1"/>
          <p:nvPr/>
        </p:nvSpPr>
        <p:spPr>
          <a:xfrm>
            <a:off x="5587950" y="1503925"/>
            <a:ext cx="2143200" cy="734400"/>
          </a:xfrm>
          <a:prstGeom prst="rect">
            <a:avLst/>
          </a:prstGeom>
          <a:noFill/>
          <a:ln>
            <a:noFill/>
          </a:ln>
        </p:spPr>
        <p:txBody>
          <a:bodyPr spcFirstLastPara="1" wrap="square" lIns="91425" tIns="91425" rIns="91425" bIns="91425" anchor="ctr" anchorCtr="0">
            <a:noAutofit/>
          </a:bodyPr>
          <a:lstStyle/>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Mercury is small</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Earth harbors life</a:t>
            </a:r>
            <a:endParaRPr>
              <a:solidFill>
                <a:schemeClr val="lt1"/>
              </a:solidFill>
              <a:latin typeface="Alegreya Sans"/>
              <a:ea typeface="Alegreya Sans"/>
              <a:cs typeface="Alegreya Sans"/>
              <a:sym typeface="Alegreya Sans"/>
            </a:endParaRPr>
          </a:p>
          <a:p>
            <a:pPr marL="285750" lvl="0" indent="-317500" algn="l" rtl="0">
              <a:spcBef>
                <a:spcPts val="0"/>
              </a:spcBef>
              <a:spcAft>
                <a:spcPts val="0"/>
              </a:spcAft>
              <a:buClr>
                <a:schemeClr val="lt1"/>
              </a:buClr>
              <a:buSzPts val="1400"/>
              <a:buFont typeface="Alegreya Sans"/>
              <a:buChar char="●"/>
            </a:pPr>
            <a:r>
              <a:rPr lang="en">
                <a:solidFill>
                  <a:schemeClr val="lt1"/>
                </a:solidFill>
                <a:latin typeface="Alegreya Sans"/>
                <a:ea typeface="Alegreya Sans"/>
                <a:cs typeface="Alegreya Sans"/>
                <a:sym typeface="Alegreya Sans"/>
              </a:rPr>
              <a:t>Jupiter is quite big</a:t>
            </a:r>
            <a:endParaRPr>
              <a:solidFill>
                <a:schemeClr val="lt1"/>
              </a:solidFill>
              <a:latin typeface="Alegreya Sans"/>
              <a:ea typeface="Alegreya Sans"/>
              <a:cs typeface="Alegreya Sans"/>
              <a:sym typeface="Alegreya Sans"/>
            </a:endParaRPr>
          </a:p>
        </p:txBody>
      </p:sp>
      <p:sp>
        <p:nvSpPr>
          <p:cNvPr id="7134" name="Google Shape;7134;p41"/>
          <p:cNvSpPr txBox="1"/>
          <p:nvPr/>
        </p:nvSpPr>
        <p:spPr>
          <a:xfrm>
            <a:off x="3151050" y="3303975"/>
            <a:ext cx="1920900" cy="60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RELEVANT THEORIES</a:t>
            </a:r>
            <a:endParaRPr sz="2200">
              <a:solidFill>
                <a:schemeClr val="lt1"/>
              </a:solidFill>
              <a:latin typeface="Rowdies"/>
              <a:ea typeface="Rowdies"/>
              <a:cs typeface="Rowdies"/>
              <a:sym typeface="Rowdies"/>
            </a:endParaRPr>
          </a:p>
        </p:txBody>
      </p:sp>
      <p:sp>
        <p:nvSpPr>
          <p:cNvPr id="7135" name="Google Shape;7135;p41"/>
          <p:cNvSpPr txBox="1"/>
          <p:nvPr/>
        </p:nvSpPr>
        <p:spPr>
          <a:xfrm>
            <a:off x="5511750" y="2962225"/>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1</a:t>
            </a:r>
            <a:endParaRPr sz="1800">
              <a:solidFill>
                <a:schemeClr val="lt1"/>
              </a:solidFill>
              <a:latin typeface="Rowdies"/>
              <a:ea typeface="Rowdies"/>
              <a:cs typeface="Rowdies"/>
              <a:sym typeface="Rowdies"/>
            </a:endParaRPr>
          </a:p>
        </p:txBody>
      </p:sp>
      <p:sp>
        <p:nvSpPr>
          <p:cNvPr id="7136" name="Google Shape;7136;p41"/>
          <p:cNvSpPr txBox="1"/>
          <p:nvPr/>
        </p:nvSpPr>
        <p:spPr>
          <a:xfrm>
            <a:off x="5511750" y="3846600"/>
            <a:ext cx="1369500" cy="393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a:solidFill>
                  <a:schemeClr val="lt1"/>
                </a:solidFill>
                <a:latin typeface="Rowdies"/>
                <a:ea typeface="Rowdies"/>
                <a:cs typeface="Rowdies"/>
                <a:sym typeface="Rowdies"/>
              </a:rPr>
              <a:t>THEORY 2</a:t>
            </a:r>
            <a:endParaRPr sz="1800">
              <a:solidFill>
                <a:schemeClr val="lt1"/>
              </a:solidFill>
              <a:latin typeface="Rowdies"/>
              <a:ea typeface="Rowdies"/>
              <a:cs typeface="Rowdies"/>
              <a:sym typeface="Rowdies"/>
            </a:endParaRPr>
          </a:p>
        </p:txBody>
      </p:sp>
      <p:sp>
        <p:nvSpPr>
          <p:cNvPr id="7137" name="Google Shape;7137;p41"/>
          <p:cNvSpPr txBox="1"/>
          <p:nvPr/>
        </p:nvSpPr>
        <p:spPr>
          <a:xfrm>
            <a:off x="6799700" y="2810875"/>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rings</a:t>
            </a:r>
            <a:endParaRPr>
              <a:solidFill>
                <a:schemeClr val="lt1"/>
              </a:solidFill>
              <a:latin typeface="Alegreya Sans"/>
              <a:ea typeface="Alegreya Sans"/>
              <a:cs typeface="Alegreya Sans"/>
              <a:sym typeface="Alegreya Sans"/>
            </a:endParaRPr>
          </a:p>
        </p:txBody>
      </p:sp>
      <p:sp>
        <p:nvSpPr>
          <p:cNvPr id="7138" name="Google Shape;7138;p41"/>
          <p:cNvSpPr txBox="1"/>
          <p:nvPr/>
        </p:nvSpPr>
        <p:spPr>
          <a:xfrm>
            <a:off x="6799700" y="3695250"/>
            <a:ext cx="1600800" cy="696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Neptune is very far away from us</a:t>
            </a:r>
            <a:endParaRPr>
              <a:solidFill>
                <a:schemeClr val="lt1"/>
              </a:solidFill>
              <a:latin typeface="Alegreya Sans"/>
              <a:ea typeface="Alegreya Sans"/>
              <a:cs typeface="Alegreya Sans"/>
              <a:sym typeface="Alegreya Sans"/>
            </a:endParaRPr>
          </a:p>
        </p:txBody>
      </p:sp>
      <p:cxnSp>
        <p:nvCxnSpPr>
          <p:cNvPr id="7139" name="Google Shape;7139;p41"/>
          <p:cNvCxnSpPr>
            <a:stCxn id="7131" idx="3"/>
            <a:endCxn id="7132" idx="1"/>
          </p:cNvCxnSpPr>
          <p:nvPr/>
        </p:nvCxnSpPr>
        <p:spPr>
          <a:xfrm rot="10800000" flipH="1">
            <a:off x="2978500" y="1871175"/>
            <a:ext cx="172500" cy="8244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0" name="Google Shape;7140;p41"/>
          <p:cNvCxnSpPr>
            <a:stCxn id="7131" idx="3"/>
            <a:endCxn id="7134" idx="1"/>
          </p:cNvCxnSpPr>
          <p:nvPr/>
        </p:nvCxnSpPr>
        <p:spPr>
          <a:xfrm>
            <a:off x="2978500" y="2695575"/>
            <a:ext cx="172500" cy="910200"/>
          </a:xfrm>
          <a:prstGeom prst="bentConnector3">
            <a:avLst>
              <a:gd name="adj1" fmla="val 50015"/>
            </a:avLst>
          </a:prstGeom>
          <a:noFill/>
          <a:ln w="38100" cap="flat" cmpd="sng">
            <a:solidFill>
              <a:schemeClr val="dk2"/>
            </a:solidFill>
            <a:prstDash val="dot"/>
            <a:round/>
            <a:headEnd type="none" w="med" len="med"/>
            <a:tailEnd type="none" w="med" len="med"/>
          </a:ln>
        </p:spPr>
      </p:cxnSp>
      <p:cxnSp>
        <p:nvCxnSpPr>
          <p:cNvPr id="7141" name="Google Shape;7141;p41"/>
          <p:cNvCxnSpPr>
            <a:stCxn id="7132" idx="3"/>
            <a:endCxn id="7133" idx="1"/>
          </p:cNvCxnSpPr>
          <p:nvPr/>
        </p:nvCxnSpPr>
        <p:spPr>
          <a:xfrm>
            <a:off x="5071950" y="1871125"/>
            <a:ext cx="516000" cy="6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2" name="Google Shape;7142;p41"/>
          <p:cNvCxnSpPr>
            <a:stCxn id="7134" idx="3"/>
            <a:endCxn id="7135" idx="1"/>
          </p:cNvCxnSpPr>
          <p:nvPr/>
        </p:nvCxnSpPr>
        <p:spPr>
          <a:xfrm rot="10800000" flipH="1">
            <a:off x="5071950" y="3159075"/>
            <a:ext cx="439800" cy="446700"/>
          </a:xfrm>
          <a:prstGeom prst="bentConnector3">
            <a:avLst>
              <a:gd name="adj1" fmla="val 50000"/>
            </a:avLst>
          </a:prstGeom>
          <a:noFill/>
          <a:ln w="38100" cap="flat" cmpd="sng">
            <a:solidFill>
              <a:schemeClr val="dk2"/>
            </a:solidFill>
            <a:prstDash val="dot"/>
            <a:round/>
            <a:headEnd type="none" w="med" len="med"/>
            <a:tailEnd type="none" w="med" len="med"/>
          </a:ln>
        </p:spPr>
      </p:cxnSp>
      <p:cxnSp>
        <p:nvCxnSpPr>
          <p:cNvPr id="7143" name="Google Shape;7143;p41"/>
          <p:cNvCxnSpPr>
            <a:stCxn id="7134" idx="3"/>
            <a:endCxn id="7136" idx="1"/>
          </p:cNvCxnSpPr>
          <p:nvPr/>
        </p:nvCxnSpPr>
        <p:spPr>
          <a:xfrm>
            <a:off x="5071950" y="3605775"/>
            <a:ext cx="439800" cy="437700"/>
          </a:xfrm>
          <a:prstGeom prst="bentConnector3">
            <a:avLst>
              <a:gd name="adj1" fmla="val 50000"/>
            </a:avLst>
          </a:prstGeom>
          <a:noFill/>
          <a:ln w="38100" cap="flat" cmpd="sng">
            <a:solidFill>
              <a:schemeClr val="dk2"/>
            </a:solidFill>
            <a:prstDash val="dot"/>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7147"/>
        <p:cNvGrpSpPr/>
        <p:nvPr/>
      </p:nvGrpSpPr>
      <p:grpSpPr>
        <a:xfrm>
          <a:off x="0" y="0"/>
          <a:ext cx="0" cy="0"/>
          <a:chOff x="0" y="0"/>
          <a:chExt cx="0" cy="0"/>
        </a:xfrm>
      </p:grpSpPr>
      <p:sp>
        <p:nvSpPr>
          <p:cNvPr id="7148" name="Google Shape;7148;p42"/>
          <p:cNvSpPr txBox="1">
            <a:spLocks noGrp="1"/>
          </p:cNvSpPr>
          <p:nvPr>
            <p:ph type="title"/>
          </p:nvPr>
        </p:nvSpPr>
        <p:spPr>
          <a:xfrm>
            <a:off x="3748325" y="1080625"/>
            <a:ext cx="4501800" cy="1734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 PICTURE ALWAYS REINFORCES</a:t>
            </a:r>
            <a:endParaRPr/>
          </a:p>
          <a:p>
            <a:pPr marL="0" lvl="0" indent="0" algn="l" rtl="0">
              <a:spcBef>
                <a:spcPts val="0"/>
              </a:spcBef>
              <a:spcAft>
                <a:spcPts val="0"/>
              </a:spcAft>
              <a:buNone/>
            </a:pPr>
            <a:r>
              <a:rPr lang="en"/>
              <a:t>THE CONCEPT</a:t>
            </a:r>
            <a:endParaRPr/>
          </a:p>
        </p:txBody>
      </p:sp>
      <p:sp>
        <p:nvSpPr>
          <p:cNvPr id="7149" name="Google Shape;7149;p42"/>
          <p:cNvSpPr txBox="1">
            <a:spLocks noGrp="1"/>
          </p:cNvSpPr>
          <p:nvPr>
            <p:ph type="subTitle" idx="1"/>
          </p:nvPr>
        </p:nvSpPr>
        <p:spPr>
          <a:xfrm>
            <a:off x="3748325" y="3108875"/>
            <a:ext cx="4501800" cy="110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7150" name="Google Shape;7150;p42"/>
          <p:cNvPicPr preferRelativeResize="0">
            <a:picLocks noGrp="1"/>
          </p:cNvPicPr>
          <p:nvPr>
            <p:ph type="pic" idx="2"/>
          </p:nvPr>
        </p:nvPicPr>
        <p:blipFill rotWithShape="1">
          <a:blip r:embed="rId3">
            <a:alphaModFix/>
          </a:blip>
          <a:srcRect l="11446" r="37771"/>
          <a:stretch/>
        </p:blipFill>
        <p:spPr>
          <a:xfrm>
            <a:off x="893850" y="835950"/>
            <a:ext cx="2645100" cy="3471601"/>
          </a:xfrm>
          <a:prstGeom prst="rect">
            <a:avLst/>
          </a:prstGeom>
        </p:spPr>
      </p:pic>
      <p:grpSp>
        <p:nvGrpSpPr>
          <p:cNvPr id="7151" name="Google Shape;7151;p42"/>
          <p:cNvGrpSpPr/>
          <p:nvPr/>
        </p:nvGrpSpPr>
        <p:grpSpPr>
          <a:xfrm>
            <a:off x="3840307" y="2899725"/>
            <a:ext cx="4046738" cy="91800"/>
            <a:chOff x="1060225" y="2963300"/>
            <a:chExt cx="4046738" cy="91800"/>
          </a:xfrm>
        </p:grpSpPr>
        <p:sp>
          <p:nvSpPr>
            <p:cNvPr id="7152" name="Google Shape;7152;p42"/>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3" name="Google Shape;7153;p42"/>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4" name="Google Shape;7154;p42"/>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5" name="Google Shape;7155;p42"/>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6" name="Google Shape;7156;p42"/>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7" name="Google Shape;7157;p42"/>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8" name="Google Shape;7158;p42"/>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9" name="Google Shape;7159;p42"/>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0" name="Google Shape;7160;p42"/>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1" name="Google Shape;7161;p42"/>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2" name="Google Shape;7162;p42"/>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3" name="Google Shape;7163;p42"/>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4" name="Google Shape;7164;p42"/>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5" name="Google Shape;7165;p42"/>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6" name="Google Shape;7166;p42"/>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7" name="Google Shape;7167;p42"/>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8" name="Google Shape;7168;p42"/>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9" name="Google Shape;7169;p42"/>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0" name="Google Shape;7170;p42"/>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1" name="Google Shape;7171;p42"/>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2" name="Google Shape;7172;p42"/>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3" name="Google Shape;7173;p42"/>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4" name="Google Shape;7174;p42"/>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5" name="Google Shape;7175;p42"/>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6" name="Google Shape;7176;p42"/>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7" name="Google Shape;7177;p42"/>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8" name="Google Shape;7178;p42"/>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59"/>
        <p:cNvGrpSpPr/>
        <p:nvPr/>
      </p:nvGrpSpPr>
      <p:grpSpPr>
        <a:xfrm>
          <a:off x="0" y="0"/>
          <a:ext cx="0" cy="0"/>
          <a:chOff x="0" y="0"/>
          <a:chExt cx="0" cy="0"/>
        </a:xfrm>
      </p:grpSpPr>
      <p:grpSp>
        <p:nvGrpSpPr>
          <p:cNvPr id="489" name="Google Shape;5307;p30">
            <a:extLst>
              <a:ext uri="{FF2B5EF4-FFF2-40B4-BE49-F238E27FC236}">
                <a16:creationId xmlns:a16="http://schemas.microsoft.com/office/drawing/2014/main" id="{9ABC4127-9F61-48C5-BED2-98FE477D0E07}"/>
              </a:ext>
            </a:extLst>
          </p:cNvPr>
          <p:cNvGrpSpPr/>
          <p:nvPr/>
        </p:nvGrpSpPr>
        <p:grpSpPr>
          <a:xfrm>
            <a:off x="1708065" y="1352495"/>
            <a:ext cx="5727871" cy="85510"/>
            <a:chOff x="1060225" y="2963300"/>
            <a:chExt cx="4046738" cy="91800"/>
          </a:xfrm>
        </p:grpSpPr>
        <p:sp>
          <p:nvSpPr>
            <p:cNvPr id="490" name="Google Shape;5308;p30">
              <a:extLst>
                <a:ext uri="{FF2B5EF4-FFF2-40B4-BE49-F238E27FC236}">
                  <a16:creationId xmlns:a16="http://schemas.microsoft.com/office/drawing/2014/main" id="{1F583CCC-60F5-43B4-A081-BEF331937C1A}"/>
                </a:ext>
              </a:extLst>
            </p:cNvPr>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1" name="Google Shape;5309;p30">
              <a:extLst>
                <a:ext uri="{FF2B5EF4-FFF2-40B4-BE49-F238E27FC236}">
                  <a16:creationId xmlns:a16="http://schemas.microsoft.com/office/drawing/2014/main" id="{03B3B765-B690-4678-982A-CC80737F3385}"/>
                </a:ext>
              </a:extLst>
            </p:cNvPr>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2" name="Google Shape;5310;p30">
              <a:extLst>
                <a:ext uri="{FF2B5EF4-FFF2-40B4-BE49-F238E27FC236}">
                  <a16:creationId xmlns:a16="http://schemas.microsoft.com/office/drawing/2014/main" id="{209F9C24-D815-41B9-9149-3C74D525150D}"/>
                </a:ext>
              </a:extLst>
            </p:cNvPr>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3" name="Google Shape;5311;p30">
              <a:extLst>
                <a:ext uri="{FF2B5EF4-FFF2-40B4-BE49-F238E27FC236}">
                  <a16:creationId xmlns:a16="http://schemas.microsoft.com/office/drawing/2014/main" id="{14F8DC01-00BF-4AB0-B523-D685DECF37DF}"/>
                </a:ext>
              </a:extLst>
            </p:cNvPr>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4" name="Google Shape;5312;p30">
              <a:extLst>
                <a:ext uri="{FF2B5EF4-FFF2-40B4-BE49-F238E27FC236}">
                  <a16:creationId xmlns:a16="http://schemas.microsoft.com/office/drawing/2014/main" id="{41EDA7E5-7298-40A0-8093-7EAD1F4AF37B}"/>
                </a:ext>
              </a:extLst>
            </p:cNvPr>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5" name="Google Shape;5313;p30">
              <a:extLst>
                <a:ext uri="{FF2B5EF4-FFF2-40B4-BE49-F238E27FC236}">
                  <a16:creationId xmlns:a16="http://schemas.microsoft.com/office/drawing/2014/main" id="{85FCB4A6-5D1A-4AEC-955F-67FCF238E724}"/>
                </a:ext>
              </a:extLst>
            </p:cNvPr>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6" name="Google Shape;5314;p30">
              <a:extLst>
                <a:ext uri="{FF2B5EF4-FFF2-40B4-BE49-F238E27FC236}">
                  <a16:creationId xmlns:a16="http://schemas.microsoft.com/office/drawing/2014/main" id="{DB5F3D8C-213F-46B6-999D-EC2A66BBAD0E}"/>
                </a:ext>
              </a:extLst>
            </p:cNvPr>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7" name="Google Shape;5315;p30">
              <a:extLst>
                <a:ext uri="{FF2B5EF4-FFF2-40B4-BE49-F238E27FC236}">
                  <a16:creationId xmlns:a16="http://schemas.microsoft.com/office/drawing/2014/main" id="{CB7C7077-C1A3-42CE-8E44-54A19E1B111D}"/>
                </a:ext>
              </a:extLst>
            </p:cNvPr>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8" name="Google Shape;5316;p30">
              <a:extLst>
                <a:ext uri="{FF2B5EF4-FFF2-40B4-BE49-F238E27FC236}">
                  <a16:creationId xmlns:a16="http://schemas.microsoft.com/office/drawing/2014/main" id="{6CB805B1-A678-40E3-9B57-F8A36456C25D}"/>
                </a:ext>
              </a:extLst>
            </p:cNvPr>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9" name="Google Shape;5317;p30">
              <a:extLst>
                <a:ext uri="{FF2B5EF4-FFF2-40B4-BE49-F238E27FC236}">
                  <a16:creationId xmlns:a16="http://schemas.microsoft.com/office/drawing/2014/main" id="{2CF7196C-27CE-4C13-9508-365871E221F6}"/>
                </a:ext>
              </a:extLst>
            </p:cNvPr>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0" name="Google Shape;5318;p30">
              <a:extLst>
                <a:ext uri="{FF2B5EF4-FFF2-40B4-BE49-F238E27FC236}">
                  <a16:creationId xmlns:a16="http://schemas.microsoft.com/office/drawing/2014/main" id="{F95F0AC9-3142-4FD9-839E-437067ED13F9}"/>
                </a:ext>
              </a:extLst>
            </p:cNvPr>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1" name="Google Shape;5319;p30">
              <a:extLst>
                <a:ext uri="{FF2B5EF4-FFF2-40B4-BE49-F238E27FC236}">
                  <a16:creationId xmlns:a16="http://schemas.microsoft.com/office/drawing/2014/main" id="{C9ED26E1-F806-4951-9FD6-CD342E3D59F3}"/>
                </a:ext>
              </a:extLst>
            </p:cNvPr>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2" name="Google Shape;5320;p30">
              <a:extLst>
                <a:ext uri="{FF2B5EF4-FFF2-40B4-BE49-F238E27FC236}">
                  <a16:creationId xmlns:a16="http://schemas.microsoft.com/office/drawing/2014/main" id="{F7FF1A36-0FDC-4440-B5DF-BFE4EA4DF102}"/>
                </a:ext>
              </a:extLst>
            </p:cNvPr>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3" name="Google Shape;5321;p30">
              <a:extLst>
                <a:ext uri="{FF2B5EF4-FFF2-40B4-BE49-F238E27FC236}">
                  <a16:creationId xmlns:a16="http://schemas.microsoft.com/office/drawing/2014/main" id="{AA1C68AD-CBF7-4253-91BA-1EBF56FAC35B}"/>
                </a:ext>
              </a:extLst>
            </p:cNvPr>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4" name="Google Shape;5322;p30">
              <a:extLst>
                <a:ext uri="{FF2B5EF4-FFF2-40B4-BE49-F238E27FC236}">
                  <a16:creationId xmlns:a16="http://schemas.microsoft.com/office/drawing/2014/main" id="{8AB53C07-5774-4E20-A812-BDD002649B20}"/>
                </a:ext>
              </a:extLst>
            </p:cNvPr>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5" name="Google Shape;5323;p30">
              <a:extLst>
                <a:ext uri="{FF2B5EF4-FFF2-40B4-BE49-F238E27FC236}">
                  <a16:creationId xmlns:a16="http://schemas.microsoft.com/office/drawing/2014/main" id="{557C89AC-3D8F-412B-9448-2BC34ABF008A}"/>
                </a:ext>
              </a:extLst>
            </p:cNvPr>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6" name="Google Shape;5324;p30">
              <a:extLst>
                <a:ext uri="{FF2B5EF4-FFF2-40B4-BE49-F238E27FC236}">
                  <a16:creationId xmlns:a16="http://schemas.microsoft.com/office/drawing/2014/main" id="{FBBFF505-94A8-4308-853F-EEE2EE566000}"/>
                </a:ext>
              </a:extLst>
            </p:cNvPr>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7" name="Google Shape;5325;p30">
              <a:extLst>
                <a:ext uri="{FF2B5EF4-FFF2-40B4-BE49-F238E27FC236}">
                  <a16:creationId xmlns:a16="http://schemas.microsoft.com/office/drawing/2014/main" id="{3DE90F63-9D4C-43F1-8CB2-F8522C1E808D}"/>
                </a:ext>
              </a:extLst>
            </p:cNvPr>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8" name="Google Shape;5326;p30">
              <a:extLst>
                <a:ext uri="{FF2B5EF4-FFF2-40B4-BE49-F238E27FC236}">
                  <a16:creationId xmlns:a16="http://schemas.microsoft.com/office/drawing/2014/main" id="{DDA3354E-100A-49C7-AC57-729733F36EE3}"/>
                </a:ext>
              </a:extLst>
            </p:cNvPr>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09" name="Google Shape;5327;p30">
              <a:extLst>
                <a:ext uri="{FF2B5EF4-FFF2-40B4-BE49-F238E27FC236}">
                  <a16:creationId xmlns:a16="http://schemas.microsoft.com/office/drawing/2014/main" id="{6819A5E4-3469-40FC-A302-168F78B3B527}"/>
                </a:ext>
              </a:extLst>
            </p:cNvPr>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0" name="Google Shape;5328;p30">
              <a:extLst>
                <a:ext uri="{FF2B5EF4-FFF2-40B4-BE49-F238E27FC236}">
                  <a16:creationId xmlns:a16="http://schemas.microsoft.com/office/drawing/2014/main" id="{B9233424-AA4A-4071-A7E4-A51626EFDB91}"/>
                </a:ext>
              </a:extLst>
            </p:cNvPr>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1" name="Google Shape;5329;p30">
              <a:extLst>
                <a:ext uri="{FF2B5EF4-FFF2-40B4-BE49-F238E27FC236}">
                  <a16:creationId xmlns:a16="http://schemas.microsoft.com/office/drawing/2014/main" id="{A23A3D3B-2A0A-4643-8225-FA74393C1545}"/>
                </a:ext>
              </a:extLst>
            </p:cNvPr>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2" name="Google Shape;5330;p30">
              <a:extLst>
                <a:ext uri="{FF2B5EF4-FFF2-40B4-BE49-F238E27FC236}">
                  <a16:creationId xmlns:a16="http://schemas.microsoft.com/office/drawing/2014/main" id="{2EBE6761-32A2-438C-8D55-8D14E9CD86C8}"/>
                </a:ext>
              </a:extLst>
            </p:cNvPr>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3" name="Google Shape;5331;p30">
              <a:extLst>
                <a:ext uri="{FF2B5EF4-FFF2-40B4-BE49-F238E27FC236}">
                  <a16:creationId xmlns:a16="http://schemas.microsoft.com/office/drawing/2014/main" id="{E65986A0-6418-47C4-A709-CC058689B466}"/>
                </a:ext>
              </a:extLst>
            </p:cNvPr>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4" name="Google Shape;5332;p30">
              <a:extLst>
                <a:ext uri="{FF2B5EF4-FFF2-40B4-BE49-F238E27FC236}">
                  <a16:creationId xmlns:a16="http://schemas.microsoft.com/office/drawing/2014/main" id="{A46884F2-6BE2-40DD-9DD7-8E64EF191445}"/>
                </a:ext>
              </a:extLst>
            </p:cNvPr>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5" name="Google Shape;5333;p30">
              <a:extLst>
                <a:ext uri="{FF2B5EF4-FFF2-40B4-BE49-F238E27FC236}">
                  <a16:creationId xmlns:a16="http://schemas.microsoft.com/office/drawing/2014/main" id="{B11B6CFE-54E0-4FE0-B896-4953FB91DDF0}"/>
                </a:ext>
              </a:extLst>
            </p:cNvPr>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6" name="Google Shape;5334;p30">
              <a:extLst>
                <a:ext uri="{FF2B5EF4-FFF2-40B4-BE49-F238E27FC236}">
                  <a16:creationId xmlns:a16="http://schemas.microsoft.com/office/drawing/2014/main" id="{F7B2D2BD-98AB-48FD-9B6F-37BC62B9AA3E}"/>
                </a:ext>
              </a:extLst>
            </p:cNvPr>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8860" name="Google Shape;8860;p57"/>
          <p:cNvSpPr txBox="1">
            <a:spLocks noGrp="1"/>
          </p:cNvSpPr>
          <p:nvPr>
            <p:ph type="title"/>
          </p:nvPr>
        </p:nvSpPr>
        <p:spPr>
          <a:xfrm>
            <a:off x="1376808" y="704277"/>
            <a:ext cx="639038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sz="4000" dirty="0"/>
              <a:t>A CIVILIZAÇÃO INCA</a:t>
            </a:r>
            <a:endParaRPr sz="4000" dirty="0"/>
          </a:p>
        </p:txBody>
      </p:sp>
      <p:grpSp>
        <p:nvGrpSpPr>
          <p:cNvPr id="8862" name="Google Shape;8862;p57"/>
          <p:cNvGrpSpPr/>
          <p:nvPr/>
        </p:nvGrpSpPr>
        <p:grpSpPr>
          <a:xfrm>
            <a:off x="7666280" y="985995"/>
            <a:ext cx="952132" cy="1780973"/>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431938" y="3125132"/>
            <a:ext cx="998318" cy="1523250"/>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7556283" y="3213955"/>
            <a:ext cx="1103125" cy="1314629"/>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 name="Google Shape;7248;p45">
            <a:extLst>
              <a:ext uri="{FF2B5EF4-FFF2-40B4-BE49-F238E27FC236}">
                <a16:creationId xmlns:a16="http://schemas.microsoft.com/office/drawing/2014/main" id="{9710B3EB-C17E-47BC-8CC8-C51FF43B82B6}"/>
              </a:ext>
            </a:extLst>
          </p:cNvPr>
          <p:cNvGrpSpPr/>
          <p:nvPr/>
        </p:nvGrpSpPr>
        <p:grpSpPr>
          <a:xfrm>
            <a:off x="453488" y="1106388"/>
            <a:ext cx="952132" cy="1525780"/>
            <a:chOff x="759900" y="2713850"/>
            <a:chExt cx="966825" cy="1549325"/>
          </a:xfrm>
        </p:grpSpPr>
        <p:sp>
          <p:nvSpPr>
            <p:cNvPr id="343" name="Google Shape;7249;p45">
              <a:extLst>
                <a:ext uri="{FF2B5EF4-FFF2-40B4-BE49-F238E27FC236}">
                  <a16:creationId xmlns:a16="http://schemas.microsoft.com/office/drawing/2014/main" id="{566117EA-6190-4F9F-9495-D3C65F69BCA9}"/>
                </a:ext>
              </a:extLst>
            </p:cNvPr>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7250;p45">
              <a:extLst>
                <a:ext uri="{FF2B5EF4-FFF2-40B4-BE49-F238E27FC236}">
                  <a16:creationId xmlns:a16="http://schemas.microsoft.com/office/drawing/2014/main" id="{0E22816F-EEF9-4424-ACBD-9E7F9E87233A}"/>
                </a:ext>
              </a:extLst>
            </p:cNvPr>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7251;p45">
              <a:extLst>
                <a:ext uri="{FF2B5EF4-FFF2-40B4-BE49-F238E27FC236}">
                  <a16:creationId xmlns:a16="http://schemas.microsoft.com/office/drawing/2014/main" id="{163575E0-DD40-4F6E-9665-9218204F0511}"/>
                </a:ext>
              </a:extLst>
            </p:cNvPr>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7252;p45">
              <a:extLst>
                <a:ext uri="{FF2B5EF4-FFF2-40B4-BE49-F238E27FC236}">
                  <a16:creationId xmlns:a16="http://schemas.microsoft.com/office/drawing/2014/main" id="{30D1C292-2C1F-4B2B-92D0-9E11566EF1F7}"/>
                </a:ext>
              </a:extLst>
            </p:cNvPr>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7253;p45">
              <a:extLst>
                <a:ext uri="{FF2B5EF4-FFF2-40B4-BE49-F238E27FC236}">
                  <a16:creationId xmlns:a16="http://schemas.microsoft.com/office/drawing/2014/main" id="{B3815FC8-EAD8-40E9-871E-4D88D7556D52}"/>
                </a:ext>
              </a:extLst>
            </p:cNvPr>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7254;p45">
              <a:extLst>
                <a:ext uri="{FF2B5EF4-FFF2-40B4-BE49-F238E27FC236}">
                  <a16:creationId xmlns:a16="http://schemas.microsoft.com/office/drawing/2014/main" id="{A0B50E82-7FF9-4E9E-8D3F-0CDE7F226A03}"/>
                </a:ext>
              </a:extLst>
            </p:cNvPr>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7255;p45">
              <a:extLst>
                <a:ext uri="{FF2B5EF4-FFF2-40B4-BE49-F238E27FC236}">
                  <a16:creationId xmlns:a16="http://schemas.microsoft.com/office/drawing/2014/main" id="{EF3CE0A3-0E23-4A7B-B989-B2957D44A63B}"/>
                </a:ext>
              </a:extLst>
            </p:cNvPr>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7256;p45">
              <a:extLst>
                <a:ext uri="{FF2B5EF4-FFF2-40B4-BE49-F238E27FC236}">
                  <a16:creationId xmlns:a16="http://schemas.microsoft.com/office/drawing/2014/main" id="{72C78C1D-7BC2-4522-B54B-59D384DC6FFC}"/>
                </a:ext>
              </a:extLst>
            </p:cNvPr>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7257;p45">
              <a:extLst>
                <a:ext uri="{FF2B5EF4-FFF2-40B4-BE49-F238E27FC236}">
                  <a16:creationId xmlns:a16="http://schemas.microsoft.com/office/drawing/2014/main" id="{FA0FE41D-E9C3-4B35-8078-18C5361E873F}"/>
                </a:ext>
              </a:extLst>
            </p:cNvPr>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7258;p45">
              <a:extLst>
                <a:ext uri="{FF2B5EF4-FFF2-40B4-BE49-F238E27FC236}">
                  <a16:creationId xmlns:a16="http://schemas.microsoft.com/office/drawing/2014/main" id="{1709A2E7-9170-448B-84A6-87F230C95620}"/>
                </a:ext>
              </a:extLst>
            </p:cNvPr>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7259;p45">
              <a:extLst>
                <a:ext uri="{FF2B5EF4-FFF2-40B4-BE49-F238E27FC236}">
                  <a16:creationId xmlns:a16="http://schemas.microsoft.com/office/drawing/2014/main" id="{853A8CFA-9914-4712-A51D-1899597379F1}"/>
                </a:ext>
              </a:extLst>
            </p:cNvPr>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7260;p45">
              <a:extLst>
                <a:ext uri="{FF2B5EF4-FFF2-40B4-BE49-F238E27FC236}">
                  <a16:creationId xmlns:a16="http://schemas.microsoft.com/office/drawing/2014/main" id="{05DCFE1E-E31C-47BB-9D9D-166BE12058FF}"/>
                </a:ext>
              </a:extLst>
            </p:cNvPr>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7261;p45">
              <a:extLst>
                <a:ext uri="{FF2B5EF4-FFF2-40B4-BE49-F238E27FC236}">
                  <a16:creationId xmlns:a16="http://schemas.microsoft.com/office/drawing/2014/main" id="{E0176DCB-8C51-4530-811D-9562E8FE0501}"/>
                </a:ext>
              </a:extLst>
            </p:cNvPr>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7262;p45">
              <a:extLst>
                <a:ext uri="{FF2B5EF4-FFF2-40B4-BE49-F238E27FC236}">
                  <a16:creationId xmlns:a16="http://schemas.microsoft.com/office/drawing/2014/main" id="{E1FC2E62-3489-462A-8066-26FD6BB3DC66}"/>
                </a:ext>
              </a:extLst>
            </p:cNvPr>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7263;p45">
              <a:extLst>
                <a:ext uri="{FF2B5EF4-FFF2-40B4-BE49-F238E27FC236}">
                  <a16:creationId xmlns:a16="http://schemas.microsoft.com/office/drawing/2014/main" id="{78E8CD14-1BCE-4F2B-BCFF-F5F58CDB54E0}"/>
                </a:ext>
              </a:extLst>
            </p:cNvPr>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264;p45">
              <a:extLst>
                <a:ext uri="{FF2B5EF4-FFF2-40B4-BE49-F238E27FC236}">
                  <a16:creationId xmlns:a16="http://schemas.microsoft.com/office/drawing/2014/main" id="{EE00E10D-A420-41D7-9A97-9676485F2907}"/>
                </a:ext>
              </a:extLst>
            </p:cNvPr>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265;p45">
              <a:extLst>
                <a:ext uri="{FF2B5EF4-FFF2-40B4-BE49-F238E27FC236}">
                  <a16:creationId xmlns:a16="http://schemas.microsoft.com/office/drawing/2014/main" id="{71A6D5DE-AFEA-412B-BFA5-CC84C15E5089}"/>
                </a:ext>
              </a:extLst>
            </p:cNvPr>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266;p45">
              <a:extLst>
                <a:ext uri="{FF2B5EF4-FFF2-40B4-BE49-F238E27FC236}">
                  <a16:creationId xmlns:a16="http://schemas.microsoft.com/office/drawing/2014/main" id="{6A0AFAD6-E201-400F-A41D-6080BCE80385}"/>
                </a:ext>
              </a:extLst>
            </p:cNvPr>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7267;p45">
              <a:extLst>
                <a:ext uri="{FF2B5EF4-FFF2-40B4-BE49-F238E27FC236}">
                  <a16:creationId xmlns:a16="http://schemas.microsoft.com/office/drawing/2014/main" id="{7A410122-1638-49FF-8448-A0849386FCAF}"/>
                </a:ext>
              </a:extLst>
            </p:cNvPr>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7268;p45">
              <a:extLst>
                <a:ext uri="{FF2B5EF4-FFF2-40B4-BE49-F238E27FC236}">
                  <a16:creationId xmlns:a16="http://schemas.microsoft.com/office/drawing/2014/main" id="{6F8DF701-5D61-4135-A61F-64E927529D0B}"/>
                </a:ext>
              </a:extLst>
            </p:cNvPr>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7269;p45">
              <a:extLst>
                <a:ext uri="{FF2B5EF4-FFF2-40B4-BE49-F238E27FC236}">
                  <a16:creationId xmlns:a16="http://schemas.microsoft.com/office/drawing/2014/main" id="{360FEE11-8112-4703-9BC6-3803CFCB6D37}"/>
                </a:ext>
              </a:extLst>
            </p:cNvPr>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7270;p45">
              <a:extLst>
                <a:ext uri="{FF2B5EF4-FFF2-40B4-BE49-F238E27FC236}">
                  <a16:creationId xmlns:a16="http://schemas.microsoft.com/office/drawing/2014/main" id="{D1F4D8F0-3E9B-480C-9CF6-C6FBC751E1D8}"/>
                </a:ext>
              </a:extLst>
            </p:cNvPr>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7271;p45">
              <a:extLst>
                <a:ext uri="{FF2B5EF4-FFF2-40B4-BE49-F238E27FC236}">
                  <a16:creationId xmlns:a16="http://schemas.microsoft.com/office/drawing/2014/main" id="{F343D7CF-8E7F-4D09-BEE1-9927B7D0A442}"/>
                </a:ext>
              </a:extLst>
            </p:cNvPr>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7272;p45">
              <a:extLst>
                <a:ext uri="{FF2B5EF4-FFF2-40B4-BE49-F238E27FC236}">
                  <a16:creationId xmlns:a16="http://schemas.microsoft.com/office/drawing/2014/main" id="{003910DF-F400-4486-9F87-0A60A721F9E8}"/>
                </a:ext>
              </a:extLst>
            </p:cNvPr>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7273;p45">
              <a:extLst>
                <a:ext uri="{FF2B5EF4-FFF2-40B4-BE49-F238E27FC236}">
                  <a16:creationId xmlns:a16="http://schemas.microsoft.com/office/drawing/2014/main" id="{3072AAD2-1C6B-4795-813D-F5D50F903DF4}"/>
                </a:ext>
              </a:extLst>
            </p:cNvPr>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7274;p45">
              <a:extLst>
                <a:ext uri="{FF2B5EF4-FFF2-40B4-BE49-F238E27FC236}">
                  <a16:creationId xmlns:a16="http://schemas.microsoft.com/office/drawing/2014/main" id="{23F56533-8238-4337-9F96-D9088D63E0C5}"/>
                </a:ext>
              </a:extLst>
            </p:cNvPr>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7275;p45">
              <a:extLst>
                <a:ext uri="{FF2B5EF4-FFF2-40B4-BE49-F238E27FC236}">
                  <a16:creationId xmlns:a16="http://schemas.microsoft.com/office/drawing/2014/main" id="{C2070945-1A87-4286-B25E-EB1A8A2BAFE1}"/>
                </a:ext>
              </a:extLst>
            </p:cNvPr>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7276;p45">
              <a:extLst>
                <a:ext uri="{FF2B5EF4-FFF2-40B4-BE49-F238E27FC236}">
                  <a16:creationId xmlns:a16="http://schemas.microsoft.com/office/drawing/2014/main" id="{6204DD9B-B468-4A22-BA7D-2CE09D01E0A6}"/>
                </a:ext>
              </a:extLst>
            </p:cNvPr>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7277;p45">
              <a:extLst>
                <a:ext uri="{FF2B5EF4-FFF2-40B4-BE49-F238E27FC236}">
                  <a16:creationId xmlns:a16="http://schemas.microsoft.com/office/drawing/2014/main" id="{967930EF-3FCE-44F8-BE11-C638D10E55B0}"/>
                </a:ext>
              </a:extLst>
            </p:cNvPr>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7278;p45">
              <a:extLst>
                <a:ext uri="{FF2B5EF4-FFF2-40B4-BE49-F238E27FC236}">
                  <a16:creationId xmlns:a16="http://schemas.microsoft.com/office/drawing/2014/main" id="{2B1DB25F-7F2F-4B86-9934-C52B600C2387}"/>
                </a:ext>
              </a:extLst>
            </p:cNvPr>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7279;p45">
              <a:extLst>
                <a:ext uri="{FF2B5EF4-FFF2-40B4-BE49-F238E27FC236}">
                  <a16:creationId xmlns:a16="http://schemas.microsoft.com/office/drawing/2014/main" id="{89E2D84E-9AD9-4433-8BB3-3048A2C468C0}"/>
                </a:ext>
              </a:extLst>
            </p:cNvPr>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7280;p45">
              <a:extLst>
                <a:ext uri="{FF2B5EF4-FFF2-40B4-BE49-F238E27FC236}">
                  <a16:creationId xmlns:a16="http://schemas.microsoft.com/office/drawing/2014/main" id="{65EC0F0F-4413-469B-AB61-FDA59CFEC78D}"/>
                </a:ext>
              </a:extLst>
            </p:cNvPr>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7281;p45">
              <a:extLst>
                <a:ext uri="{FF2B5EF4-FFF2-40B4-BE49-F238E27FC236}">
                  <a16:creationId xmlns:a16="http://schemas.microsoft.com/office/drawing/2014/main" id="{BDA28E01-4E74-41BC-89A9-85B657F31EE2}"/>
                </a:ext>
              </a:extLst>
            </p:cNvPr>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7282;p45">
              <a:extLst>
                <a:ext uri="{FF2B5EF4-FFF2-40B4-BE49-F238E27FC236}">
                  <a16:creationId xmlns:a16="http://schemas.microsoft.com/office/drawing/2014/main" id="{93103B4A-A34D-4A52-A243-BDA66D03CEF4}"/>
                </a:ext>
              </a:extLst>
            </p:cNvPr>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7283;p45">
              <a:extLst>
                <a:ext uri="{FF2B5EF4-FFF2-40B4-BE49-F238E27FC236}">
                  <a16:creationId xmlns:a16="http://schemas.microsoft.com/office/drawing/2014/main" id="{BE1F4C62-1803-42A8-BF29-944CA00C86D4}"/>
                </a:ext>
              </a:extLst>
            </p:cNvPr>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7284;p45">
              <a:extLst>
                <a:ext uri="{FF2B5EF4-FFF2-40B4-BE49-F238E27FC236}">
                  <a16:creationId xmlns:a16="http://schemas.microsoft.com/office/drawing/2014/main" id="{A7F5FFB9-275D-4613-8D1B-5AA7D9BE6598}"/>
                </a:ext>
              </a:extLst>
            </p:cNvPr>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7285;p45">
              <a:extLst>
                <a:ext uri="{FF2B5EF4-FFF2-40B4-BE49-F238E27FC236}">
                  <a16:creationId xmlns:a16="http://schemas.microsoft.com/office/drawing/2014/main" id="{A13CB3F8-285A-498B-BAC1-A729CEEB9B9F}"/>
                </a:ext>
              </a:extLst>
            </p:cNvPr>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7286;p45">
              <a:extLst>
                <a:ext uri="{FF2B5EF4-FFF2-40B4-BE49-F238E27FC236}">
                  <a16:creationId xmlns:a16="http://schemas.microsoft.com/office/drawing/2014/main" id="{9DFCD3C1-B7AE-481F-A31A-BC2860A91149}"/>
                </a:ext>
              </a:extLst>
            </p:cNvPr>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7287;p45">
              <a:extLst>
                <a:ext uri="{FF2B5EF4-FFF2-40B4-BE49-F238E27FC236}">
                  <a16:creationId xmlns:a16="http://schemas.microsoft.com/office/drawing/2014/main" id="{913D82B9-2D8D-4161-90DF-258D6B99AA24}"/>
                </a:ext>
              </a:extLst>
            </p:cNvPr>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7288;p45">
              <a:extLst>
                <a:ext uri="{FF2B5EF4-FFF2-40B4-BE49-F238E27FC236}">
                  <a16:creationId xmlns:a16="http://schemas.microsoft.com/office/drawing/2014/main" id="{3404B8D2-E506-4EB2-A558-3E57C7D0C4AE}"/>
                </a:ext>
              </a:extLst>
            </p:cNvPr>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7289;p45">
              <a:extLst>
                <a:ext uri="{FF2B5EF4-FFF2-40B4-BE49-F238E27FC236}">
                  <a16:creationId xmlns:a16="http://schemas.microsoft.com/office/drawing/2014/main" id="{CB521EFF-16FF-42C1-9C16-E4864E078A70}"/>
                </a:ext>
              </a:extLst>
            </p:cNvPr>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7290;p45">
              <a:extLst>
                <a:ext uri="{FF2B5EF4-FFF2-40B4-BE49-F238E27FC236}">
                  <a16:creationId xmlns:a16="http://schemas.microsoft.com/office/drawing/2014/main" id="{7E4B9E1D-1E07-4688-900B-B7AA34FBED2C}"/>
                </a:ext>
              </a:extLst>
            </p:cNvPr>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7291;p45">
              <a:extLst>
                <a:ext uri="{FF2B5EF4-FFF2-40B4-BE49-F238E27FC236}">
                  <a16:creationId xmlns:a16="http://schemas.microsoft.com/office/drawing/2014/main" id="{1F0CA4A7-C436-4A6A-9C82-31ABF1A07055}"/>
                </a:ext>
              </a:extLst>
            </p:cNvPr>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7292;p45">
              <a:extLst>
                <a:ext uri="{FF2B5EF4-FFF2-40B4-BE49-F238E27FC236}">
                  <a16:creationId xmlns:a16="http://schemas.microsoft.com/office/drawing/2014/main" id="{A5BDC658-8417-4316-A3F9-924A3AD7DA4C}"/>
                </a:ext>
              </a:extLst>
            </p:cNvPr>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7293;p45">
              <a:extLst>
                <a:ext uri="{FF2B5EF4-FFF2-40B4-BE49-F238E27FC236}">
                  <a16:creationId xmlns:a16="http://schemas.microsoft.com/office/drawing/2014/main" id="{093FFEB6-8E26-4E6D-8DD6-49C1CAEF626C}"/>
                </a:ext>
              </a:extLst>
            </p:cNvPr>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7294;p45">
              <a:extLst>
                <a:ext uri="{FF2B5EF4-FFF2-40B4-BE49-F238E27FC236}">
                  <a16:creationId xmlns:a16="http://schemas.microsoft.com/office/drawing/2014/main" id="{92633B37-3C0E-4A4D-B0CE-F3D5FFB86730}"/>
                </a:ext>
              </a:extLst>
            </p:cNvPr>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7295;p45">
              <a:extLst>
                <a:ext uri="{FF2B5EF4-FFF2-40B4-BE49-F238E27FC236}">
                  <a16:creationId xmlns:a16="http://schemas.microsoft.com/office/drawing/2014/main" id="{911BDFAC-3E43-4D4C-9E69-0C66CA2226B4}"/>
                </a:ext>
              </a:extLst>
            </p:cNvPr>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7296;p45">
              <a:extLst>
                <a:ext uri="{FF2B5EF4-FFF2-40B4-BE49-F238E27FC236}">
                  <a16:creationId xmlns:a16="http://schemas.microsoft.com/office/drawing/2014/main" id="{8C29A26A-C23B-4557-A509-CD7D605B8258}"/>
                </a:ext>
              </a:extLst>
            </p:cNvPr>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7297;p45">
              <a:extLst>
                <a:ext uri="{FF2B5EF4-FFF2-40B4-BE49-F238E27FC236}">
                  <a16:creationId xmlns:a16="http://schemas.microsoft.com/office/drawing/2014/main" id="{3AC3ED4B-3F63-4C4E-AD6A-72BF65B023CB}"/>
                </a:ext>
              </a:extLst>
            </p:cNvPr>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7298;p45">
              <a:extLst>
                <a:ext uri="{FF2B5EF4-FFF2-40B4-BE49-F238E27FC236}">
                  <a16:creationId xmlns:a16="http://schemas.microsoft.com/office/drawing/2014/main" id="{6383AC94-5CA7-4963-824A-FA0F2419F920}"/>
                </a:ext>
              </a:extLst>
            </p:cNvPr>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7299;p45">
              <a:extLst>
                <a:ext uri="{FF2B5EF4-FFF2-40B4-BE49-F238E27FC236}">
                  <a16:creationId xmlns:a16="http://schemas.microsoft.com/office/drawing/2014/main" id="{EC99BB82-EC0B-4DBC-A50C-3EE06D55507C}"/>
                </a:ext>
              </a:extLst>
            </p:cNvPr>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7300;p45">
              <a:extLst>
                <a:ext uri="{FF2B5EF4-FFF2-40B4-BE49-F238E27FC236}">
                  <a16:creationId xmlns:a16="http://schemas.microsoft.com/office/drawing/2014/main" id="{EFC37883-413E-4B4F-AE57-9AABD27BBC97}"/>
                </a:ext>
              </a:extLst>
            </p:cNvPr>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7301;p45">
              <a:extLst>
                <a:ext uri="{FF2B5EF4-FFF2-40B4-BE49-F238E27FC236}">
                  <a16:creationId xmlns:a16="http://schemas.microsoft.com/office/drawing/2014/main" id="{EB9490AD-D53A-4C84-A409-6C8D342254E3}"/>
                </a:ext>
              </a:extLst>
            </p:cNvPr>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7302;p45">
              <a:extLst>
                <a:ext uri="{FF2B5EF4-FFF2-40B4-BE49-F238E27FC236}">
                  <a16:creationId xmlns:a16="http://schemas.microsoft.com/office/drawing/2014/main" id="{692B9178-4623-4C6C-B7B9-70DB51FF7239}"/>
                </a:ext>
              </a:extLst>
            </p:cNvPr>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7303;p45">
              <a:extLst>
                <a:ext uri="{FF2B5EF4-FFF2-40B4-BE49-F238E27FC236}">
                  <a16:creationId xmlns:a16="http://schemas.microsoft.com/office/drawing/2014/main" id="{A802727A-0F0E-4163-B978-9FEC3C44D381}"/>
                </a:ext>
              </a:extLst>
            </p:cNvPr>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7304;p45">
              <a:extLst>
                <a:ext uri="{FF2B5EF4-FFF2-40B4-BE49-F238E27FC236}">
                  <a16:creationId xmlns:a16="http://schemas.microsoft.com/office/drawing/2014/main" id="{22D06099-1C07-4EE8-A413-0EB345AB7FE4}"/>
                </a:ext>
              </a:extLst>
            </p:cNvPr>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7305;p45">
              <a:extLst>
                <a:ext uri="{FF2B5EF4-FFF2-40B4-BE49-F238E27FC236}">
                  <a16:creationId xmlns:a16="http://schemas.microsoft.com/office/drawing/2014/main" id="{127828B9-FE87-4DF3-9449-61D87AE29CD3}"/>
                </a:ext>
              </a:extLst>
            </p:cNvPr>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7306;p45">
              <a:extLst>
                <a:ext uri="{FF2B5EF4-FFF2-40B4-BE49-F238E27FC236}">
                  <a16:creationId xmlns:a16="http://schemas.microsoft.com/office/drawing/2014/main" id="{BA162A07-A5AB-4073-83C9-D9C221890481}"/>
                </a:ext>
              </a:extLst>
            </p:cNvPr>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7307;p45">
              <a:extLst>
                <a:ext uri="{FF2B5EF4-FFF2-40B4-BE49-F238E27FC236}">
                  <a16:creationId xmlns:a16="http://schemas.microsoft.com/office/drawing/2014/main" id="{1F33B420-51D2-4AAA-903B-01EC45D7C303}"/>
                </a:ext>
              </a:extLst>
            </p:cNvPr>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7308;p45">
              <a:extLst>
                <a:ext uri="{FF2B5EF4-FFF2-40B4-BE49-F238E27FC236}">
                  <a16:creationId xmlns:a16="http://schemas.microsoft.com/office/drawing/2014/main" id="{2F8A4659-EF7B-4E5F-97F9-710A927F2FD4}"/>
                </a:ext>
              </a:extLst>
            </p:cNvPr>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7309;p45">
              <a:extLst>
                <a:ext uri="{FF2B5EF4-FFF2-40B4-BE49-F238E27FC236}">
                  <a16:creationId xmlns:a16="http://schemas.microsoft.com/office/drawing/2014/main" id="{2F438576-5429-4ACC-B6F3-C53E1B632524}"/>
                </a:ext>
              </a:extLst>
            </p:cNvPr>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7310;p45">
              <a:extLst>
                <a:ext uri="{FF2B5EF4-FFF2-40B4-BE49-F238E27FC236}">
                  <a16:creationId xmlns:a16="http://schemas.microsoft.com/office/drawing/2014/main" id="{1ABCE8E8-4041-4DD2-A2A8-5AD4F387B14B}"/>
                </a:ext>
              </a:extLst>
            </p:cNvPr>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7311;p45">
              <a:extLst>
                <a:ext uri="{FF2B5EF4-FFF2-40B4-BE49-F238E27FC236}">
                  <a16:creationId xmlns:a16="http://schemas.microsoft.com/office/drawing/2014/main" id="{4AFEAAE6-6FC2-4942-9EA7-BCFA52F3A9D7}"/>
                </a:ext>
              </a:extLst>
            </p:cNvPr>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7312;p45">
              <a:extLst>
                <a:ext uri="{FF2B5EF4-FFF2-40B4-BE49-F238E27FC236}">
                  <a16:creationId xmlns:a16="http://schemas.microsoft.com/office/drawing/2014/main" id="{84D71861-50BE-4E05-A2CC-ED4D3B8AFA2A}"/>
                </a:ext>
              </a:extLst>
            </p:cNvPr>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7313;p45">
              <a:extLst>
                <a:ext uri="{FF2B5EF4-FFF2-40B4-BE49-F238E27FC236}">
                  <a16:creationId xmlns:a16="http://schemas.microsoft.com/office/drawing/2014/main" id="{779785A5-B0CD-4EE8-9736-2D156CA89546}"/>
                </a:ext>
              </a:extLst>
            </p:cNvPr>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7314;p45">
              <a:extLst>
                <a:ext uri="{FF2B5EF4-FFF2-40B4-BE49-F238E27FC236}">
                  <a16:creationId xmlns:a16="http://schemas.microsoft.com/office/drawing/2014/main" id="{8E8DF839-068C-46D5-95DD-C334ECCC960E}"/>
                </a:ext>
              </a:extLst>
            </p:cNvPr>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7315;p45">
              <a:extLst>
                <a:ext uri="{FF2B5EF4-FFF2-40B4-BE49-F238E27FC236}">
                  <a16:creationId xmlns:a16="http://schemas.microsoft.com/office/drawing/2014/main" id="{9C5925DE-A8AC-43B3-884B-5BA1606668B7}"/>
                </a:ext>
              </a:extLst>
            </p:cNvPr>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7316;p45">
              <a:extLst>
                <a:ext uri="{FF2B5EF4-FFF2-40B4-BE49-F238E27FC236}">
                  <a16:creationId xmlns:a16="http://schemas.microsoft.com/office/drawing/2014/main" id="{74B70840-29AA-4CE5-9CD0-F1F3453987A2}"/>
                </a:ext>
              </a:extLst>
            </p:cNvPr>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7317;p45">
              <a:extLst>
                <a:ext uri="{FF2B5EF4-FFF2-40B4-BE49-F238E27FC236}">
                  <a16:creationId xmlns:a16="http://schemas.microsoft.com/office/drawing/2014/main" id="{CF243FBE-C437-42F7-A4EB-1656C95BEDA9}"/>
                </a:ext>
              </a:extLst>
            </p:cNvPr>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7318;p45">
              <a:extLst>
                <a:ext uri="{FF2B5EF4-FFF2-40B4-BE49-F238E27FC236}">
                  <a16:creationId xmlns:a16="http://schemas.microsoft.com/office/drawing/2014/main" id="{73C71FBE-9EE0-4808-B452-801D38090723}"/>
                </a:ext>
              </a:extLst>
            </p:cNvPr>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7319;p45">
              <a:extLst>
                <a:ext uri="{FF2B5EF4-FFF2-40B4-BE49-F238E27FC236}">
                  <a16:creationId xmlns:a16="http://schemas.microsoft.com/office/drawing/2014/main" id="{087A621E-460D-4E7D-814A-2BE5F10FA3CF}"/>
                </a:ext>
              </a:extLst>
            </p:cNvPr>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7320;p45">
              <a:extLst>
                <a:ext uri="{FF2B5EF4-FFF2-40B4-BE49-F238E27FC236}">
                  <a16:creationId xmlns:a16="http://schemas.microsoft.com/office/drawing/2014/main" id="{1429C803-3DB4-4BE0-AE17-5BFF85143489}"/>
                </a:ext>
              </a:extLst>
            </p:cNvPr>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7321;p45">
              <a:extLst>
                <a:ext uri="{FF2B5EF4-FFF2-40B4-BE49-F238E27FC236}">
                  <a16:creationId xmlns:a16="http://schemas.microsoft.com/office/drawing/2014/main" id="{13FC6FCA-BDDC-4056-8987-BDDB163CDA97}"/>
                </a:ext>
              </a:extLst>
            </p:cNvPr>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7322;p45">
              <a:extLst>
                <a:ext uri="{FF2B5EF4-FFF2-40B4-BE49-F238E27FC236}">
                  <a16:creationId xmlns:a16="http://schemas.microsoft.com/office/drawing/2014/main" id="{7F429869-DEBD-4BD2-8046-FF3A48287ED4}"/>
                </a:ext>
              </a:extLst>
            </p:cNvPr>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CaixaDeTexto 4">
            <a:extLst>
              <a:ext uri="{FF2B5EF4-FFF2-40B4-BE49-F238E27FC236}">
                <a16:creationId xmlns:a16="http://schemas.microsoft.com/office/drawing/2014/main" id="{5308FEBD-5849-4403-B7CA-C3A2CF40FEE2}"/>
              </a:ext>
            </a:extLst>
          </p:cNvPr>
          <p:cNvSpPr txBox="1"/>
          <p:nvPr/>
        </p:nvSpPr>
        <p:spPr>
          <a:xfrm>
            <a:off x="1390754" y="1949811"/>
            <a:ext cx="2090376" cy="276999"/>
          </a:xfrm>
          <a:prstGeom prst="rect">
            <a:avLst/>
          </a:prstGeom>
          <a:noFill/>
        </p:spPr>
        <p:txBody>
          <a:bodyPr wrap="square" rtlCol="0">
            <a:spAutoFit/>
          </a:bodyPr>
          <a:lstStyle/>
          <a:p>
            <a:r>
              <a:rPr lang="pt-BR" sz="1200" b="1" dirty="0">
                <a:solidFill>
                  <a:schemeClr val="lt1"/>
                </a:solidFill>
                <a:latin typeface="Alegreya Sans"/>
              </a:rPr>
              <a:t>Isabela Rodrigues</a:t>
            </a:r>
          </a:p>
        </p:txBody>
      </p:sp>
      <p:sp>
        <p:nvSpPr>
          <p:cNvPr id="419" name="CaixaDeTexto 418">
            <a:extLst>
              <a:ext uri="{FF2B5EF4-FFF2-40B4-BE49-F238E27FC236}">
                <a16:creationId xmlns:a16="http://schemas.microsoft.com/office/drawing/2014/main" id="{A73DD1A5-21BC-4993-9C7E-A0E246671785}"/>
              </a:ext>
            </a:extLst>
          </p:cNvPr>
          <p:cNvSpPr txBox="1"/>
          <p:nvPr/>
        </p:nvSpPr>
        <p:spPr>
          <a:xfrm>
            <a:off x="6603529" y="3865340"/>
            <a:ext cx="2090376" cy="276999"/>
          </a:xfrm>
          <a:prstGeom prst="rect">
            <a:avLst/>
          </a:prstGeom>
          <a:noFill/>
        </p:spPr>
        <p:txBody>
          <a:bodyPr wrap="square" rtlCol="0">
            <a:spAutoFit/>
          </a:bodyPr>
          <a:lstStyle/>
          <a:p>
            <a:r>
              <a:rPr lang="pt-BR" sz="1200" b="1" dirty="0">
                <a:solidFill>
                  <a:schemeClr val="lt1"/>
                </a:solidFill>
                <a:latin typeface="Alegreya Sans"/>
              </a:rPr>
              <a:t>Juan Carvalho</a:t>
            </a:r>
          </a:p>
        </p:txBody>
      </p:sp>
      <p:sp>
        <p:nvSpPr>
          <p:cNvPr id="420" name="CaixaDeTexto 419">
            <a:extLst>
              <a:ext uri="{FF2B5EF4-FFF2-40B4-BE49-F238E27FC236}">
                <a16:creationId xmlns:a16="http://schemas.microsoft.com/office/drawing/2014/main" id="{B7372814-CD85-4AE2-A468-11E90F09A7B8}"/>
              </a:ext>
            </a:extLst>
          </p:cNvPr>
          <p:cNvSpPr txBox="1"/>
          <p:nvPr/>
        </p:nvSpPr>
        <p:spPr>
          <a:xfrm>
            <a:off x="3526812" y="4559881"/>
            <a:ext cx="2090376" cy="276999"/>
          </a:xfrm>
          <a:prstGeom prst="rect">
            <a:avLst/>
          </a:prstGeom>
          <a:noFill/>
        </p:spPr>
        <p:txBody>
          <a:bodyPr wrap="square" rtlCol="0">
            <a:spAutoFit/>
          </a:bodyPr>
          <a:lstStyle/>
          <a:p>
            <a:pPr algn="ctr"/>
            <a:r>
              <a:rPr lang="pt-BR" sz="1200" b="1" dirty="0">
                <a:solidFill>
                  <a:schemeClr val="lt1"/>
                </a:solidFill>
                <a:latin typeface="Alegreya Sans"/>
              </a:rPr>
              <a:t>Lorenzo </a:t>
            </a:r>
            <a:r>
              <a:rPr lang="pt-BR" sz="1200" b="1" dirty="0" err="1">
                <a:solidFill>
                  <a:schemeClr val="lt1"/>
                </a:solidFill>
                <a:latin typeface="Alegreya Sans"/>
              </a:rPr>
              <a:t>Begliomini</a:t>
            </a:r>
            <a:endParaRPr lang="pt-BR" sz="1200" b="1" dirty="0">
              <a:solidFill>
                <a:schemeClr val="lt1"/>
              </a:solidFill>
              <a:latin typeface="Alegreya Sans"/>
            </a:endParaRPr>
          </a:p>
        </p:txBody>
      </p:sp>
      <p:sp>
        <p:nvSpPr>
          <p:cNvPr id="422" name="CaixaDeTexto 421">
            <a:extLst>
              <a:ext uri="{FF2B5EF4-FFF2-40B4-BE49-F238E27FC236}">
                <a16:creationId xmlns:a16="http://schemas.microsoft.com/office/drawing/2014/main" id="{C22DA69D-48D2-48B7-B0DE-E9E519F7A19E}"/>
              </a:ext>
            </a:extLst>
          </p:cNvPr>
          <p:cNvSpPr txBox="1"/>
          <p:nvPr/>
        </p:nvSpPr>
        <p:spPr>
          <a:xfrm>
            <a:off x="1434210" y="3824479"/>
            <a:ext cx="2090376" cy="276999"/>
          </a:xfrm>
          <a:prstGeom prst="rect">
            <a:avLst/>
          </a:prstGeom>
          <a:noFill/>
        </p:spPr>
        <p:txBody>
          <a:bodyPr wrap="square" rtlCol="0">
            <a:spAutoFit/>
          </a:bodyPr>
          <a:lstStyle/>
          <a:p>
            <a:r>
              <a:rPr lang="pt-BR" sz="1200" b="1" dirty="0">
                <a:solidFill>
                  <a:schemeClr val="lt1"/>
                </a:solidFill>
                <a:latin typeface="Alegreya Sans"/>
              </a:rPr>
              <a:t>Murilo Ribeiro</a:t>
            </a:r>
          </a:p>
        </p:txBody>
      </p:sp>
      <p:sp>
        <p:nvSpPr>
          <p:cNvPr id="423" name="CaixaDeTexto 422">
            <a:extLst>
              <a:ext uri="{FF2B5EF4-FFF2-40B4-BE49-F238E27FC236}">
                <a16:creationId xmlns:a16="http://schemas.microsoft.com/office/drawing/2014/main" id="{11564201-0C58-486E-9A23-C478E0AD3630}"/>
              </a:ext>
            </a:extLst>
          </p:cNvPr>
          <p:cNvSpPr txBox="1"/>
          <p:nvPr/>
        </p:nvSpPr>
        <p:spPr>
          <a:xfrm>
            <a:off x="6603529" y="1973318"/>
            <a:ext cx="2090376" cy="276999"/>
          </a:xfrm>
          <a:prstGeom prst="rect">
            <a:avLst/>
          </a:prstGeom>
          <a:noFill/>
        </p:spPr>
        <p:txBody>
          <a:bodyPr wrap="square" rtlCol="0">
            <a:spAutoFit/>
          </a:bodyPr>
          <a:lstStyle/>
          <a:p>
            <a:r>
              <a:rPr lang="pt-BR" sz="1200" b="1" dirty="0">
                <a:solidFill>
                  <a:schemeClr val="lt1"/>
                </a:solidFill>
                <a:latin typeface="Alegreya Sans"/>
              </a:rPr>
              <a:t>Eric Raimundo</a:t>
            </a:r>
          </a:p>
        </p:txBody>
      </p:sp>
      <p:grpSp>
        <p:nvGrpSpPr>
          <p:cNvPr id="417" name="Google Shape;5637;p30">
            <a:extLst>
              <a:ext uri="{FF2B5EF4-FFF2-40B4-BE49-F238E27FC236}">
                <a16:creationId xmlns:a16="http://schemas.microsoft.com/office/drawing/2014/main" id="{802B6C71-0A1C-464B-BCAB-FE1898825F71}"/>
              </a:ext>
            </a:extLst>
          </p:cNvPr>
          <p:cNvGrpSpPr/>
          <p:nvPr/>
        </p:nvGrpSpPr>
        <p:grpSpPr>
          <a:xfrm>
            <a:off x="3943860" y="1772548"/>
            <a:ext cx="1256280" cy="2765098"/>
            <a:chOff x="3493275" y="2717725"/>
            <a:chExt cx="813225" cy="1790125"/>
          </a:xfrm>
        </p:grpSpPr>
        <p:sp>
          <p:nvSpPr>
            <p:cNvPr id="418" name="Google Shape;5638;p30">
              <a:extLst>
                <a:ext uri="{FF2B5EF4-FFF2-40B4-BE49-F238E27FC236}">
                  <a16:creationId xmlns:a16="http://schemas.microsoft.com/office/drawing/2014/main" id="{C2EF0EBC-50B0-490F-9746-5D4988E2AAA5}"/>
                </a:ext>
              </a:extLst>
            </p:cNvPr>
            <p:cNvSpPr/>
            <p:nvPr/>
          </p:nvSpPr>
          <p:spPr>
            <a:xfrm>
              <a:off x="3874275" y="3191600"/>
              <a:ext cx="18475" cy="108075"/>
            </a:xfrm>
            <a:custGeom>
              <a:avLst/>
              <a:gdLst/>
              <a:ahLst/>
              <a:cxnLst/>
              <a:rect l="l" t="t" r="r" b="b"/>
              <a:pathLst>
                <a:path w="739" h="4323" extrusionOk="0">
                  <a:moveTo>
                    <a:pt x="298" y="0"/>
                  </a:moveTo>
                  <a:lnTo>
                    <a:pt x="1" y="4322"/>
                  </a:lnTo>
                  <a:cubicBezTo>
                    <a:pt x="239" y="4310"/>
                    <a:pt x="477" y="4310"/>
                    <a:pt x="739" y="4298"/>
                  </a:cubicBezTo>
                  <a:lnTo>
                    <a:pt x="73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1" name="Google Shape;5639;p30">
              <a:extLst>
                <a:ext uri="{FF2B5EF4-FFF2-40B4-BE49-F238E27FC236}">
                  <a16:creationId xmlns:a16="http://schemas.microsoft.com/office/drawing/2014/main" id="{8BDA020D-3EEF-45E0-A92B-18DCE88B837D}"/>
                </a:ext>
              </a:extLst>
            </p:cNvPr>
            <p:cNvSpPr/>
            <p:nvPr/>
          </p:nvSpPr>
          <p:spPr>
            <a:xfrm>
              <a:off x="4010300" y="3191600"/>
              <a:ext cx="45275" cy="146175"/>
            </a:xfrm>
            <a:custGeom>
              <a:avLst/>
              <a:gdLst/>
              <a:ahLst/>
              <a:cxnLst/>
              <a:rect l="l" t="t" r="r" b="b"/>
              <a:pathLst>
                <a:path w="1811" h="5847" extrusionOk="0">
                  <a:moveTo>
                    <a:pt x="1" y="0"/>
                  </a:moveTo>
                  <a:lnTo>
                    <a:pt x="1108" y="5418"/>
                  </a:lnTo>
                  <a:cubicBezTo>
                    <a:pt x="1370" y="5549"/>
                    <a:pt x="1596" y="5691"/>
                    <a:pt x="1811" y="5846"/>
                  </a:cubicBezTo>
                  <a:lnTo>
                    <a:pt x="41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4" name="Google Shape;5640;p30">
              <a:extLst>
                <a:ext uri="{FF2B5EF4-FFF2-40B4-BE49-F238E27FC236}">
                  <a16:creationId xmlns:a16="http://schemas.microsoft.com/office/drawing/2014/main" id="{4C50EDEF-1C8F-4305-B3BC-0F267E3AC780}"/>
                </a:ext>
              </a:extLst>
            </p:cNvPr>
            <p:cNvSpPr/>
            <p:nvPr/>
          </p:nvSpPr>
          <p:spPr>
            <a:xfrm>
              <a:off x="3907625" y="3191600"/>
              <a:ext cx="18175" cy="108075"/>
            </a:xfrm>
            <a:custGeom>
              <a:avLst/>
              <a:gdLst/>
              <a:ahLst/>
              <a:cxnLst/>
              <a:rect l="l" t="t" r="r" b="b"/>
              <a:pathLst>
                <a:path w="727" h="4323" extrusionOk="0">
                  <a:moveTo>
                    <a:pt x="0" y="0"/>
                  </a:moveTo>
                  <a:lnTo>
                    <a:pt x="0" y="4298"/>
                  </a:lnTo>
                  <a:cubicBezTo>
                    <a:pt x="250" y="4298"/>
                    <a:pt x="488" y="4310"/>
                    <a:pt x="727" y="4322"/>
                  </a:cubicBezTo>
                  <a:lnTo>
                    <a:pt x="42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5" name="Google Shape;5641;p30">
              <a:extLst>
                <a:ext uri="{FF2B5EF4-FFF2-40B4-BE49-F238E27FC236}">
                  <a16:creationId xmlns:a16="http://schemas.microsoft.com/office/drawing/2014/main" id="{81D8E705-0C3B-4017-B44E-C11500088166}"/>
                </a:ext>
              </a:extLst>
            </p:cNvPr>
            <p:cNvSpPr/>
            <p:nvPr/>
          </p:nvSpPr>
          <p:spPr>
            <a:xfrm>
              <a:off x="4043650" y="3219575"/>
              <a:ext cx="34250" cy="136350"/>
            </a:xfrm>
            <a:custGeom>
              <a:avLst/>
              <a:gdLst/>
              <a:ahLst/>
              <a:cxnLst/>
              <a:rect l="l" t="t" r="r" b="b"/>
              <a:pathLst>
                <a:path w="1370" h="5454" extrusionOk="0">
                  <a:moveTo>
                    <a:pt x="417" y="0"/>
                  </a:moveTo>
                  <a:lnTo>
                    <a:pt x="727" y="2108"/>
                  </a:lnTo>
                  <a:lnTo>
                    <a:pt x="0" y="215"/>
                  </a:lnTo>
                  <a:lnTo>
                    <a:pt x="1239" y="5323"/>
                  </a:lnTo>
                  <a:lnTo>
                    <a:pt x="1370" y="5453"/>
                  </a:lnTo>
                  <a:cubicBezTo>
                    <a:pt x="1346" y="4001"/>
                    <a:pt x="1143" y="2703"/>
                    <a:pt x="893" y="1643"/>
                  </a:cubicBezTo>
                  <a:cubicBezTo>
                    <a:pt x="834" y="1465"/>
                    <a:pt x="774" y="1286"/>
                    <a:pt x="727" y="1108"/>
                  </a:cubicBezTo>
                  <a:cubicBezTo>
                    <a:pt x="691" y="929"/>
                    <a:pt x="643" y="739"/>
                    <a:pt x="596" y="560"/>
                  </a:cubicBezTo>
                  <a:cubicBezTo>
                    <a:pt x="536" y="358"/>
                    <a:pt x="477" y="179"/>
                    <a:pt x="417"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6" name="Google Shape;5642;p30">
              <a:extLst>
                <a:ext uri="{FF2B5EF4-FFF2-40B4-BE49-F238E27FC236}">
                  <a16:creationId xmlns:a16="http://schemas.microsoft.com/office/drawing/2014/main" id="{2D8C77C3-D63D-4109-A65A-AB89C64AA207}"/>
                </a:ext>
              </a:extLst>
            </p:cNvPr>
            <p:cNvSpPr/>
            <p:nvPr/>
          </p:nvSpPr>
          <p:spPr>
            <a:xfrm>
              <a:off x="3548950" y="3308575"/>
              <a:ext cx="180100" cy="339850"/>
            </a:xfrm>
            <a:custGeom>
              <a:avLst/>
              <a:gdLst/>
              <a:ahLst/>
              <a:cxnLst/>
              <a:rect l="l" t="t" r="r" b="b"/>
              <a:pathLst>
                <a:path w="7204" h="13594" extrusionOk="0">
                  <a:moveTo>
                    <a:pt x="2810" y="5823"/>
                  </a:moveTo>
                  <a:cubicBezTo>
                    <a:pt x="2810" y="5823"/>
                    <a:pt x="2870" y="5977"/>
                    <a:pt x="2893" y="6180"/>
                  </a:cubicBezTo>
                  <a:cubicBezTo>
                    <a:pt x="2941" y="6406"/>
                    <a:pt x="2953" y="6692"/>
                    <a:pt x="2977" y="6989"/>
                  </a:cubicBezTo>
                  <a:cubicBezTo>
                    <a:pt x="2977" y="7287"/>
                    <a:pt x="2941" y="7561"/>
                    <a:pt x="2893" y="7787"/>
                  </a:cubicBezTo>
                  <a:cubicBezTo>
                    <a:pt x="2858" y="8013"/>
                    <a:pt x="2810" y="8144"/>
                    <a:pt x="2810" y="8144"/>
                  </a:cubicBezTo>
                  <a:cubicBezTo>
                    <a:pt x="2810" y="8144"/>
                    <a:pt x="2751" y="8001"/>
                    <a:pt x="2715" y="7787"/>
                  </a:cubicBezTo>
                  <a:cubicBezTo>
                    <a:pt x="2679" y="7561"/>
                    <a:pt x="2655" y="7287"/>
                    <a:pt x="2643" y="6989"/>
                  </a:cubicBezTo>
                  <a:cubicBezTo>
                    <a:pt x="2643" y="6692"/>
                    <a:pt x="2679" y="6406"/>
                    <a:pt x="2715" y="6180"/>
                  </a:cubicBezTo>
                  <a:cubicBezTo>
                    <a:pt x="2762" y="5954"/>
                    <a:pt x="2810" y="5823"/>
                    <a:pt x="2810" y="5823"/>
                  </a:cubicBezTo>
                  <a:close/>
                  <a:moveTo>
                    <a:pt x="4060" y="4168"/>
                  </a:moveTo>
                  <a:cubicBezTo>
                    <a:pt x="4060" y="4168"/>
                    <a:pt x="4120" y="4465"/>
                    <a:pt x="4144" y="4894"/>
                  </a:cubicBezTo>
                  <a:cubicBezTo>
                    <a:pt x="4191" y="5334"/>
                    <a:pt x="4203" y="5906"/>
                    <a:pt x="4227" y="6489"/>
                  </a:cubicBezTo>
                  <a:cubicBezTo>
                    <a:pt x="4227" y="7061"/>
                    <a:pt x="4191" y="7644"/>
                    <a:pt x="4144" y="8085"/>
                  </a:cubicBezTo>
                  <a:cubicBezTo>
                    <a:pt x="4108" y="8513"/>
                    <a:pt x="4060" y="8811"/>
                    <a:pt x="4060" y="8811"/>
                  </a:cubicBezTo>
                  <a:cubicBezTo>
                    <a:pt x="4060" y="8811"/>
                    <a:pt x="4001" y="8513"/>
                    <a:pt x="3965" y="8085"/>
                  </a:cubicBezTo>
                  <a:cubicBezTo>
                    <a:pt x="3929" y="7656"/>
                    <a:pt x="3905" y="7073"/>
                    <a:pt x="3894" y="6489"/>
                  </a:cubicBezTo>
                  <a:cubicBezTo>
                    <a:pt x="3894" y="5918"/>
                    <a:pt x="3929" y="5334"/>
                    <a:pt x="3965" y="4894"/>
                  </a:cubicBezTo>
                  <a:cubicBezTo>
                    <a:pt x="4013" y="4465"/>
                    <a:pt x="4060" y="4168"/>
                    <a:pt x="4060" y="4168"/>
                  </a:cubicBezTo>
                  <a:close/>
                  <a:moveTo>
                    <a:pt x="3304" y="10749"/>
                  </a:moveTo>
                  <a:cubicBezTo>
                    <a:pt x="3373" y="10749"/>
                    <a:pt x="3443" y="10750"/>
                    <a:pt x="3513" y="10752"/>
                  </a:cubicBezTo>
                  <a:cubicBezTo>
                    <a:pt x="4060" y="10764"/>
                    <a:pt x="4596" y="10823"/>
                    <a:pt x="5001" y="10918"/>
                  </a:cubicBezTo>
                  <a:cubicBezTo>
                    <a:pt x="5394" y="11002"/>
                    <a:pt x="5668" y="11109"/>
                    <a:pt x="5668" y="11109"/>
                  </a:cubicBezTo>
                  <a:cubicBezTo>
                    <a:pt x="5668" y="11109"/>
                    <a:pt x="5394" y="11216"/>
                    <a:pt x="4977" y="11276"/>
                  </a:cubicBezTo>
                  <a:cubicBezTo>
                    <a:pt x="4634" y="11334"/>
                    <a:pt x="4211" y="11377"/>
                    <a:pt x="3766" y="11377"/>
                  </a:cubicBezTo>
                  <a:cubicBezTo>
                    <a:pt x="3670" y="11377"/>
                    <a:pt x="3574" y="11375"/>
                    <a:pt x="3477" y="11371"/>
                  </a:cubicBezTo>
                  <a:cubicBezTo>
                    <a:pt x="2929" y="11359"/>
                    <a:pt x="2393" y="11299"/>
                    <a:pt x="1989" y="11216"/>
                  </a:cubicBezTo>
                  <a:cubicBezTo>
                    <a:pt x="1584" y="11121"/>
                    <a:pt x="1322" y="11014"/>
                    <a:pt x="1322" y="11014"/>
                  </a:cubicBezTo>
                  <a:cubicBezTo>
                    <a:pt x="1322" y="11014"/>
                    <a:pt x="1608" y="10918"/>
                    <a:pt x="2000" y="10859"/>
                  </a:cubicBezTo>
                  <a:cubicBezTo>
                    <a:pt x="2365" y="10786"/>
                    <a:pt x="2821" y="10749"/>
                    <a:pt x="3304" y="10749"/>
                  </a:cubicBezTo>
                  <a:close/>
                  <a:moveTo>
                    <a:pt x="3218" y="12222"/>
                  </a:moveTo>
                  <a:cubicBezTo>
                    <a:pt x="3315" y="12222"/>
                    <a:pt x="3413" y="12224"/>
                    <a:pt x="3513" y="12228"/>
                  </a:cubicBezTo>
                  <a:cubicBezTo>
                    <a:pt x="4060" y="12240"/>
                    <a:pt x="4596" y="12300"/>
                    <a:pt x="5001" y="12383"/>
                  </a:cubicBezTo>
                  <a:cubicBezTo>
                    <a:pt x="5394" y="12478"/>
                    <a:pt x="5668" y="12585"/>
                    <a:pt x="5668" y="12585"/>
                  </a:cubicBezTo>
                  <a:cubicBezTo>
                    <a:pt x="5668" y="12585"/>
                    <a:pt x="5394" y="12681"/>
                    <a:pt x="4977" y="12740"/>
                  </a:cubicBezTo>
                  <a:cubicBezTo>
                    <a:pt x="4612" y="12813"/>
                    <a:pt x="4157" y="12849"/>
                    <a:pt x="3681" y="12849"/>
                  </a:cubicBezTo>
                  <a:cubicBezTo>
                    <a:pt x="3614" y="12849"/>
                    <a:pt x="3545" y="12849"/>
                    <a:pt x="3477" y="12847"/>
                  </a:cubicBezTo>
                  <a:cubicBezTo>
                    <a:pt x="2929" y="12835"/>
                    <a:pt x="2393" y="12776"/>
                    <a:pt x="1989" y="12681"/>
                  </a:cubicBezTo>
                  <a:cubicBezTo>
                    <a:pt x="1584" y="12597"/>
                    <a:pt x="1322" y="12490"/>
                    <a:pt x="1322" y="12490"/>
                  </a:cubicBezTo>
                  <a:cubicBezTo>
                    <a:pt x="1322" y="12490"/>
                    <a:pt x="1608" y="12383"/>
                    <a:pt x="2000" y="12323"/>
                  </a:cubicBezTo>
                  <a:cubicBezTo>
                    <a:pt x="2343" y="12265"/>
                    <a:pt x="2767" y="12222"/>
                    <a:pt x="3218" y="12222"/>
                  </a:cubicBezTo>
                  <a:close/>
                  <a:moveTo>
                    <a:pt x="5739" y="0"/>
                  </a:moveTo>
                  <a:lnTo>
                    <a:pt x="5739" y="0"/>
                  </a:lnTo>
                  <a:cubicBezTo>
                    <a:pt x="5394" y="108"/>
                    <a:pt x="5084" y="179"/>
                    <a:pt x="4775" y="227"/>
                  </a:cubicBezTo>
                  <a:cubicBezTo>
                    <a:pt x="4667" y="239"/>
                    <a:pt x="4560" y="274"/>
                    <a:pt x="4453" y="286"/>
                  </a:cubicBezTo>
                  <a:lnTo>
                    <a:pt x="4132" y="2477"/>
                  </a:lnTo>
                  <a:lnTo>
                    <a:pt x="3822" y="381"/>
                  </a:lnTo>
                  <a:cubicBezTo>
                    <a:pt x="3655" y="393"/>
                    <a:pt x="3477" y="417"/>
                    <a:pt x="3298" y="441"/>
                  </a:cubicBezTo>
                  <a:lnTo>
                    <a:pt x="2893" y="4644"/>
                  </a:lnTo>
                  <a:lnTo>
                    <a:pt x="2489" y="465"/>
                  </a:lnTo>
                  <a:lnTo>
                    <a:pt x="1977" y="465"/>
                  </a:lnTo>
                  <a:lnTo>
                    <a:pt x="1536" y="5513"/>
                  </a:lnTo>
                  <a:lnTo>
                    <a:pt x="1108" y="417"/>
                  </a:lnTo>
                  <a:cubicBezTo>
                    <a:pt x="977" y="405"/>
                    <a:pt x="857" y="405"/>
                    <a:pt x="727" y="393"/>
                  </a:cubicBezTo>
                  <a:lnTo>
                    <a:pt x="727" y="8740"/>
                  </a:lnTo>
                  <a:lnTo>
                    <a:pt x="6275" y="10121"/>
                  </a:lnTo>
                  <a:lnTo>
                    <a:pt x="548" y="9621"/>
                  </a:lnTo>
                  <a:cubicBezTo>
                    <a:pt x="334" y="10395"/>
                    <a:pt x="36" y="11752"/>
                    <a:pt x="0" y="13312"/>
                  </a:cubicBezTo>
                  <a:cubicBezTo>
                    <a:pt x="494" y="13409"/>
                    <a:pt x="1698" y="13594"/>
                    <a:pt x="3744" y="13594"/>
                  </a:cubicBezTo>
                  <a:cubicBezTo>
                    <a:pt x="4706" y="13594"/>
                    <a:pt x="5855" y="13553"/>
                    <a:pt x="7204" y="13443"/>
                  </a:cubicBezTo>
                  <a:cubicBezTo>
                    <a:pt x="6489" y="11371"/>
                    <a:pt x="6275" y="5453"/>
                    <a:pt x="6275" y="2322"/>
                  </a:cubicBezTo>
                  <a:cubicBezTo>
                    <a:pt x="6227" y="2501"/>
                    <a:pt x="6203" y="2679"/>
                    <a:pt x="6156" y="2882"/>
                  </a:cubicBezTo>
                  <a:cubicBezTo>
                    <a:pt x="6061" y="3334"/>
                    <a:pt x="5977" y="3798"/>
                    <a:pt x="5906" y="4251"/>
                  </a:cubicBezTo>
                  <a:cubicBezTo>
                    <a:pt x="5822" y="4680"/>
                    <a:pt x="5763" y="5096"/>
                    <a:pt x="5739" y="5453"/>
                  </a:cubicBezTo>
                  <a:cubicBezTo>
                    <a:pt x="5691" y="5811"/>
                    <a:pt x="5668" y="6108"/>
                    <a:pt x="5644" y="6311"/>
                  </a:cubicBezTo>
                  <a:cubicBezTo>
                    <a:pt x="5632" y="6525"/>
                    <a:pt x="5620" y="6644"/>
                    <a:pt x="5620" y="6644"/>
                  </a:cubicBezTo>
                  <a:cubicBezTo>
                    <a:pt x="5620" y="6644"/>
                    <a:pt x="5608" y="6525"/>
                    <a:pt x="5584" y="6311"/>
                  </a:cubicBezTo>
                  <a:cubicBezTo>
                    <a:pt x="5572" y="6108"/>
                    <a:pt x="5549" y="5811"/>
                    <a:pt x="5525" y="5453"/>
                  </a:cubicBezTo>
                  <a:cubicBezTo>
                    <a:pt x="5513" y="5096"/>
                    <a:pt x="5501" y="4680"/>
                    <a:pt x="5501" y="4215"/>
                  </a:cubicBezTo>
                  <a:cubicBezTo>
                    <a:pt x="5501" y="3775"/>
                    <a:pt x="5501" y="3275"/>
                    <a:pt x="5525" y="2798"/>
                  </a:cubicBezTo>
                  <a:cubicBezTo>
                    <a:pt x="5560" y="1834"/>
                    <a:pt x="5644" y="881"/>
                    <a:pt x="5727" y="155"/>
                  </a:cubicBezTo>
                  <a:cubicBezTo>
                    <a:pt x="5727" y="96"/>
                    <a:pt x="5739" y="48"/>
                    <a:pt x="573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7" name="Google Shape;5643;p30">
              <a:extLst>
                <a:ext uri="{FF2B5EF4-FFF2-40B4-BE49-F238E27FC236}">
                  <a16:creationId xmlns:a16="http://schemas.microsoft.com/office/drawing/2014/main" id="{96A6F6C1-FCDE-4501-AEFA-1C03D79743D4}"/>
                </a:ext>
              </a:extLst>
            </p:cNvPr>
            <p:cNvSpPr/>
            <p:nvPr/>
          </p:nvSpPr>
          <p:spPr>
            <a:xfrm>
              <a:off x="3723975" y="3677075"/>
              <a:ext cx="352725" cy="117600"/>
            </a:xfrm>
            <a:custGeom>
              <a:avLst/>
              <a:gdLst/>
              <a:ahLst/>
              <a:cxnLst/>
              <a:rect l="l" t="t" r="r" b="b"/>
              <a:pathLst>
                <a:path w="14109" h="4704" extrusionOk="0">
                  <a:moveTo>
                    <a:pt x="750" y="0"/>
                  </a:moveTo>
                  <a:cubicBezTo>
                    <a:pt x="548" y="572"/>
                    <a:pt x="238" y="1608"/>
                    <a:pt x="0" y="2941"/>
                  </a:cubicBezTo>
                  <a:cubicBezTo>
                    <a:pt x="417" y="3310"/>
                    <a:pt x="1369" y="4072"/>
                    <a:pt x="2798" y="4656"/>
                  </a:cubicBezTo>
                  <a:cubicBezTo>
                    <a:pt x="2548" y="4525"/>
                    <a:pt x="2310" y="4394"/>
                    <a:pt x="2096" y="4239"/>
                  </a:cubicBezTo>
                  <a:cubicBezTo>
                    <a:pt x="1798" y="4048"/>
                    <a:pt x="1548" y="3846"/>
                    <a:pt x="1346" y="3656"/>
                  </a:cubicBezTo>
                  <a:cubicBezTo>
                    <a:pt x="1119" y="3477"/>
                    <a:pt x="953" y="3298"/>
                    <a:pt x="810" y="3155"/>
                  </a:cubicBezTo>
                  <a:cubicBezTo>
                    <a:pt x="524" y="2858"/>
                    <a:pt x="405" y="2667"/>
                    <a:pt x="405" y="2667"/>
                  </a:cubicBezTo>
                  <a:lnTo>
                    <a:pt x="405" y="2667"/>
                  </a:lnTo>
                  <a:cubicBezTo>
                    <a:pt x="405" y="2667"/>
                    <a:pt x="584" y="2798"/>
                    <a:pt x="929" y="3024"/>
                  </a:cubicBezTo>
                  <a:cubicBezTo>
                    <a:pt x="1084" y="3120"/>
                    <a:pt x="1298" y="3239"/>
                    <a:pt x="1536" y="3382"/>
                  </a:cubicBezTo>
                  <a:cubicBezTo>
                    <a:pt x="1774" y="3513"/>
                    <a:pt x="2060" y="3644"/>
                    <a:pt x="2358" y="3775"/>
                  </a:cubicBezTo>
                  <a:cubicBezTo>
                    <a:pt x="2500" y="3858"/>
                    <a:pt x="2667" y="3917"/>
                    <a:pt x="2834" y="3977"/>
                  </a:cubicBezTo>
                  <a:cubicBezTo>
                    <a:pt x="2989" y="4037"/>
                    <a:pt x="3167" y="4108"/>
                    <a:pt x="3346" y="4167"/>
                  </a:cubicBezTo>
                  <a:cubicBezTo>
                    <a:pt x="3524" y="4227"/>
                    <a:pt x="3703" y="4287"/>
                    <a:pt x="3905" y="4334"/>
                  </a:cubicBezTo>
                  <a:cubicBezTo>
                    <a:pt x="3989" y="4358"/>
                    <a:pt x="4096" y="4394"/>
                    <a:pt x="4179" y="4406"/>
                  </a:cubicBezTo>
                  <a:cubicBezTo>
                    <a:pt x="4286" y="4418"/>
                    <a:pt x="4382" y="4441"/>
                    <a:pt x="4477" y="4465"/>
                  </a:cubicBezTo>
                  <a:cubicBezTo>
                    <a:pt x="4584" y="4477"/>
                    <a:pt x="4679" y="4501"/>
                    <a:pt x="4775" y="4525"/>
                  </a:cubicBezTo>
                  <a:lnTo>
                    <a:pt x="5096" y="4560"/>
                  </a:lnTo>
                  <a:cubicBezTo>
                    <a:pt x="5298" y="4596"/>
                    <a:pt x="5513" y="4620"/>
                    <a:pt x="5715" y="4644"/>
                  </a:cubicBezTo>
                  <a:cubicBezTo>
                    <a:pt x="5929" y="4656"/>
                    <a:pt x="6144" y="4679"/>
                    <a:pt x="6358" y="4679"/>
                  </a:cubicBezTo>
                  <a:lnTo>
                    <a:pt x="6680" y="4703"/>
                  </a:lnTo>
                  <a:lnTo>
                    <a:pt x="6834" y="4703"/>
                  </a:lnTo>
                  <a:lnTo>
                    <a:pt x="7001" y="4679"/>
                  </a:lnTo>
                  <a:cubicBezTo>
                    <a:pt x="7215" y="4668"/>
                    <a:pt x="7453" y="4679"/>
                    <a:pt x="7668" y="4656"/>
                  </a:cubicBezTo>
                  <a:cubicBezTo>
                    <a:pt x="7870" y="4620"/>
                    <a:pt x="8084" y="4620"/>
                    <a:pt x="8287" y="4596"/>
                  </a:cubicBezTo>
                  <a:lnTo>
                    <a:pt x="8918" y="4501"/>
                  </a:lnTo>
                  <a:cubicBezTo>
                    <a:pt x="9132" y="4465"/>
                    <a:pt x="9335" y="4418"/>
                    <a:pt x="9525" y="4370"/>
                  </a:cubicBezTo>
                  <a:cubicBezTo>
                    <a:pt x="9728" y="4310"/>
                    <a:pt x="9918" y="4263"/>
                    <a:pt x="10109" y="4227"/>
                  </a:cubicBezTo>
                  <a:cubicBezTo>
                    <a:pt x="10299" y="4167"/>
                    <a:pt x="10478" y="4108"/>
                    <a:pt x="10668" y="4060"/>
                  </a:cubicBezTo>
                  <a:cubicBezTo>
                    <a:pt x="11025" y="3929"/>
                    <a:pt x="11371" y="3810"/>
                    <a:pt x="11680" y="3691"/>
                  </a:cubicBezTo>
                  <a:cubicBezTo>
                    <a:pt x="12002" y="3548"/>
                    <a:pt x="12275" y="3429"/>
                    <a:pt x="12514" y="3310"/>
                  </a:cubicBezTo>
                  <a:cubicBezTo>
                    <a:pt x="12752" y="3191"/>
                    <a:pt x="12978" y="3072"/>
                    <a:pt x="13157" y="2989"/>
                  </a:cubicBezTo>
                  <a:cubicBezTo>
                    <a:pt x="13335" y="2882"/>
                    <a:pt x="13466" y="2810"/>
                    <a:pt x="13561" y="2763"/>
                  </a:cubicBezTo>
                  <a:cubicBezTo>
                    <a:pt x="13645" y="2703"/>
                    <a:pt x="13716" y="2679"/>
                    <a:pt x="13716" y="2679"/>
                  </a:cubicBezTo>
                  <a:lnTo>
                    <a:pt x="13716" y="2679"/>
                  </a:lnTo>
                  <a:cubicBezTo>
                    <a:pt x="13716" y="2679"/>
                    <a:pt x="13561" y="2846"/>
                    <a:pt x="13276" y="3120"/>
                  </a:cubicBezTo>
                  <a:cubicBezTo>
                    <a:pt x="13133" y="3263"/>
                    <a:pt x="12954" y="3441"/>
                    <a:pt x="12728" y="3596"/>
                  </a:cubicBezTo>
                  <a:lnTo>
                    <a:pt x="12371" y="3870"/>
                  </a:lnTo>
                  <a:cubicBezTo>
                    <a:pt x="12240" y="3953"/>
                    <a:pt x="12109" y="4048"/>
                    <a:pt x="11954" y="4156"/>
                  </a:cubicBezTo>
                  <a:lnTo>
                    <a:pt x="11513" y="4418"/>
                  </a:lnTo>
                  <a:cubicBezTo>
                    <a:pt x="12776" y="3870"/>
                    <a:pt x="13680" y="3227"/>
                    <a:pt x="14109" y="2905"/>
                  </a:cubicBezTo>
                  <a:cubicBezTo>
                    <a:pt x="14002" y="2310"/>
                    <a:pt x="13883" y="1762"/>
                    <a:pt x="13764" y="1322"/>
                  </a:cubicBezTo>
                  <a:cubicBezTo>
                    <a:pt x="12918" y="1846"/>
                    <a:pt x="10609" y="3013"/>
                    <a:pt x="7001" y="3013"/>
                  </a:cubicBezTo>
                  <a:cubicBezTo>
                    <a:pt x="4263" y="3013"/>
                    <a:pt x="2608" y="1822"/>
                    <a:pt x="1715" y="858"/>
                  </a:cubicBezTo>
                  <a:cubicBezTo>
                    <a:pt x="1357" y="619"/>
                    <a:pt x="1024" y="334"/>
                    <a:pt x="75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8" name="Google Shape;5644;p30">
              <a:extLst>
                <a:ext uri="{FF2B5EF4-FFF2-40B4-BE49-F238E27FC236}">
                  <a16:creationId xmlns:a16="http://schemas.microsoft.com/office/drawing/2014/main" id="{E6D02C87-3A67-49FF-B6B0-1DBA5605E115}"/>
                </a:ext>
              </a:extLst>
            </p:cNvPr>
            <p:cNvSpPr/>
            <p:nvPr/>
          </p:nvSpPr>
          <p:spPr>
            <a:xfrm>
              <a:off x="3958525" y="3191600"/>
              <a:ext cx="30075" cy="117000"/>
            </a:xfrm>
            <a:custGeom>
              <a:avLst/>
              <a:gdLst/>
              <a:ahLst/>
              <a:cxnLst/>
              <a:rect l="l" t="t" r="r" b="b"/>
              <a:pathLst>
                <a:path w="1203" h="4680" extrusionOk="0">
                  <a:moveTo>
                    <a:pt x="0" y="0"/>
                  </a:moveTo>
                  <a:lnTo>
                    <a:pt x="548" y="4537"/>
                  </a:lnTo>
                  <a:cubicBezTo>
                    <a:pt x="774" y="4584"/>
                    <a:pt x="1000" y="4620"/>
                    <a:pt x="1203" y="4679"/>
                  </a:cubicBezTo>
                  <a:lnTo>
                    <a:pt x="41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29" name="Google Shape;5645;p30">
              <a:extLst>
                <a:ext uri="{FF2B5EF4-FFF2-40B4-BE49-F238E27FC236}">
                  <a16:creationId xmlns:a16="http://schemas.microsoft.com/office/drawing/2014/main" id="{E54FD9BA-11D4-4E97-B783-BDFDFA22767F}"/>
                </a:ext>
              </a:extLst>
            </p:cNvPr>
            <p:cNvSpPr/>
            <p:nvPr/>
          </p:nvSpPr>
          <p:spPr>
            <a:xfrm>
              <a:off x="3984425" y="3191600"/>
              <a:ext cx="37225" cy="127425"/>
            </a:xfrm>
            <a:custGeom>
              <a:avLst/>
              <a:gdLst/>
              <a:ahLst/>
              <a:cxnLst/>
              <a:rect l="l" t="t" r="r" b="b"/>
              <a:pathLst>
                <a:path w="1489" h="5097" extrusionOk="0">
                  <a:moveTo>
                    <a:pt x="0" y="0"/>
                  </a:moveTo>
                  <a:lnTo>
                    <a:pt x="822" y="4858"/>
                  </a:lnTo>
                  <a:cubicBezTo>
                    <a:pt x="1060" y="4941"/>
                    <a:pt x="1286" y="5025"/>
                    <a:pt x="1488" y="5096"/>
                  </a:cubicBezTo>
                  <a:lnTo>
                    <a:pt x="441"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0" name="Google Shape;5646;p30">
              <a:extLst>
                <a:ext uri="{FF2B5EF4-FFF2-40B4-BE49-F238E27FC236}">
                  <a16:creationId xmlns:a16="http://schemas.microsoft.com/office/drawing/2014/main" id="{F8F26B1E-A44D-4F24-B712-6793ACEF8F6F}"/>
                </a:ext>
              </a:extLst>
            </p:cNvPr>
            <p:cNvSpPr/>
            <p:nvPr/>
          </p:nvSpPr>
          <p:spPr>
            <a:xfrm>
              <a:off x="3932925" y="3191600"/>
              <a:ext cx="24425" cy="110750"/>
            </a:xfrm>
            <a:custGeom>
              <a:avLst/>
              <a:gdLst/>
              <a:ahLst/>
              <a:cxnLst/>
              <a:rect l="l" t="t" r="r" b="b"/>
              <a:pathLst>
                <a:path w="977" h="4430" extrusionOk="0">
                  <a:moveTo>
                    <a:pt x="0" y="0"/>
                  </a:moveTo>
                  <a:lnTo>
                    <a:pt x="298" y="4358"/>
                  </a:lnTo>
                  <a:cubicBezTo>
                    <a:pt x="536" y="4370"/>
                    <a:pt x="750" y="4406"/>
                    <a:pt x="977" y="4429"/>
                  </a:cubicBezTo>
                  <a:lnTo>
                    <a:pt x="429"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1" name="Google Shape;5647;p30">
              <a:extLst>
                <a:ext uri="{FF2B5EF4-FFF2-40B4-BE49-F238E27FC236}">
                  <a16:creationId xmlns:a16="http://schemas.microsoft.com/office/drawing/2014/main" id="{F86A5CA5-93D4-418B-8C5B-90E8462961DD}"/>
                </a:ext>
              </a:extLst>
            </p:cNvPr>
            <p:cNvSpPr/>
            <p:nvPr/>
          </p:nvSpPr>
          <p:spPr>
            <a:xfrm>
              <a:off x="3778425" y="3191300"/>
              <a:ext cx="37250" cy="127725"/>
            </a:xfrm>
            <a:custGeom>
              <a:avLst/>
              <a:gdLst/>
              <a:ahLst/>
              <a:cxnLst/>
              <a:rect l="l" t="t" r="r" b="b"/>
              <a:pathLst>
                <a:path w="1490" h="5109" extrusionOk="0">
                  <a:moveTo>
                    <a:pt x="1061" y="0"/>
                  </a:moveTo>
                  <a:lnTo>
                    <a:pt x="1" y="5108"/>
                  </a:lnTo>
                  <a:cubicBezTo>
                    <a:pt x="203" y="5025"/>
                    <a:pt x="430" y="4953"/>
                    <a:pt x="668" y="4870"/>
                  </a:cubicBezTo>
                  <a:lnTo>
                    <a:pt x="1489"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2" name="Google Shape;5648;p30">
              <a:extLst>
                <a:ext uri="{FF2B5EF4-FFF2-40B4-BE49-F238E27FC236}">
                  <a16:creationId xmlns:a16="http://schemas.microsoft.com/office/drawing/2014/main" id="{E2F0E324-EE58-4B84-B0C5-B10E7DAF3FD1}"/>
                </a:ext>
              </a:extLst>
            </p:cNvPr>
            <p:cNvSpPr/>
            <p:nvPr/>
          </p:nvSpPr>
          <p:spPr>
            <a:xfrm>
              <a:off x="3721575" y="3220475"/>
              <a:ext cx="33675" cy="135750"/>
            </a:xfrm>
            <a:custGeom>
              <a:avLst/>
              <a:gdLst/>
              <a:ahLst/>
              <a:cxnLst/>
              <a:rect l="l" t="t" r="r" b="b"/>
              <a:pathLst>
                <a:path w="1347" h="5430" extrusionOk="0">
                  <a:moveTo>
                    <a:pt x="930" y="0"/>
                  </a:moveTo>
                  <a:cubicBezTo>
                    <a:pt x="894" y="155"/>
                    <a:pt x="834" y="345"/>
                    <a:pt x="775" y="536"/>
                  </a:cubicBezTo>
                  <a:cubicBezTo>
                    <a:pt x="739" y="715"/>
                    <a:pt x="691" y="905"/>
                    <a:pt x="632" y="1084"/>
                  </a:cubicBezTo>
                  <a:cubicBezTo>
                    <a:pt x="596" y="1262"/>
                    <a:pt x="537" y="1441"/>
                    <a:pt x="477" y="1619"/>
                  </a:cubicBezTo>
                  <a:cubicBezTo>
                    <a:pt x="215" y="2679"/>
                    <a:pt x="25" y="3977"/>
                    <a:pt x="1" y="5429"/>
                  </a:cubicBezTo>
                  <a:lnTo>
                    <a:pt x="132" y="5298"/>
                  </a:lnTo>
                  <a:lnTo>
                    <a:pt x="1346" y="214"/>
                  </a:lnTo>
                  <a:lnTo>
                    <a:pt x="620" y="2096"/>
                  </a:lnTo>
                  <a:lnTo>
                    <a:pt x="930"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3" name="Google Shape;5649;p30">
              <a:extLst>
                <a:ext uri="{FF2B5EF4-FFF2-40B4-BE49-F238E27FC236}">
                  <a16:creationId xmlns:a16="http://schemas.microsoft.com/office/drawing/2014/main" id="{EC7E2F02-CE8D-41DC-A06D-FCB3C8E92728}"/>
                </a:ext>
              </a:extLst>
            </p:cNvPr>
            <p:cNvSpPr/>
            <p:nvPr/>
          </p:nvSpPr>
          <p:spPr>
            <a:xfrm>
              <a:off x="3954650" y="3420375"/>
              <a:ext cx="59250" cy="35175"/>
            </a:xfrm>
            <a:custGeom>
              <a:avLst/>
              <a:gdLst/>
              <a:ahLst/>
              <a:cxnLst/>
              <a:rect l="l" t="t" r="r" b="b"/>
              <a:pathLst>
                <a:path w="2370" h="1407" extrusionOk="0">
                  <a:moveTo>
                    <a:pt x="1596" y="196"/>
                  </a:moveTo>
                  <a:cubicBezTo>
                    <a:pt x="1905" y="196"/>
                    <a:pt x="2155" y="446"/>
                    <a:pt x="2155" y="755"/>
                  </a:cubicBezTo>
                  <a:cubicBezTo>
                    <a:pt x="2155" y="1065"/>
                    <a:pt x="1905" y="1315"/>
                    <a:pt x="1596" y="1315"/>
                  </a:cubicBezTo>
                  <a:cubicBezTo>
                    <a:pt x="1286" y="1315"/>
                    <a:pt x="1036" y="1065"/>
                    <a:pt x="1036" y="755"/>
                  </a:cubicBezTo>
                  <a:cubicBezTo>
                    <a:pt x="1036" y="446"/>
                    <a:pt x="1286" y="196"/>
                    <a:pt x="1596" y="196"/>
                  </a:cubicBezTo>
                  <a:close/>
                  <a:moveTo>
                    <a:pt x="1654" y="0"/>
                  </a:moveTo>
                  <a:cubicBezTo>
                    <a:pt x="1614" y="0"/>
                    <a:pt x="1574" y="6"/>
                    <a:pt x="1536" y="17"/>
                  </a:cubicBezTo>
                  <a:cubicBezTo>
                    <a:pt x="1441" y="29"/>
                    <a:pt x="1370" y="41"/>
                    <a:pt x="1274" y="100"/>
                  </a:cubicBezTo>
                  <a:cubicBezTo>
                    <a:pt x="1120" y="172"/>
                    <a:pt x="989" y="327"/>
                    <a:pt x="929" y="469"/>
                  </a:cubicBezTo>
                  <a:cubicBezTo>
                    <a:pt x="858" y="624"/>
                    <a:pt x="834" y="791"/>
                    <a:pt x="834" y="910"/>
                  </a:cubicBezTo>
                  <a:cubicBezTo>
                    <a:pt x="834" y="1029"/>
                    <a:pt x="858" y="1101"/>
                    <a:pt x="858" y="1101"/>
                  </a:cubicBezTo>
                  <a:cubicBezTo>
                    <a:pt x="858" y="1101"/>
                    <a:pt x="834" y="1089"/>
                    <a:pt x="810" y="1065"/>
                  </a:cubicBezTo>
                  <a:cubicBezTo>
                    <a:pt x="774" y="1041"/>
                    <a:pt x="751" y="1005"/>
                    <a:pt x="703" y="946"/>
                  </a:cubicBezTo>
                  <a:cubicBezTo>
                    <a:pt x="643" y="862"/>
                    <a:pt x="572" y="696"/>
                    <a:pt x="560" y="493"/>
                  </a:cubicBezTo>
                  <a:cubicBezTo>
                    <a:pt x="322" y="696"/>
                    <a:pt x="120" y="922"/>
                    <a:pt x="0" y="1101"/>
                  </a:cubicBezTo>
                  <a:cubicBezTo>
                    <a:pt x="436" y="1234"/>
                    <a:pt x="1064" y="1407"/>
                    <a:pt x="1626" y="1407"/>
                  </a:cubicBezTo>
                  <a:cubicBezTo>
                    <a:pt x="1818" y="1407"/>
                    <a:pt x="2001" y="1387"/>
                    <a:pt x="2167" y="1339"/>
                  </a:cubicBezTo>
                  <a:cubicBezTo>
                    <a:pt x="2179" y="1303"/>
                    <a:pt x="2191" y="1279"/>
                    <a:pt x="2227" y="1243"/>
                  </a:cubicBezTo>
                  <a:cubicBezTo>
                    <a:pt x="2286" y="1148"/>
                    <a:pt x="2334" y="993"/>
                    <a:pt x="2358" y="827"/>
                  </a:cubicBezTo>
                  <a:cubicBezTo>
                    <a:pt x="2370" y="672"/>
                    <a:pt x="2322" y="469"/>
                    <a:pt x="2227" y="327"/>
                  </a:cubicBezTo>
                  <a:cubicBezTo>
                    <a:pt x="2203" y="315"/>
                    <a:pt x="2191" y="279"/>
                    <a:pt x="2191" y="279"/>
                  </a:cubicBezTo>
                  <a:cubicBezTo>
                    <a:pt x="2179" y="267"/>
                    <a:pt x="2144" y="219"/>
                    <a:pt x="2132" y="219"/>
                  </a:cubicBezTo>
                  <a:cubicBezTo>
                    <a:pt x="2096" y="208"/>
                    <a:pt x="2072" y="160"/>
                    <a:pt x="2036" y="148"/>
                  </a:cubicBezTo>
                  <a:cubicBezTo>
                    <a:pt x="1965" y="100"/>
                    <a:pt x="1894" y="53"/>
                    <a:pt x="1798" y="29"/>
                  </a:cubicBezTo>
                  <a:cubicBezTo>
                    <a:pt x="1752" y="9"/>
                    <a:pt x="1703" y="0"/>
                    <a:pt x="1654"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4" name="Google Shape;5650;p30">
              <a:extLst>
                <a:ext uri="{FF2B5EF4-FFF2-40B4-BE49-F238E27FC236}">
                  <a16:creationId xmlns:a16="http://schemas.microsoft.com/office/drawing/2014/main" id="{67D14805-2FD6-4143-A665-EF9DD25CC115}"/>
                </a:ext>
              </a:extLst>
            </p:cNvPr>
            <p:cNvSpPr/>
            <p:nvPr/>
          </p:nvSpPr>
          <p:spPr>
            <a:xfrm>
              <a:off x="4018650" y="3426150"/>
              <a:ext cx="16100" cy="22050"/>
            </a:xfrm>
            <a:custGeom>
              <a:avLst/>
              <a:gdLst/>
              <a:ahLst/>
              <a:cxnLst/>
              <a:rect l="l" t="t" r="r" b="b"/>
              <a:pathLst>
                <a:path w="644" h="882" extrusionOk="0">
                  <a:moveTo>
                    <a:pt x="203" y="0"/>
                  </a:moveTo>
                  <a:cubicBezTo>
                    <a:pt x="262" y="274"/>
                    <a:pt x="227" y="524"/>
                    <a:pt x="119" y="703"/>
                  </a:cubicBezTo>
                  <a:cubicBezTo>
                    <a:pt x="96" y="774"/>
                    <a:pt x="48" y="834"/>
                    <a:pt x="0" y="881"/>
                  </a:cubicBezTo>
                  <a:cubicBezTo>
                    <a:pt x="286" y="703"/>
                    <a:pt x="500" y="512"/>
                    <a:pt x="643" y="346"/>
                  </a:cubicBezTo>
                  <a:cubicBezTo>
                    <a:pt x="536" y="238"/>
                    <a:pt x="393" y="119"/>
                    <a:pt x="203"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5" name="Google Shape;5651;p30">
              <a:extLst>
                <a:ext uri="{FF2B5EF4-FFF2-40B4-BE49-F238E27FC236}">
                  <a16:creationId xmlns:a16="http://schemas.microsoft.com/office/drawing/2014/main" id="{86754615-03AB-41F2-9F67-043F2E9C06BA}"/>
                </a:ext>
              </a:extLst>
            </p:cNvPr>
            <p:cNvSpPr/>
            <p:nvPr/>
          </p:nvSpPr>
          <p:spPr>
            <a:xfrm>
              <a:off x="3744200" y="3191000"/>
              <a:ext cx="45275" cy="146475"/>
            </a:xfrm>
            <a:custGeom>
              <a:avLst/>
              <a:gdLst/>
              <a:ahLst/>
              <a:cxnLst/>
              <a:rect l="l" t="t" r="r" b="b"/>
              <a:pathLst>
                <a:path w="1811" h="5859" extrusionOk="0">
                  <a:moveTo>
                    <a:pt x="1394" y="0"/>
                  </a:moveTo>
                  <a:lnTo>
                    <a:pt x="1" y="5858"/>
                  </a:lnTo>
                  <a:cubicBezTo>
                    <a:pt x="203" y="5704"/>
                    <a:pt x="441" y="5561"/>
                    <a:pt x="703" y="5418"/>
                  </a:cubicBezTo>
                  <a:lnTo>
                    <a:pt x="1810"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6" name="Google Shape;5652;p30">
              <a:extLst>
                <a:ext uri="{FF2B5EF4-FFF2-40B4-BE49-F238E27FC236}">
                  <a16:creationId xmlns:a16="http://schemas.microsoft.com/office/drawing/2014/main" id="{8EEDA3BF-D2ED-4F23-9E86-1ECE2B71E159}"/>
                </a:ext>
              </a:extLst>
            </p:cNvPr>
            <p:cNvSpPr/>
            <p:nvPr/>
          </p:nvSpPr>
          <p:spPr>
            <a:xfrm>
              <a:off x="3842425" y="3191600"/>
              <a:ext cx="24450" cy="110750"/>
            </a:xfrm>
            <a:custGeom>
              <a:avLst/>
              <a:gdLst/>
              <a:ahLst/>
              <a:cxnLst/>
              <a:rect l="l" t="t" r="r" b="b"/>
              <a:pathLst>
                <a:path w="978" h="4430" extrusionOk="0">
                  <a:moveTo>
                    <a:pt x="548" y="0"/>
                  </a:moveTo>
                  <a:lnTo>
                    <a:pt x="1" y="4429"/>
                  </a:lnTo>
                  <a:cubicBezTo>
                    <a:pt x="227" y="4406"/>
                    <a:pt x="441" y="4370"/>
                    <a:pt x="679" y="4358"/>
                  </a:cubicBezTo>
                  <a:lnTo>
                    <a:pt x="977"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7" name="Google Shape;5653;p30">
              <a:extLst>
                <a:ext uri="{FF2B5EF4-FFF2-40B4-BE49-F238E27FC236}">
                  <a16:creationId xmlns:a16="http://schemas.microsoft.com/office/drawing/2014/main" id="{BCD1C9E6-2E2D-4960-BA22-3B21D2FB89CA}"/>
                </a:ext>
              </a:extLst>
            </p:cNvPr>
            <p:cNvSpPr/>
            <p:nvPr/>
          </p:nvSpPr>
          <p:spPr>
            <a:xfrm>
              <a:off x="3719200" y="3327625"/>
              <a:ext cx="357225" cy="384325"/>
            </a:xfrm>
            <a:custGeom>
              <a:avLst/>
              <a:gdLst/>
              <a:ahLst/>
              <a:cxnLst/>
              <a:rect l="l" t="t" r="r" b="b"/>
              <a:pathLst>
                <a:path w="14289" h="15373" extrusionOk="0">
                  <a:moveTo>
                    <a:pt x="2905" y="2889"/>
                  </a:moveTo>
                  <a:cubicBezTo>
                    <a:pt x="3140" y="2889"/>
                    <a:pt x="3384" y="2918"/>
                    <a:pt x="3632" y="2989"/>
                  </a:cubicBezTo>
                  <a:cubicBezTo>
                    <a:pt x="4989" y="3394"/>
                    <a:pt x="5716" y="4703"/>
                    <a:pt x="5751" y="4763"/>
                  </a:cubicBezTo>
                  <a:lnTo>
                    <a:pt x="5906" y="5049"/>
                  </a:lnTo>
                  <a:lnTo>
                    <a:pt x="5608" y="5192"/>
                  </a:lnTo>
                  <a:cubicBezTo>
                    <a:pt x="5549" y="5227"/>
                    <a:pt x="4465" y="5751"/>
                    <a:pt x="3406" y="5751"/>
                  </a:cubicBezTo>
                  <a:cubicBezTo>
                    <a:pt x="3013" y="5751"/>
                    <a:pt x="2596" y="5668"/>
                    <a:pt x="2263" y="5453"/>
                  </a:cubicBezTo>
                  <a:cubicBezTo>
                    <a:pt x="1120" y="4715"/>
                    <a:pt x="822" y="3918"/>
                    <a:pt x="810" y="3882"/>
                  </a:cubicBezTo>
                  <a:lnTo>
                    <a:pt x="727" y="3668"/>
                  </a:lnTo>
                  <a:lnTo>
                    <a:pt x="929" y="3525"/>
                  </a:lnTo>
                  <a:cubicBezTo>
                    <a:pt x="978" y="3495"/>
                    <a:pt x="1836" y="2889"/>
                    <a:pt x="2905" y="2889"/>
                  </a:cubicBezTo>
                  <a:close/>
                  <a:moveTo>
                    <a:pt x="11571" y="2880"/>
                  </a:moveTo>
                  <a:cubicBezTo>
                    <a:pt x="12636" y="2880"/>
                    <a:pt x="13497" y="3496"/>
                    <a:pt x="13526" y="3525"/>
                  </a:cubicBezTo>
                  <a:lnTo>
                    <a:pt x="13729" y="3668"/>
                  </a:lnTo>
                  <a:lnTo>
                    <a:pt x="13645" y="3882"/>
                  </a:lnTo>
                  <a:cubicBezTo>
                    <a:pt x="13633" y="3918"/>
                    <a:pt x="13348" y="4715"/>
                    <a:pt x="12193" y="5453"/>
                  </a:cubicBezTo>
                  <a:cubicBezTo>
                    <a:pt x="11847" y="5656"/>
                    <a:pt x="11443" y="5751"/>
                    <a:pt x="11050" y="5751"/>
                  </a:cubicBezTo>
                  <a:cubicBezTo>
                    <a:pt x="9990" y="5751"/>
                    <a:pt x="8906" y="5227"/>
                    <a:pt x="8847" y="5192"/>
                  </a:cubicBezTo>
                  <a:lnTo>
                    <a:pt x="8549" y="5049"/>
                  </a:lnTo>
                  <a:lnTo>
                    <a:pt x="8704" y="4763"/>
                  </a:lnTo>
                  <a:cubicBezTo>
                    <a:pt x="8740" y="4703"/>
                    <a:pt x="9466" y="3394"/>
                    <a:pt x="10823" y="2989"/>
                  </a:cubicBezTo>
                  <a:cubicBezTo>
                    <a:pt x="11078" y="2912"/>
                    <a:pt x="11330" y="2880"/>
                    <a:pt x="11571" y="2880"/>
                  </a:cubicBezTo>
                  <a:close/>
                  <a:moveTo>
                    <a:pt x="7783" y="3677"/>
                  </a:moveTo>
                  <a:cubicBezTo>
                    <a:pt x="7802" y="3677"/>
                    <a:pt x="7823" y="3712"/>
                    <a:pt x="7847" y="3787"/>
                  </a:cubicBezTo>
                  <a:cubicBezTo>
                    <a:pt x="8014" y="4322"/>
                    <a:pt x="8014" y="5906"/>
                    <a:pt x="8573" y="7001"/>
                  </a:cubicBezTo>
                  <a:cubicBezTo>
                    <a:pt x="9121" y="8085"/>
                    <a:pt x="10180" y="9752"/>
                    <a:pt x="9561" y="10037"/>
                  </a:cubicBezTo>
                  <a:cubicBezTo>
                    <a:pt x="9409" y="10102"/>
                    <a:pt x="9078" y="10127"/>
                    <a:pt x="8661" y="10127"/>
                  </a:cubicBezTo>
                  <a:cubicBezTo>
                    <a:pt x="7321" y="10127"/>
                    <a:pt x="5097" y="9871"/>
                    <a:pt x="5096" y="9871"/>
                  </a:cubicBezTo>
                  <a:lnTo>
                    <a:pt x="5096" y="9871"/>
                  </a:lnTo>
                  <a:cubicBezTo>
                    <a:pt x="5159" y="9875"/>
                    <a:pt x="5231" y="9878"/>
                    <a:pt x="5311" y="9878"/>
                  </a:cubicBezTo>
                  <a:cubicBezTo>
                    <a:pt x="6209" y="9878"/>
                    <a:pt x="8068" y="9591"/>
                    <a:pt x="8680" y="9525"/>
                  </a:cubicBezTo>
                  <a:cubicBezTo>
                    <a:pt x="9359" y="9442"/>
                    <a:pt x="8323" y="7668"/>
                    <a:pt x="7978" y="6299"/>
                  </a:cubicBezTo>
                  <a:cubicBezTo>
                    <a:pt x="7679" y="5113"/>
                    <a:pt x="7665" y="3677"/>
                    <a:pt x="7783" y="3677"/>
                  </a:cubicBezTo>
                  <a:close/>
                  <a:moveTo>
                    <a:pt x="7180" y="11240"/>
                  </a:moveTo>
                  <a:cubicBezTo>
                    <a:pt x="7382" y="11240"/>
                    <a:pt x="7585" y="11252"/>
                    <a:pt x="7799" y="11264"/>
                  </a:cubicBezTo>
                  <a:cubicBezTo>
                    <a:pt x="7990" y="11287"/>
                    <a:pt x="8192" y="11311"/>
                    <a:pt x="8371" y="11359"/>
                  </a:cubicBezTo>
                  <a:cubicBezTo>
                    <a:pt x="8728" y="11430"/>
                    <a:pt x="9049" y="11490"/>
                    <a:pt x="9335" y="11538"/>
                  </a:cubicBezTo>
                  <a:cubicBezTo>
                    <a:pt x="9621" y="11597"/>
                    <a:pt x="9859" y="11621"/>
                    <a:pt x="10038" y="11657"/>
                  </a:cubicBezTo>
                  <a:cubicBezTo>
                    <a:pt x="10216" y="11680"/>
                    <a:pt x="10311" y="11704"/>
                    <a:pt x="10311" y="11704"/>
                  </a:cubicBezTo>
                  <a:cubicBezTo>
                    <a:pt x="10311" y="11704"/>
                    <a:pt x="10300" y="11728"/>
                    <a:pt x="10252" y="11764"/>
                  </a:cubicBezTo>
                  <a:cubicBezTo>
                    <a:pt x="10216" y="11776"/>
                    <a:pt x="10157" y="11823"/>
                    <a:pt x="10061" y="11859"/>
                  </a:cubicBezTo>
                  <a:cubicBezTo>
                    <a:pt x="9895" y="11942"/>
                    <a:pt x="9645" y="12038"/>
                    <a:pt x="9347" y="12097"/>
                  </a:cubicBezTo>
                  <a:cubicBezTo>
                    <a:pt x="9037" y="12180"/>
                    <a:pt x="8680" y="12204"/>
                    <a:pt x="8311" y="12204"/>
                  </a:cubicBezTo>
                  <a:lnTo>
                    <a:pt x="7740" y="12204"/>
                  </a:lnTo>
                  <a:cubicBezTo>
                    <a:pt x="7613" y="12204"/>
                    <a:pt x="7491" y="12199"/>
                    <a:pt x="7371" y="12199"/>
                  </a:cubicBezTo>
                  <a:cubicBezTo>
                    <a:pt x="7311" y="12199"/>
                    <a:pt x="7252" y="12200"/>
                    <a:pt x="7192" y="12204"/>
                  </a:cubicBezTo>
                  <a:cubicBezTo>
                    <a:pt x="6835" y="12204"/>
                    <a:pt x="6466" y="12240"/>
                    <a:pt x="6073" y="12240"/>
                  </a:cubicBezTo>
                  <a:cubicBezTo>
                    <a:pt x="5692" y="12240"/>
                    <a:pt x="5311" y="12180"/>
                    <a:pt x="5013" y="12097"/>
                  </a:cubicBezTo>
                  <a:cubicBezTo>
                    <a:pt x="4406" y="11954"/>
                    <a:pt x="4049" y="11728"/>
                    <a:pt x="4049" y="11728"/>
                  </a:cubicBezTo>
                  <a:cubicBezTo>
                    <a:pt x="4049" y="11728"/>
                    <a:pt x="4156" y="11704"/>
                    <a:pt x="4334" y="11668"/>
                  </a:cubicBezTo>
                  <a:cubicBezTo>
                    <a:pt x="4513" y="11645"/>
                    <a:pt x="4751" y="11597"/>
                    <a:pt x="5049" y="11549"/>
                  </a:cubicBezTo>
                  <a:cubicBezTo>
                    <a:pt x="5335" y="11502"/>
                    <a:pt x="5656" y="11466"/>
                    <a:pt x="6001" y="11383"/>
                  </a:cubicBezTo>
                  <a:cubicBezTo>
                    <a:pt x="6347" y="11323"/>
                    <a:pt x="6740" y="11252"/>
                    <a:pt x="7180" y="11240"/>
                  </a:cubicBezTo>
                  <a:close/>
                  <a:moveTo>
                    <a:pt x="7204" y="12573"/>
                  </a:moveTo>
                  <a:cubicBezTo>
                    <a:pt x="7311" y="12573"/>
                    <a:pt x="7418" y="12573"/>
                    <a:pt x="7513" y="12597"/>
                  </a:cubicBezTo>
                  <a:cubicBezTo>
                    <a:pt x="7621" y="12609"/>
                    <a:pt x="7716" y="12621"/>
                    <a:pt x="7799" y="12633"/>
                  </a:cubicBezTo>
                  <a:cubicBezTo>
                    <a:pt x="7978" y="12681"/>
                    <a:pt x="8144" y="12716"/>
                    <a:pt x="8275" y="12752"/>
                  </a:cubicBezTo>
                  <a:cubicBezTo>
                    <a:pt x="8430" y="12800"/>
                    <a:pt x="8549" y="12823"/>
                    <a:pt x="8621" y="12847"/>
                  </a:cubicBezTo>
                  <a:cubicBezTo>
                    <a:pt x="8704" y="12871"/>
                    <a:pt x="8764" y="12883"/>
                    <a:pt x="8764" y="12883"/>
                  </a:cubicBezTo>
                  <a:cubicBezTo>
                    <a:pt x="8764" y="12883"/>
                    <a:pt x="8704" y="12931"/>
                    <a:pt x="8633" y="12978"/>
                  </a:cubicBezTo>
                  <a:cubicBezTo>
                    <a:pt x="8561" y="13026"/>
                    <a:pt x="8430" y="13085"/>
                    <a:pt x="8275" y="13133"/>
                  </a:cubicBezTo>
                  <a:cubicBezTo>
                    <a:pt x="8133" y="13169"/>
                    <a:pt x="7930" y="13204"/>
                    <a:pt x="7740" y="13204"/>
                  </a:cubicBezTo>
                  <a:lnTo>
                    <a:pt x="7192" y="13204"/>
                  </a:lnTo>
                  <a:cubicBezTo>
                    <a:pt x="7073" y="13204"/>
                    <a:pt x="6954" y="13210"/>
                    <a:pt x="6831" y="13210"/>
                  </a:cubicBezTo>
                  <a:cubicBezTo>
                    <a:pt x="6770" y="13210"/>
                    <a:pt x="6708" y="13208"/>
                    <a:pt x="6644" y="13204"/>
                  </a:cubicBezTo>
                  <a:cubicBezTo>
                    <a:pt x="6442" y="13204"/>
                    <a:pt x="6251" y="13157"/>
                    <a:pt x="6109" y="13109"/>
                  </a:cubicBezTo>
                  <a:cubicBezTo>
                    <a:pt x="5954" y="13073"/>
                    <a:pt x="5835" y="13014"/>
                    <a:pt x="5751" y="12966"/>
                  </a:cubicBezTo>
                  <a:cubicBezTo>
                    <a:pt x="5668" y="12919"/>
                    <a:pt x="5632" y="12895"/>
                    <a:pt x="5632" y="12895"/>
                  </a:cubicBezTo>
                  <a:cubicBezTo>
                    <a:pt x="5632" y="12895"/>
                    <a:pt x="5692" y="12871"/>
                    <a:pt x="5775" y="12847"/>
                  </a:cubicBezTo>
                  <a:cubicBezTo>
                    <a:pt x="5870" y="12811"/>
                    <a:pt x="5989" y="12788"/>
                    <a:pt x="6132" y="12752"/>
                  </a:cubicBezTo>
                  <a:cubicBezTo>
                    <a:pt x="6263" y="12728"/>
                    <a:pt x="6430" y="12681"/>
                    <a:pt x="6609" y="12657"/>
                  </a:cubicBezTo>
                  <a:cubicBezTo>
                    <a:pt x="6775" y="12621"/>
                    <a:pt x="6978" y="12573"/>
                    <a:pt x="7204" y="12573"/>
                  </a:cubicBezTo>
                  <a:close/>
                  <a:moveTo>
                    <a:pt x="11002" y="0"/>
                  </a:moveTo>
                  <a:cubicBezTo>
                    <a:pt x="11371" y="167"/>
                    <a:pt x="11681" y="369"/>
                    <a:pt x="11978" y="548"/>
                  </a:cubicBezTo>
                  <a:cubicBezTo>
                    <a:pt x="12264" y="750"/>
                    <a:pt x="12538" y="929"/>
                    <a:pt x="12740" y="1120"/>
                  </a:cubicBezTo>
                  <a:cubicBezTo>
                    <a:pt x="12967" y="1298"/>
                    <a:pt x="13145" y="1441"/>
                    <a:pt x="13276" y="1596"/>
                  </a:cubicBezTo>
                  <a:cubicBezTo>
                    <a:pt x="13562" y="1882"/>
                    <a:pt x="13705" y="2060"/>
                    <a:pt x="13705" y="2060"/>
                  </a:cubicBezTo>
                  <a:cubicBezTo>
                    <a:pt x="13705" y="2060"/>
                    <a:pt x="13490" y="1965"/>
                    <a:pt x="13133" y="1798"/>
                  </a:cubicBezTo>
                  <a:cubicBezTo>
                    <a:pt x="12955" y="1715"/>
                    <a:pt x="12728" y="1643"/>
                    <a:pt x="12478" y="1536"/>
                  </a:cubicBezTo>
                  <a:cubicBezTo>
                    <a:pt x="12240" y="1429"/>
                    <a:pt x="11943" y="1322"/>
                    <a:pt x="11645" y="1203"/>
                  </a:cubicBezTo>
                  <a:cubicBezTo>
                    <a:pt x="11490" y="1143"/>
                    <a:pt x="11323" y="1108"/>
                    <a:pt x="11169" y="1048"/>
                  </a:cubicBezTo>
                  <a:cubicBezTo>
                    <a:pt x="11002" y="989"/>
                    <a:pt x="10823" y="929"/>
                    <a:pt x="10645" y="881"/>
                  </a:cubicBezTo>
                  <a:cubicBezTo>
                    <a:pt x="10288" y="774"/>
                    <a:pt x="9919" y="691"/>
                    <a:pt x="9526" y="596"/>
                  </a:cubicBezTo>
                  <a:cubicBezTo>
                    <a:pt x="9145" y="524"/>
                    <a:pt x="8740" y="453"/>
                    <a:pt x="8323" y="417"/>
                  </a:cubicBezTo>
                  <a:cubicBezTo>
                    <a:pt x="8109" y="393"/>
                    <a:pt x="7906" y="369"/>
                    <a:pt x="7692" y="369"/>
                  </a:cubicBezTo>
                  <a:cubicBezTo>
                    <a:pt x="7490" y="358"/>
                    <a:pt x="7275" y="358"/>
                    <a:pt x="7073" y="358"/>
                  </a:cubicBezTo>
                  <a:cubicBezTo>
                    <a:pt x="6656" y="358"/>
                    <a:pt x="6239" y="393"/>
                    <a:pt x="5823" y="429"/>
                  </a:cubicBezTo>
                  <a:cubicBezTo>
                    <a:pt x="5406" y="477"/>
                    <a:pt x="5001" y="536"/>
                    <a:pt x="4620" y="608"/>
                  </a:cubicBezTo>
                  <a:cubicBezTo>
                    <a:pt x="3846" y="774"/>
                    <a:pt x="3108" y="989"/>
                    <a:pt x="2489" y="1191"/>
                  </a:cubicBezTo>
                  <a:cubicBezTo>
                    <a:pt x="1882" y="1417"/>
                    <a:pt x="1358" y="1620"/>
                    <a:pt x="1001" y="1786"/>
                  </a:cubicBezTo>
                  <a:cubicBezTo>
                    <a:pt x="644" y="1953"/>
                    <a:pt x="429" y="2060"/>
                    <a:pt x="429" y="2060"/>
                  </a:cubicBezTo>
                  <a:cubicBezTo>
                    <a:pt x="429" y="2060"/>
                    <a:pt x="572" y="1858"/>
                    <a:pt x="870" y="1596"/>
                  </a:cubicBezTo>
                  <a:cubicBezTo>
                    <a:pt x="1144" y="1310"/>
                    <a:pt x="1596" y="941"/>
                    <a:pt x="2179" y="572"/>
                  </a:cubicBezTo>
                  <a:cubicBezTo>
                    <a:pt x="2418" y="417"/>
                    <a:pt x="2668" y="274"/>
                    <a:pt x="2953" y="119"/>
                  </a:cubicBezTo>
                  <a:lnTo>
                    <a:pt x="2953" y="119"/>
                  </a:lnTo>
                  <a:cubicBezTo>
                    <a:pt x="1477" y="631"/>
                    <a:pt x="608" y="1405"/>
                    <a:pt x="1" y="2120"/>
                  </a:cubicBezTo>
                  <a:cubicBezTo>
                    <a:pt x="108" y="3608"/>
                    <a:pt x="155" y="5192"/>
                    <a:pt x="239" y="6680"/>
                  </a:cubicBezTo>
                  <a:cubicBezTo>
                    <a:pt x="596" y="7132"/>
                    <a:pt x="2429" y="7370"/>
                    <a:pt x="4025" y="7370"/>
                  </a:cubicBezTo>
                  <a:lnTo>
                    <a:pt x="4025" y="7966"/>
                  </a:lnTo>
                  <a:lnTo>
                    <a:pt x="3882" y="7966"/>
                  </a:lnTo>
                  <a:cubicBezTo>
                    <a:pt x="3215" y="7966"/>
                    <a:pt x="1310" y="7918"/>
                    <a:pt x="274" y="7430"/>
                  </a:cubicBezTo>
                  <a:lnTo>
                    <a:pt x="274" y="7430"/>
                  </a:lnTo>
                  <a:cubicBezTo>
                    <a:pt x="286" y="7716"/>
                    <a:pt x="310" y="7989"/>
                    <a:pt x="334" y="8275"/>
                  </a:cubicBezTo>
                  <a:cubicBezTo>
                    <a:pt x="693" y="8751"/>
                    <a:pt x="2588" y="8966"/>
                    <a:pt x="3897" y="8966"/>
                  </a:cubicBezTo>
                  <a:cubicBezTo>
                    <a:pt x="3932" y="8966"/>
                    <a:pt x="3967" y="8966"/>
                    <a:pt x="4001" y="8966"/>
                  </a:cubicBezTo>
                  <a:lnTo>
                    <a:pt x="4001" y="9561"/>
                  </a:lnTo>
                  <a:lnTo>
                    <a:pt x="3870" y="9561"/>
                  </a:lnTo>
                  <a:cubicBezTo>
                    <a:pt x="3227" y="9561"/>
                    <a:pt x="1406" y="9513"/>
                    <a:pt x="394" y="9025"/>
                  </a:cubicBezTo>
                  <a:lnTo>
                    <a:pt x="394" y="9025"/>
                  </a:lnTo>
                  <a:cubicBezTo>
                    <a:pt x="548" y="10847"/>
                    <a:pt x="786" y="12276"/>
                    <a:pt x="1108" y="12800"/>
                  </a:cubicBezTo>
                  <a:cubicBezTo>
                    <a:pt x="1477" y="13443"/>
                    <a:pt x="2001" y="14097"/>
                    <a:pt x="2930" y="14586"/>
                  </a:cubicBezTo>
                  <a:cubicBezTo>
                    <a:pt x="2251" y="13978"/>
                    <a:pt x="1787" y="13216"/>
                    <a:pt x="1501" y="12550"/>
                  </a:cubicBezTo>
                  <a:cubicBezTo>
                    <a:pt x="1179" y="11776"/>
                    <a:pt x="1025" y="11109"/>
                    <a:pt x="941" y="10633"/>
                  </a:cubicBezTo>
                  <a:cubicBezTo>
                    <a:pt x="894" y="10395"/>
                    <a:pt x="882" y="10192"/>
                    <a:pt x="846" y="10073"/>
                  </a:cubicBezTo>
                  <a:cubicBezTo>
                    <a:pt x="834" y="9942"/>
                    <a:pt x="822" y="9883"/>
                    <a:pt x="822" y="9883"/>
                  </a:cubicBezTo>
                  <a:lnTo>
                    <a:pt x="822" y="9883"/>
                  </a:lnTo>
                  <a:cubicBezTo>
                    <a:pt x="822" y="9883"/>
                    <a:pt x="894" y="10157"/>
                    <a:pt x="1048" y="10597"/>
                  </a:cubicBezTo>
                  <a:cubicBezTo>
                    <a:pt x="1191" y="11049"/>
                    <a:pt x="1429" y="11680"/>
                    <a:pt x="1822" y="12395"/>
                  </a:cubicBezTo>
                  <a:cubicBezTo>
                    <a:pt x="2013" y="12752"/>
                    <a:pt x="2251" y="13109"/>
                    <a:pt x="2537" y="13454"/>
                  </a:cubicBezTo>
                  <a:cubicBezTo>
                    <a:pt x="2810" y="13800"/>
                    <a:pt x="3168" y="14121"/>
                    <a:pt x="3561" y="14407"/>
                  </a:cubicBezTo>
                  <a:cubicBezTo>
                    <a:pt x="4346" y="14955"/>
                    <a:pt x="5358" y="15288"/>
                    <a:pt x="6406" y="15371"/>
                  </a:cubicBezTo>
                  <a:lnTo>
                    <a:pt x="6430" y="15371"/>
                  </a:lnTo>
                  <a:cubicBezTo>
                    <a:pt x="6486" y="15372"/>
                    <a:pt x="6541" y="15372"/>
                    <a:pt x="6596" y="15372"/>
                  </a:cubicBezTo>
                  <a:cubicBezTo>
                    <a:pt x="9223" y="15372"/>
                    <a:pt x="11621" y="14536"/>
                    <a:pt x="12728" y="12180"/>
                  </a:cubicBezTo>
                  <a:cubicBezTo>
                    <a:pt x="13074" y="11430"/>
                    <a:pt x="13348" y="10371"/>
                    <a:pt x="13586" y="9216"/>
                  </a:cubicBezTo>
                  <a:lnTo>
                    <a:pt x="13586" y="9216"/>
                  </a:lnTo>
                  <a:cubicBezTo>
                    <a:pt x="12550" y="9537"/>
                    <a:pt x="11109" y="9573"/>
                    <a:pt x="10538" y="9573"/>
                  </a:cubicBezTo>
                  <a:lnTo>
                    <a:pt x="10407" y="9573"/>
                  </a:lnTo>
                  <a:lnTo>
                    <a:pt x="10407" y="8978"/>
                  </a:lnTo>
                  <a:cubicBezTo>
                    <a:pt x="11443" y="8978"/>
                    <a:pt x="12967" y="8859"/>
                    <a:pt x="13693" y="8549"/>
                  </a:cubicBezTo>
                  <a:cubicBezTo>
                    <a:pt x="13752" y="8204"/>
                    <a:pt x="13812" y="7870"/>
                    <a:pt x="13859" y="7537"/>
                  </a:cubicBezTo>
                  <a:lnTo>
                    <a:pt x="13859" y="7537"/>
                  </a:lnTo>
                  <a:cubicBezTo>
                    <a:pt x="12812" y="7954"/>
                    <a:pt x="11133" y="7989"/>
                    <a:pt x="10514" y="7989"/>
                  </a:cubicBezTo>
                  <a:lnTo>
                    <a:pt x="10371" y="7989"/>
                  </a:lnTo>
                  <a:lnTo>
                    <a:pt x="10371" y="7394"/>
                  </a:lnTo>
                  <a:cubicBezTo>
                    <a:pt x="10442" y="7396"/>
                    <a:pt x="10515" y="7396"/>
                    <a:pt x="10590" y="7396"/>
                  </a:cubicBezTo>
                  <a:cubicBezTo>
                    <a:pt x="11793" y="7396"/>
                    <a:pt x="13427" y="7215"/>
                    <a:pt x="13943" y="6823"/>
                  </a:cubicBezTo>
                  <a:cubicBezTo>
                    <a:pt x="14086" y="5870"/>
                    <a:pt x="14181" y="4941"/>
                    <a:pt x="14264" y="4156"/>
                  </a:cubicBezTo>
                  <a:cubicBezTo>
                    <a:pt x="14276" y="3465"/>
                    <a:pt x="14288" y="2786"/>
                    <a:pt x="14288" y="2120"/>
                  </a:cubicBezTo>
                  <a:cubicBezTo>
                    <a:pt x="13633" y="1346"/>
                    <a:pt x="12693" y="524"/>
                    <a:pt x="11002"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8" name="Google Shape;5654;p30">
              <a:extLst>
                <a:ext uri="{FF2B5EF4-FFF2-40B4-BE49-F238E27FC236}">
                  <a16:creationId xmlns:a16="http://schemas.microsoft.com/office/drawing/2014/main" id="{A0E86588-EF4D-49AE-A147-98C942E0FA39}"/>
                </a:ext>
              </a:extLst>
            </p:cNvPr>
            <p:cNvSpPr/>
            <p:nvPr/>
          </p:nvSpPr>
          <p:spPr>
            <a:xfrm>
              <a:off x="3685275" y="3268975"/>
              <a:ext cx="900" cy="925"/>
            </a:xfrm>
            <a:custGeom>
              <a:avLst/>
              <a:gdLst/>
              <a:ahLst/>
              <a:cxnLst/>
              <a:rect l="l" t="t" r="r" b="b"/>
              <a:pathLst>
                <a:path w="36" h="37" extrusionOk="0">
                  <a:moveTo>
                    <a:pt x="36" y="1"/>
                  </a:moveTo>
                  <a:cubicBezTo>
                    <a:pt x="24" y="13"/>
                    <a:pt x="0" y="13"/>
                    <a:pt x="0" y="25"/>
                  </a:cubicBezTo>
                  <a:lnTo>
                    <a:pt x="0" y="37"/>
                  </a:lnTo>
                  <a:lnTo>
                    <a:pt x="24" y="25"/>
                  </a:lnTo>
                  <a:lnTo>
                    <a:pt x="36" y="1"/>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39" name="Google Shape;5655;p30">
              <a:extLst>
                <a:ext uri="{FF2B5EF4-FFF2-40B4-BE49-F238E27FC236}">
                  <a16:creationId xmlns:a16="http://schemas.microsoft.com/office/drawing/2014/main" id="{31371C56-E9AE-43CA-85A7-E9C9CF51FE4A}"/>
                </a:ext>
              </a:extLst>
            </p:cNvPr>
            <p:cNvSpPr/>
            <p:nvPr/>
          </p:nvSpPr>
          <p:spPr>
            <a:xfrm>
              <a:off x="3785875" y="3420075"/>
              <a:ext cx="58675" cy="35525"/>
            </a:xfrm>
            <a:custGeom>
              <a:avLst/>
              <a:gdLst/>
              <a:ahLst/>
              <a:cxnLst/>
              <a:rect l="l" t="t" r="r" b="b"/>
              <a:pathLst>
                <a:path w="2347" h="1421" extrusionOk="0">
                  <a:moveTo>
                    <a:pt x="775" y="208"/>
                  </a:moveTo>
                  <a:cubicBezTo>
                    <a:pt x="1084" y="208"/>
                    <a:pt x="1334" y="458"/>
                    <a:pt x="1334" y="767"/>
                  </a:cubicBezTo>
                  <a:cubicBezTo>
                    <a:pt x="1334" y="1077"/>
                    <a:pt x="1084" y="1327"/>
                    <a:pt x="775" y="1327"/>
                  </a:cubicBezTo>
                  <a:cubicBezTo>
                    <a:pt x="465" y="1327"/>
                    <a:pt x="203" y="1077"/>
                    <a:pt x="203" y="767"/>
                  </a:cubicBezTo>
                  <a:cubicBezTo>
                    <a:pt x="203" y="458"/>
                    <a:pt x="465" y="208"/>
                    <a:pt x="775" y="208"/>
                  </a:cubicBezTo>
                  <a:close/>
                  <a:moveTo>
                    <a:pt x="748" y="1"/>
                  </a:moveTo>
                  <a:cubicBezTo>
                    <a:pt x="681" y="1"/>
                    <a:pt x="618" y="12"/>
                    <a:pt x="548" y="29"/>
                  </a:cubicBezTo>
                  <a:cubicBezTo>
                    <a:pt x="465" y="41"/>
                    <a:pt x="382" y="89"/>
                    <a:pt x="310" y="148"/>
                  </a:cubicBezTo>
                  <a:cubicBezTo>
                    <a:pt x="286" y="172"/>
                    <a:pt x="239" y="208"/>
                    <a:pt x="227" y="220"/>
                  </a:cubicBezTo>
                  <a:cubicBezTo>
                    <a:pt x="203" y="220"/>
                    <a:pt x="191" y="267"/>
                    <a:pt x="167" y="279"/>
                  </a:cubicBezTo>
                  <a:cubicBezTo>
                    <a:pt x="167" y="279"/>
                    <a:pt x="132" y="303"/>
                    <a:pt x="132" y="327"/>
                  </a:cubicBezTo>
                  <a:cubicBezTo>
                    <a:pt x="24" y="470"/>
                    <a:pt x="1" y="648"/>
                    <a:pt x="1" y="827"/>
                  </a:cubicBezTo>
                  <a:cubicBezTo>
                    <a:pt x="13" y="993"/>
                    <a:pt x="72" y="1136"/>
                    <a:pt x="132" y="1243"/>
                  </a:cubicBezTo>
                  <a:cubicBezTo>
                    <a:pt x="179" y="1291"/>
                    <a:pt x="191" y="1315"/>
                    <a:pt x="203" y="1351"/>
                  </a:cubicBezTo>
                  <a:cubicBezTo>
                    <a:pt x="368" y="1399"/>
                    <a:pt x="551" y="1420"/>
                    <a:pt x="742" y="1420"/>
                  </a:cubicBezTo>
                  <a:cubicBezTo>
                    <a:pt x="1298" y="1420"/>
                    <a:pt x="1921" y="1245"/>
                    <a:pt x="2346" y="1077"/>
                  </a:cubicBezTo>
                  <a:cubicBezTo>
                    <a:pt x="2227" y="922"/>
                    <a:pt x="2037" y="696"/>
                    <a:pt x="1798" y="481"/>
                  </a:cubicBezTo>
                  <a:cubicBezTo>
                    <a:pt x="1798" y="696"/>
                    <a:pt x="1727" y="862"/>
                    <a:pt x="1644" y="946"/>
                  </a:cubicBezTo>
                  <a:cubicBezTo>
                    <a:pt x="1608" y="1005"/>
                    <a:pt x="1572" y="1041"/>
                    <a:pt x="1548" y="1065"/>
                  </a:cubicBezTo>
                  <a:cubicBezTo>
                    <a:pt x="1513" y="1101"/>
                    <a:pt x="1501" y="1101"/>
                    <a:pt x="1501" y="1101"/>
                  </a:cubicBezTo>
                  <a:cubicBezTo>
                    <a:pt x="1501" y="1101"/>
                    <a:pt x="1513" y="1017"/>
                    <a:pt x="1513" y="898"/>
                  </a:cubicBezTo>
                  <a:cubicBezTo>
                    <a:pt x="1513" y="779"/>
                    <a:pt x="1501" y="636"/>
                    <a:pt x="1429" y="470"/>
                  </a:cubicBezTo>
                  <a:cubicBezTo>
                    <a:pt x="1346" y="327"/>
                    <a:pt x="1215" y="172"/>
                    <a:pt x="1084" y="100"/>
                  </a:cubicBezTo>
                  <a:cubicBezTo>
                    <a:pt x="1001" y="53"/>
                    <a:pt x="917" y="29"/>
                    <a:pt x="822" y="5"/>
                  </a:cubicBezTo>
                  <a:cubicBezTo>
                    <a:pt x="797" y="2"/>
                    <a:pt x="772" y="1"/>
                    <a:pt x="748" y="1"/>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0" name="Google Shape;5656;p30">
              <a:extLst>
                <a:ext uri="{FF2B5EF4-FFF2-40B4-BE49-F238E27FC236}">
                  <a16:creationId xmlns:a16="http://schemas.microsoft.com/office/drawing/2014/main" id="{9DB41B20-EC2A-4CC3-B6F0-FE9F5E27CFDA}"/>
                </a:ext>
              </a:extLst>
            </p:cNvPr>
            <p:cNvSpPr/>
            <p:nvPr/>
          </p:nvSpPr>
          <p:spPr>
            <a:xfrm>
              <a:off x="3765050" y="3426150"/>
              <a:ext cx="16100" cy="22050"/>
            </a:xfrm>
            <a:custGeom>
              <a:avLst/>
              <a:gdLst/>
              <a:ahLst/>
              <a:cxnLst/>
              <a:rect l="l" t="t" r="r" b="b"/>
              <a:pathLst>
                <a:path w="644" h="882" extrusionOk="0">
                  <a:moveTo>
                    <a:pt x="441" y="0"/>
                  </a:moveTo>
                  <a:lnTo>
                    <a:pt x="441" y="0"/>
                  </a:lnTo>
                  <a:cubicBezTo>
                    <a:pt x="250" y="119"/>
                    <a:pt x="107" y="238"/>
                    <a:pt x="0" y="346"/>
                  </a:cubicBezTo>
                  <a:cubicBezTo>
                    <a:pt x="143" y="512"/>
                    <a:pt x="357" y="703"/>
                    <a:pt x="643" y="881"/>
                  </a:cubicBezTo>
                  <a:cubicBezTo>
                    <a:pt x="595" y="822"/>
                    <a:pt x="548" y="762"/>
                    <a:pt x="524" y="703"/>
                  </a:cubicBezTo>
                  <a:cubicBezTo>
                    <a:pt x="429" y="524"/>
                    <a:pt x="381" y="274"/>
                    <a:pt x="441" y="0"/>
                  </a:cubicBezTo>
                  <a:close/>
                </a:path>
              </a:pathLst>
            </a:custGeom>
            <a:solidFill>
              <a:srgbClr val="FCEFE3"/>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1" name="Google Shape;5657;p30">
              <a:extLst>
                <a:ext uri="{FF2B5EF4-FFF2-40B4-BE49-F238E27FC236}">
                  <a16:creationId xmlns:a16="http://schemas.microsoft.com/office/drawing/2014/main" id="{D8A1E30B-9A24-432B-81EF-A7470D66273B}"/>
                </a:ext>
              </a:extLst>
            </p:cNvPr>
            <p:cNvSpPr/>
            <p:nvPr/>
          </p:nvSpPr>
          <p:spPr>
            <a:xfrm>
              <a:off x="3810875" y="3191600"/>
              <a:ext cx="30400" cy="117000"/>
            </a:xfrm>
            <a:custGeom>
              <a:avLst/>
              <a:gdLst/>
              <a:ahLst/>
              <a:cxnLst/>
              <a:rect l="l" t="t" r="r" b="b"/>
              <a:pathLst>
                <a:path w="1216" h="4680" extrusionOk="0">
                  <a:moveTo>
                    <a:pt x="787" y="0"/>
                  </a:moveTo>
                  <a:lnTo>
                    <a:pt x="1" y="4679"/>
                  </a:lnTo>
                  <a:cubicBezTo>
                    <a:pt x="203" y="4620"/>
                    <a:pt x="429" y="4584"/>
                    <a:pt x="656" y="4537"/>
                  </a:cubicBezTo>
                  <a:lnTo>
                    <a:pt x="1215" y="0"/>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2" name="Google Shape;5658;p30">
              <a:extLst>
                <a:ext uri="{FF2B5EF4-FFF2-40B4-BE49-F238E27FC236}">
                  <a16:creationId xmlns:a16="http://schemas.microsoft.com/office/drawing/2014/main" id="{B6FD8E15-2D03-4CCB-ACE1-C615FBC56342}"/>
                </a:ext>
              </a:extLst>
            </p:cNvPr>
            <p:cNvSpPr/>
            <p:nvPr/>
          </p:nvSpPr>
          <p:spPr>
            <a:xfrm>
              <a:off x="3515600" y="4000625"/>
              <a:ext cx="761725" cy="483700"/>
            </a:xfrm>
            <a:custGeom>
              <a:avLst/>
              <a:gdLst/>
              <a:ahLst/>
              <a:cxnLst/>
              <a:rect l="l" t="t" r="r" b="b"/>
              <a:pathLst>
                <a:path w="30469" h="19348" extrusionOk="0">
                  <a:moveTo>
                    <a:pt x="953" y="14550"/>
                  </a:moveTo>
                  <a:lnTo>
                    <a:pt x="953" y="14550"/>
                  </a:lnTo>
                  <a:cubicBezTo>
                    <a:pt x="989" y="14585"/>
                    <a:pt x="1048" y="14669"/>
                    <a:pt x="1120" y="14740"/>
                  </a:cubicBezTo>
                  <a:cubicBezTo>
                    <a:pt x="1191" y="14824"/>
                    <a:pt x="1299" y="14919"/>
                    <a:pt x="1418" y="15026"/>
                  </a:cubicBezTo>
                  <a:cubicBezTo>
                    <a:pt x="1549" y="15109"/>
                    <a:pt x="1680" y="15240"/>
                    <a:pt x="1858" y="15347"/>
                  </a:cubicBezTo>
                  <a:cubicBezTo>
                    <a:pt x="2037" y="15467"/>
                    <a:pt x="2215" y="15586"/>
                    <a:pt x="2442" y="15705"/>
                  </a:cubicBezTo>
                  <a:cubicBezTo>
                    <a:pt x="2549" y="15764"/>
                    <a:pt x="2668" y="15824"/>
                    <a:pt x="2787" y="15895"/>
                  </a:cubicBezTo>
                  <a:cubicBezTo>
                    <a:pt x="2906" y="15955"/>
                    <a:pt x="3037" y="16014"/>
                    <a:pt x="3168" y="16074"/>
                  </a:cubicBezTo>
                  <a:cubicBezTo>
                    <a:pt x="3430" y="16217"/>
                    <a:pt x="3727" y="16300"/>
                    <a:pt x="4025" y="16419"/>
                  </a:cubicBezTo>
                  <a:cubicBezTo>
                    <a:pt x="4323" y="16538"/>
                    <a:pt x="4644" y="16633"/>
                    <a:pt x="4989" y="16729"/>
                  </a:cubicBezTo>
                  <a:cubicBezTo>
                    <a:pt x="5335" y="16848"/>
                    <a:pt x="5692" y="16907"/>
                    <a:pt x="6061" y="17002"/>
                  </a:cubicBezTo>
                  <a:cubicBezTo>
                    <a:pt x="6430" y="17110"/>
                    <a:pt x="6823" y="17169"/>
                    <a:pt x="7216" y="17241"/>
                  </a:cubicBezTo>
                  <a:cubicBezTo>
                    <a:pt x="7418" y="17264"/>
                    <a:pt x="7621" y="17312"/>
                    <a:pt x="7835" y="17348"/>
                  </a:cubicBezTo>
                  <a:cubicBezTo>
                    <a:pt x="8037" y="17372"/>
                    <a:pt x="8252" y="17407"/>
                    <a:pt x="8454" y="17419"/>
                  </a:cubicBezTo>
                  <a:cubicBezTo>
                    <a:pt x="8883" y="17467"/>
                    <a:pt x="9323" y="17550"/>
                    <a:pt x="9764" y="17586"/>
                  </a:cubicBezTo>
                  <a:cubicBezTo>
                    <a:pt x="10216" y="17622"/>
                    <a:pt x="10657" y="17657"/>
                    <a:pt x="11121" y="17705"/>
                  </a:cubicBezTo>
                  <a:cubicBezTo>
                    <a:pt x="11586" y="17729"/>
                    <a:pt x="12038" y="17741"/>
                    <a:pt x="12514" y="17776"/>
                  </a:cubicBezTo>
                  <a:cubicBezTo>
                    <a:pt x="12979" y="17800"/>
                    <a:pt x="13455" y="17824"/>
                    <a:pt x="13931" y="17824"/>
                  </a:cubicBezTo>
                  <a:cubicBezTo>
                    <a:pt x="14407" y="17824"/>
                    <a:pt x="14884" y="17836"/>
                    <a:pt x="15360" y="17836"/>
                  </a:cubicBezTo>
                  <a:cubicBezTo>
                    <a:pt x="15836" y="17836"/>
                    <a:pt x="16312" y="17824"/>
                    <a:pt x="16789" y="17824"/>
                  </a:cubicBezTo>
                  <a:cubicBezTo>
                    <a:pt x="17265" y="17824"/>
                    <a:pt x="17741" y="17800"/>
                    <a:pt x="18205" y="17776"/>
                  </a:cubicBezTo>
                  <a:cubicBezTo>
                    <a:pt x="18670" y="17741"/>
                    <a:pt x="19122" y="17729"/>
                    <a:pt x="19587" y="17705"/>
                  </a:cubicBezTo>
                  <a:cubicBezTo>
                    <a:pt x="20051" y="17657"/>
                    <a:pt x="20491" y="17622"/>
                    <a:pt x="20944" y="17586"/>
                  </a:cubicBezTo>
                  <a:cubicBezTo>
                    <a:pt x="21384" y="17550"/>
                    <a:pt x="21825" y="17479"/>
                    <a:pt x="22254" y="17419"/>
                  </a:cubicBezTo>
                  <a:cubicBezTo>
                    <a:pt x="22456" y="17383"/>
                    <a:pt x="22670" y="17360"/>
                    <a:pt x="22873" y="17348"/>
                  </a:cubicBezTo>
                  <a:cubicBezTo>
                    <a:pt x="23087" y="17300"/>
                    <a:pt x="23277" y="17264"/>
                    <a:pt x="23492" y="17241"/>
                  </a:cubicBezTo>
                  <a:cubicBezTo>
                    <a:pt x="23885" y="17169"/>
                    <a:pt x="24278" y="17110"/>
                    <a:pt x="24647" y="17002"/>
                  </a:cubicBezTo>
                  <a:cubicBezTo>
                    <a:pt x="25016" y="16907"/>
                    <a:pt x="25397" y="16836"/>
                    <a:pt x="25718" y="16729"/>
                  </a:cubicBezTo>
                  <a:cubicBezTo>
                    <a:pt x="26064" y="16633"/>
                    <a:pt x="26385" y="16538"/>
                    <a:pt x="26683" y="16419"/>
                  </a:cubicBezTo>
                  <a:cubicBezTo>
                    <a:pt x="26980" y="16300"/>
                    <a:pt x="27278" y="16217"/>
                    <a:pt x="27540" y="16074"/>
                  </a:cubicBezTo>
                  <a:cubicBezTo>
                    <a:pt x="27671" y="16014"/>
                    <a:pt x="27790" y="15955"/>
                    <a:pt x="27921" y="15895"/>
                  </a:cubicBezTo>
                  <a:cubicBezTo>
                    <a:pt x="28040" y="15836"/>
                    <a:pt x="28159" y="15776"/>
                    <a:pt x="28266" y="15705"/>
                  </a:cubicBezTo>
                  <a:cubicBezTo>
                    <a:pt x="28492" y="15586"/>
                    <a:pt x="28683" y="15467"/>
                    <a:pt x="28850" y="15347"/>
                  </a:cubicBezTo>
                  <a:cubicBezTo>
                    <a:pt x="29028" y="15228"/>
                    <a:pt x="29159" y="15109"/>
                    <a:pt x="29290" y="15026"/>
                  </a:cubicBezTo>
                  <a:cubicBezTo>
                    <a:pt x="29445" y="14919"/>
                    <a:pt x="29564" y="14824"/>
                    <a:pt x="29623" y="14740"/>
                  </a:cubicBezTo>
                  <a:cubicBezTo>
                    <a:pt x="29695" y="14669"/>
                    <a:pt x="29754" y="14585"/>
                    <a:pt x="29790" y="14550"/>
                  </a:cubicBezTo>
                  <a:lnTo>
                    <a:pt x="29790" y="14550"/>
                  </a:lnTo>
                  <a:cubicBezTo>
                    <a:pt x="29754" y="14609"/>
                    <a:pt x="29707" y="14681"/>
                    <a:pt x="29647" y="14764"/>
                  </a:cubicBezTo>
                  <a:cubicBezTo>
                    <a:pt x="29588" y="14871"/>
                    <a:pt x="29493" y="14966"/>
                    <a:pt x="29397" y="15097"/>
                  </a:cubicBezTo>
                  <a:cubicBezTo>
                    <a:pt x="29278" y="15217"/>
                    <a:pt x="29159" y="15359"/>
                    <a:pt x="28992" y="15502"/>
                  </a:cubicBezTo>
                  <a:cubicBezTo>
                    <a:pt x="28826" y="15633"/>
                    <a:pt x="28647" y="15800"/>
                    <a:pt x="28445" y="15931"/>
                  </a:cubicBezTo>
                  <a:cubicBezTo>
                    <a:pt x="28338" y="16002"/>
                    <a:pt x="28230" y="16074"/>
                    <a:pt x="28111" y="16157"/>
                  </a:cubicBezTo>
                  <a:cubicBezTo>
                    <a:pt x="27992" y="16229"/>
                    <a:pt x="27873" y="16300"/>
                    <a:pt x="27742" y="16371"/>
                  </a:cubicBezTo>
                  <a:cubicBezTo>
                    <a:pt x="27218" y="16669"/>
                    <a:pt x="26611" y="16955"/>
                    <a:pt x="25933" y="17205"/>
                  </a:cubicBezTo>
                  <a:cubicBezTo>
                    <a:pt x="25587" y="17360"/>
                    <a:pt x="25218" y="17443"/>
                    <a:pt x="24837" y="17562"/>
                  </a:cubicBezTo>
                  <a:cubicBezTo>
                    <a:pt x="24468" y="17705"/>
                    <a:pt x="24063" y="17776"/>
                    <a:pt x="23670" y="17884"/>
                  </a:cubicBezTo>
                  <a:cubicBezTo>
                    <a:pt x="23456" y="17919"/>
                    <a:pt x="23254" y="17979"/>
                    <a:pt x="23039" y="18026"/>
                  </a:cubicBezTo>
                  <a:cubicBezTo>
                    <a:pt x="22837" y="18074"/>
                    <a:pt x="22611" y="18098"/>
                    <a:pt x="22396" y="18145"/>
                  </a:cubicBezTo>
                  <a:cubicBezTo>
                    <a:pt x="21968" y="18217"/>
                    <a:pt x="21527" y="18312"/>
                    <a:pt x="21075" y="18360"/>
                  </a:cubicBezTo>
                  <a:cubicBezTo>
                    <a:pt x="20634" y="18419"/>
                    <a:pt x="20170" y="18455"/>
                    <a:pt x="19694" y="18515"/>
                  </a:cubicBezTo>
                  <a:cubicBezTo>
                    <a:pt x="19229" y="18562"/>
                    <a:pt x="18753" y="18598"/>
                    <a:pt x="18265" y="18622"/>
                  </a:cubicBezTo>
                  <a:cubicBezTo>
                    <a:pt x="17789" y="18669"/>
                    <a:pt x="17312" y="18681"/>
                    <a:pt x="16824" y="18681"/>
                  </a:cubicBezTo>
                  <a:cubicBezTo>
                    <a:pt x="16348" y="18693"/>
                    <a:pt x="15848" y="18717"/>
                    <a:pt x="15372" y="18717"/>
                  </a:cubicBezTo>
                  <a:cubicBezTo>
                    <a:pt x="14884" y="18693"/>
                    <a:pt x="14407" y="18681"/>
                    <a:pt x="13919" y="18681"/>
                  </a:cubicBezTo>
                  <a:cubicBezTo>
                    <a:pt x="13443" y="18669"/>
                    <a:pt x="12955" y="18669"/>
                    <a:pt x="12478" y="18622"/>
                  </a:cubicBezTo>
                  <a:cubicBezTo>
                    <a:pt x="12002" y="18598"/>
                    <a:pt x="11526" y="18562"/>
                    <a:pt x="11062" y="18515"/>
                  </a:cubicBezTo>
                  <a:cubicBezTo>
                    <a:pt x="10597" y="18455"/>
                    <a:pt x="10133" y="18395"/>
                    <a:pt x="9681" y="18360"/>
                  </a:cubicBezTo>
                  <a:cubicBezTo>
                    <a:pt x="9228" y="18312"/>
                    <a:pt x="8788" y="18217"/>
                    <a:pt x="8347" y="18145"/>
                  </a:cubicBezTo>
                  <a:cubicBezTo>
                    <a:pt x="8133" y="18098"/>
                    <a:pt x="7918" y="18074"/>
                    <a:pt x="7716" y="18026"/>
                  </a:cubicBezTo>
                  <a:cubicBezTo>
                    <a:pt x="7502" y="17979"/>
                    <a:pt x="7299" y="17919"/>
                    <a:pt x="7085" y="17884"/>
                  </a:cubicBezTo>
                  <a:cubicBezTo>
                    <a:pt x="6680" y="17776"/>
                    <a:pt x="6287" y="17705"/>
                    <a:pt x="5906" y="17562"/>
                  </a:cubicBezTo>
                  <a:cubicBezTo>
                    <a:pt x="5537" y="17443"/>
                    <a:pt x="5168" y="17348"/>
                    <a:pt x="4823" y="17205"/>
                  </a:cubicBezTo>
                  <a:cubicBezTo>
                    <a:pt x="4144" y="16955"/>
                    <a:pt x="3525" y="16669"/>
                    <a:pt x="3013" y="16371"/>
                  </a:cubicBezTo>
                  <a:cubicBezTo>
                    <a:pt x="2870" y="16300"/>
                    <a:pt x="2751" y="16229"/>
                    <a:pt x="2632" y="16157"/>
                  </a:cubicBezTo>
                  <a:cubicBezTo>
                    <a:pt x="2513" y="16074"/>
                    <a:pt x="2418" y="16002"/>
                    <a:pt x="2311" y="15931"/>
                  </a:cubicBezTo>
                  <a:cubicBezTo>
                    <a:pt x="2096" y="15776"/>
                    <a:pt x="1906" y="15633"/>
                    <a:pt x="1739" y="15502"/>
                  </a:cubicBezTo>
                  <a:cubicBezTo>
                    <a:pt x="1584" y="15359"/>
                    <a:pt x="1441" y="15217"/>
                    <a:pt x="1346" y="15097"/>
                  </a:cubicBezTo>
                  <a:cubicBezTo>
                    <a:pt x="1239" y="14966"/>
                    <a:pt x="1144" y="14859"/>
                    <a:pt x="1084" y="14764"/>
                  </a:cubicBezTo>
                  <a:cubicBezTo>
                    <a:pt x="1025" y="14681"/>
                    <a:pt x="989" y="14609"/>
                    <a:pt x="953" y="14550"/>
                  </a:cubicBezTo>
                  <a:close/>
                  <a:moveTo>
                    <a:pt x="8014" y="0"/>
                  </a:moveTo>
                  <a:lnTo>
                    <a:pt x="6585" y="274"/>
                  </a:lnTo>
                  <a:cubicBezTo>
                    <a:pt x="6121" y="619"/>
                    <a:pt x="5478" y="1227"/>
                    <a:pt x="5025" y="2179"/>
                  </a:cubicBezTo>
                  <a:cubicBezTo>
                    <a:pt x="5216" y="2322"/>
                    <a:pt x="5454" y="2501"/>
                    <a:pt x="5704" y="2644"/>
                  </a:cubicBezTo>
                  <a:cubicBezTo>
                    <a:pt x="6037" y="2834"/>
                    <a:pt x="6394" y="3001"/>
                    <a:pt x="6668" y="3120"/>
                  </a:cubicBezTo>
                  <a:cubicBezTo>
                    <a:pt x="6942" y="3239"/>
                    <a:pt x="7133" y="3298"/>
                    <a:pt x="7133" y="3298"/>
                  </a:cubicBezTo>
                  <a:cubicBezTo>
                    <a:pt x="7133" y="3298"/>
                    <a:pt x="6942" y="3275"/>
                    <a:pt x="6644" y="3263"/>
                  </a:cubicBezTo>
                  <a:cubicBezTo>
                    <a:pt x="6347" y="3239"/>
                    <a:pt x="5942" y="3191"/>
                    <a:pt x="5537" y="3084"/>
                  </a:cubicBezTo>
                  <a:cubicBezTo>
                    <a:pt x="5263" y="3025"/>
                    <a:pt x="4989" y="2941"/>
                    <a:pt x="4751" y="2846"/>
                  </a:cubicBezTo>
                  <a:cubicBezTo>
                    <a:pt x="4561" y="3429"/>
                    <a:pt x="4430" y="4096"/>
                    <a:pt x="4430" y="4882"/>
                  </a:cubicBezTo>
                  <a:cubicBezTo>
                    <a:pt x="4430" y="4882"/>
                    <a:pt x="2906" y="4941"/>
                    <a:pt x="1644" y="5751"/>
                  </a:cubicBezTo>
                  <a:cubicBezTo>
                    <a:pt x="1644" y="5763"/>
                    <a:pt x="1656" y="5775"/>
                    <a:pt x="1668" y="5811"/>
                  </a:cubicBezTo>
                  <a:cubicBezTo>
                    <a:pt x="1703" y="5870"/>
                    <a:pt x="1775" y="5953"/>
                    <a:pt x="1846" y="6073"/>
                  </a:cubicBezTo>
                  <a:cubicBezTo>
                    <a:pt x="2013" y="6299"/>
                    <a:pt x="2263" y="6585"/>
                    <a:pt x="2549" y="6835"/>
                  </a:cubicBezTo>
                  <a:cubicBezTo>
                    <a:pt x="2834" y="7085"/>
                    <a:pt x="3156" y="7323"/>
                    <a:pt x="3394" y="7489"/>
                  </a:cubicBezTo>
                  <a:cubicBezTo>
                    <a:pt x="3656" y="7656"/>
                    <a:pt x="3811" y="7751"/>
                    <a:pt x="3811" y="7751"/>
                  </a:cubicBezTo>
                  <a:cubicBezTo>
                    <a:pt x="3811" y="7751"/>
                    <a:pt x="3620" y="7716"/>
                    <a:pt x="3334" y="7620"/>
                  </a:cubicBezTo>
                  <a:cubicBezTo>
                    <a:pt x="3037" y="7537"/>
                    <a:pt x="2668" y="7394"/>
                    <a:pt x="2299" y="7239"/>
                  </a:cubicBezTo>
                  <a:cubicBezTo>
                    <a:pt x="1930" y="7073"/>
                    <a:pt x="1549" y="6846"/>
                    <a:pt x="1299" y="6656"/>
                  </a:cubicBezTo>
                  <a:cubicBezTo>
                    <a:pt x="1168" y="6561"/>
                    <a:pt x="1060" y="6477"/>
                    <a:pt x="989" y="6406"/>
                  </a:cubicBezTo>
                  <a:cubicBezTo>
                    <a:pt x="953" y="6370"/>
                    <a:pt x="941" y="6358"/>
                    <a:pt x="918" y="6346"/>
                  </a:cubicBezTo>
                  <a:cubicBezTo>
                    <a:pt x="382" y="6918"/>
                    <a:pt x="1" y="7716"/>
                    <a:pt x="1" y="8811"/>
                  </a:cubicBezTo>
                  <a:cubicBezTo>
                    <a:pt x="1" y="9216"/>
                    <a:pt x="25" y="9573"/>
                    <a:pt x="48" y="9894"/>
                  </a:cubicBezTo>
                  <a:cubicBezTo>
                    <a:pt x="60" y="9918"/>
                    <a:pt x="84" y="9942"/>
                    <a:pt x="96" y="9978"/>
                  </a:cubicBezTo>
                  <a:cubicBezTo>
                    <a:pt x="156" y="10061"/>
                    <a:pt x="239" y="10180"/>
                    <a:pt x="358" y="10347"/>
                  </a:cubicBezTo>
                  <a:cubicBezTo>
                    <a:pt x="596" y="10645"/>
                    <a:pt x="977" y="11026"/>
                    <a:pt x="1370" y="11383"/>
                  </a:cubicBezTo>
                  <a:cubicBezTo>
                    <a:pt x="1787" y="11740"/>
                    <a:pt x="2239" y="12061"/>
                    <a:pt x="2596" y="12276"/>
                  </a:cubicBezTo>
                  <a:cubicBezTo>
                    <a:pt x="2775" y="12395"/>
                    <a:pt x="2918" y="12478"/>
                    <a:pt x="3025" y="12550"/>
                  </a:cubicBezTo>
                  <a:cubicBezTo>
                    <a:pt x="3132" y="12609"/>
                    <a:pt x="3192" y="12657"/>
                    <a:pt x="3192" y="12657"/>
                  </a:cubicBezTo>
                  <a:cubicBezTo>
                    <a:pt x="3192" y="12657"/>
                    <a:pt x="3120" y="12633"/>
                    <a:pt x="3001" y="12609"/>
                  </a:cubicBezTo>
                  <a:cubicBezTo>
                    <a:pt x="2882" y="12573"/>
                    <a:pt x="2703" y="12550"/>
                    <a:pt x="2501" y="12478"/>
                  </a:cubicBezTo>
                  <a:cubicBezTo>
                    <a:pt x="2108" y="12371"/>
                    <a:pt x="1549" y="12180"/>
                    <a:pt x="1037" y="11954"/>
                  </a:cubicBezTo>
                  <a:cubicBezTo>
                    <a:pt x="775" y="11847"/>
                    <a:pt x="537" y="11728"/>
                    <a:pt x="298" y="11597"/>
                  </a:cubicBezTo>
                  <a:lnTo>
                    <a:pt x="298" y="11597"/>
                  </a:lnTo>
                  <a:cubicBezTo>
                    <a:pt x="656" y="13014"/>
                    <a:pt x="1227" y="13347"/>
                    <a:pt x="1227" y="13347"/>
                  </a:cubicBezTo>
                  <a:lnTo>
                    <a:pt x="167" y="14716"/>
                  </a:lnTo>
                  <a:cubicBezTo>
                    <a:pt x="167" y="14716"/>
                    <a:pt x="2049" y="19348"/>
                    <a:pt x="15324" y="19348"/>
                  </a:cubicBezTo>
                  <a:cubicBezTo>
                    <a:pt x="28600" y="19348"/>
                    <a:pt x="30469" y="14716"/>
                    <a:pt x="30469" y="14716"/>
                  </a:cubicBezTo>
                  <a:lnTo>
                    <a:pt x="29409" y="13347"/>
                  </a:lnTo>
                  <a:cubicBezTo>
                    <a:pt x="29409" y="13347"/>
                    <a:pt x="29743" y="12835"/>
                    <a:pt x="29921" y="11728"/>
                  </a:cubicBezTo>
                  <a:lnTo>
                    <a:pt x="29921" y="11728"/>
                  </a:lnTo>
                  <a:cubicBezTo>
                    <a:pt x="29766" y="11799"/>
                    <a:pt x="29612" y="11883"/>
                    <a:pt x="29457" y="11954"/>
                  </a:cubicBezTo>
                  <a:cubicBezTo>
                    <a:pt x="28921" y="12180"/>
                    <a:pt x="28385" y="12371"/>
                    <a:pt x="27980" y="12478"/>
                  </a:cubicBezTo>
                  <a:cubicBezTo>
                    <a:pt x="27778" y="12538"/>
                    <a:pt x="27611" y="12585"/>
                    <a:pt x="27492" y="12609"/>
                  </a:cubicBezTo>
                  <a:cubicBezTo>
                    <a:pt x="27373" y="12633"/>
                    <a:pt x="27302" y="12657"/>
                    <a:pt x="27302" y="12657"/>
                  </a:cubicBezTo>
                  <a:cubicBezTo>
                    <a:pt x="27302" y="12657"/>
                    <a:pt x="27361" y="12621"/>
                    <a:pt x="27468" y="12550"/>
                  </a:cubicBezTo>
                  <a:cubicBezTo>
                    <a:pt x="27564" y="12490"/>
                    <a:pt x="27718" y="12395"/>
                    <a:pt x="27897" y="12276"/>
                  </a:cubicBezTo>
                  <a:cubicBezTo>
                    <a:pt x="28254" y="12061"/>
                    <a:pt x="28695" y="11728"/>
                    <a:pt x="29112" y="11383"/>
                  </a:cubicBezTo>
                  <a:cubicBezTo>
                    <a:pt x="29493" y="11073"/>
                    <a:pt x="29814" y="10728"/>
                    <a:pt x="30052" y="10454"/>
                  </a:cubicBezTo>
                  <a:cubicBezTo>
                    <a:pt x="30064" y="10168"/>
                    <a:pt x="30064" y="9871"/>
                    <a:pt x="30052" y="9537"/>
                  </a:cubicBezTo>
                  <a:cubicBezTo>
                    <a:pt x="30004" y="8370"/>
                    <a:pt x="29707" y="7418"/>
                    <a:pt x="29195" y="6668"/>
                  </a:cubicBezTo>
                  <a:cubicBezTo>
                    <a:pt x="28921" y="6858"/>
                    <a:pt x="28564" y="7073"/>
                    <a:pt x="28195" y="7251"/>
                  </a:cubicBezTo>
                  <a:cubicBezTo>
                    <a:pt x="27826" y="7430"/>
                    <a:pt x="27433" y="7561"/>
                    <a:pt x="27147" y="7632"/>
                  </a:cubicBezTo>
                  <a:cubicBezTo>
                    <a:pt x="26873" y="7728"/>
                    <a:pt x="26671" y="7775"/>
                    <a:pt x="26671" y="7775"/>
                  </a:cubicBezTo>
                  <a:cubicBezTo>
                    <a:pt x="26671" y="7775"/>
                    <a:pt x="26849" y="7668"/>
                    <a:pt x="27087" y="7501"/>
                  </a:cubicBezTo>
                  <a:cubicBezTo>
                    <a:pt x="27349" y="7335"/>
                    <a:pt x="27659" y="7096"/>
                    <a:pt x="27945" y="6846"/>
                  </a:cubicBezTo>
                  <a:cubicBezTo>
                    <a:pt x="28219" y="6596"/>
                    <a:pt x="28480" y="6311"/>
                    <a:pt x="28635" y="6084"/>
                  </a:cubicBezTo>
                  <a:lnTo>
                    <a:pt x="28671" y="6061"/>
                  </a:lnTo>
                  <a:cubicBezTo>
                    <a:pt x="28064" y="5477"/>
                    <a:pt x="27242" y="5096"/>
                    <a:pt x="26230" y="4882"/>
                  </a:cubicBezTo>
                  <a:cubicBezTo>
                    <a:pt x="26099" y="4144"/>
                    <a:pt x="25873" y="3489"/>
                    <a:pt x="25623" y="2894"/>
                  </a:cubicBezTo>
                  <a:cubicBezTo>
                    <a:pt x="25409" y="2965"/>
                    <a:pt x="25182" y="3025"/>
                    <a:pt x="24968" y="3072"/>
                  </a:cubicBezTo>
                  <a:cubicBezTo>
                    <a:pt x="24563" y="3156"/>
                    <a:pt x="24159" y="3215"/>
                    <a:pt x="23861" y="3251"/>
                  </a:cubicBezTo>
                  <a:cubicBezTo>
                    <a:pt x="23563" y="3275"/>
                    <a:pt x="23373" y="3275"/>
                    <a:pt x="23373" y="3275"/>
                  </a:cubicBezTo>
                  <a:cubicBezTo>
                    <a:pt x="23373" y="3275"/>
                    <a:pt x="23563" y="3215"/>
                    <a:pt x="23837" y="3096"/>
                  </a:cubicBezTo>
                  <a:cubicBezTo>
                    <a:pt x="24099" y="3001"/>
                    <a:pt x="24456" y="2822"/>
                    <a:pt x="24801" y="2620"/>
                  </a:cubicBezTo>
                  <a:cubicBezTo>
                    <a:pt x="24992" y="2513"/>
                    <a:pt x="25171" y="2405"/>
                    <a:pt x="25325" y="2286"/>
                  </a:cubicBezTo>
                  <a:cubicBezTo>
                    <a:pt x="24766" y="1286"/>
                    <a:pt x="24135" y="572"/>
                    <a:pt x="23742" y="179"/>
                  </a:cubicBezTo>
                  <a:lnTo>
                    <a:pt x="22682" y="0"/>
                  </a:lnTo>
                  <a:cubicBezTo>
                    <a:pt x="22527" y="393"/>
                    <a:pt x="22361" y="715"/>
                    <a:pt x="22206" y="1000"/>
                  </a:cubicBezTo>
                  <a:lnTo>
                    <a:pt x="22206" y="4322"/>
                  </a:lnTo>
                  <a:lnTo>
                    <a:pt x="23373" y="5823"/>
                  </a:lnTo>
                  <a:cubicBezTo>
                    <a:pt x="23527" y="5811"/>
                    <a:pt x="23694" y="5775"/>
                    <a:pt x="23873" y="5763"/>
                  </a:cubicBezTo>
                  <a:cubicBezTo>
                    <a:pt x="24361" y="5692"/>
                    <a:pt x="24861" y="5572"/>
                    <a:pt x="25218" y="5465"/>
                  </a:cubicBezTo>
                  <a:cubicBezTo>
                    <a:pt x="25587" y="5358"/>
                    <a:pt x="25825" y="5287"/>
                    <a:pt x="25825" y="5287"/>
                  </a:cubicBezTo>
                  <a:lnTo>
                    <a:pt x="25825" y="5287"/>
                  </a:lnTo>
                  <a:cubicBezTo>
                    <a:pt x="25825" y="5287"/>
                    <a:pt x="25635" y="5453"/>
                    <a:pt x="25337" y="5692"/>
                  </a:cubicBezTo>
                  <a:cubicBezTo>
                    <a:pt x="25040" y="5930"/>
                    <a:pt x="24599" y="6227"/>
                    <a:pt x="24159" y="6513"/>
                  </a:cubicBezTo>
                  <a:cubicBezTo>
                    <a:pt x="24099" y="6537"/>
                    <a:pt x="24039" y="6585"/>
                    <a:pt x="23980" y="6608"/>
                  </a:cubicBezTo>
                  <a:lnTo>
                    <a:pt x="24932" y="7847"/>
                  </a:lnTo>
                  <a:lnTo>
                    <a:pt x="25302" y="8216"/>
                  </a:lnTo>
                  <a:lnTo>
                    <a:pt x="24516" y="9013"/>
                  </a:lnTo>
                  <a:lnTo>
                    <a:pt x="23218" y="10954"/>
                  </a:lnTo>
                  <a:cubicBezTo>
                    <a:pt x="23254" y="10954"/>
                    <a:pt x="23277" y="10942"/>
                    <a:pt x="23313" y="10942"/>
                  </a:cubicBezTo>
                  <a:cubicBezTo>
                    <a:pt x="23575" y="10883"/>
                    <a:pt x="23849" y="10835"/>
                    <a:pt x="24123" y="10775"/>
                  </a:cubicBezTo>
                  <a:cubicBezTo>
                    <a:pt x="24409" y="10716"/>
                    <a:pt x="24694" y="10645"/>
                    <a:pt x="24980" y="10573"/>
                  </a:cubicBezTo>
                  <a:cubicBezTo>
                    <a:pt x="25254" y="10502"/>
                    <a:pt x="25540" y="10418"/>
                    <a:pt x="25813" y="10335"/>
                  </a:cubicBezTo>
                  <a:cubicBezTo>
                    <a:pt x="26087" y="10240"/>
                    <a:pt x="26361" y="10168"/>
                    <a:pt x="26611" y="10085"/>
                  </a:cubicBezTo>
                  <a:cubicBezTo>
                    <a:pt x="27135" y="9906"/>
                    <a:pt x="27623" y="9728"/>
                    <a:pt x="28028" y="9573"/>
                  </a:cubicBezTo>
                  <a:cubicBezTo>
                    <a:pt x="28445" y="9430"/>
                    <a:pt x="28790" y="9263"/>
                    <a:pt x="29028" y="9168"/>
                  </a:cubicBezTo>
                  <a:cubicBezTo>
                    <a:pt x="29266" y="9061"/>
                    <a:pt x="29397" y="9025"/>
                    <a:pt x="29397" y="9025"/>
                  </a:cubicBezTo>
                  <a:lnTo>
                    <a:pt x="29397" y="9025"/>
                  </a:lnTo>
                  <a:cubicBezTo>
                    <a:pt x="29397" y="9025"/>
                    <a:pt x="29278" y="9109"/>
                    <a:pt x="29052" y="9251"/>
                  </a:cubicBezTo>
                  <a:cubicBezTo>
                    <a:pt x="28826" y="9394"/>
                    <a:pt x="28528" y="9609"/>
                    <a:pt x="28147" y="9847"/>
                  </a:cubicBezTo>
                  <a:cubicBezTo>
                    <a:pt x="27778" y="10085"/>
                    <a:pt x="27326" y="10359"/>
                    <a:pt x="26837" y="10633"/>
                  </a:cubicBezTo>
                  <a:cubicBezTo>
                    <a:pt x="26599" y="10775"/>
                    <a:pt x="26349" y="10906"/>
                    <a:pt x="26075" y="11049"/>
                  </a:cubicBezTo>
                  <a:cubicBezTo>
                    <a:pt x="25825" y="11192"/>
                    <a:pt x="25563" y="11323"/>
                    <a:pt x="25278" y="11466"/>
                  </a:cubicBezTo>
                  <a:cubicBezTo>
                    <a:pt x="25004" y="11597"/>
                    <a:pt x="24730" y="11728"/>
                    <a:pt x="24456" y="11847"/>
                  </a:cubicBezTo>
                  <a:cubicBezTo>
                    <a:pt x="24194" y="11978"/>
                    <a:pt x="23908" y="12085"/>
                    <a:pt x="23635" y="12192"/>
                  </a:cubicBezTo>
                  <a:cubicBezTo>
                    <a:pt x="23313" y="12323"/>
                    <a:pt x="23004" y="12430"/>
                    <a:pt x="22706" y="12538"/>
                  </a:cubicBezTo>
                  <a:cubicBezTo>
                    <a:pt x="22563" y="13514"/>
                    <a:pt x="22230" y="15002"/>
                    <a:pt x="21361" y="15657"/>
                  </a:cubicBezTo>
                  <a:lnTo>
                    <a:pt x="23873" y="15288"/>
                  </a:lnTo>
                  <a:lnTo>
                    <a:pt x="20682" y="16324"/>
                  </a:lnTo>
                  <a:cubicBezTo>
                    <a:pt x="21111" y="16300"/>
                    <a:pt x="21515" y="16240"/>
                    <a:pt x="21932" y="16193"/>
                  </a:cubicBezTo>
                  <a:cubicBezTo>
                    <a:pt x="22325" y="16145"/>
                    <a:pt x="22730" y="16109"/>
                    <a:pt x="23123" y="16026"/>
                  </a:cubicBezTo>
                  <a:cubicBezTo>
                    <a:pt x="23897" y="15907"/>
                    <a:pt x="24611" y="15764"/>
                    <a:pt x="25266" y="15609"/>
                  </a:cubicBezTo>
                  <a:cubicBezTo>
                    <a:pt x="25921" y="15455"/>
                    <a:pt x="26516" y="15276"/>
                    <a:pt x="27016" y="15062"/>
                  </a:cubicBezTo>
                  <a:cubicBezTo>
                    <a:pt x="27266" y="14955"/>
                    <a:pt x="27504" y="14871"/>
                    <a:pt x="27718" y="14752"/>
                  </a:cubicBezTo>
                  <a:cubicBezTo>
                    <a:pt x="27826" y="14693"/>
                    <a:pt x="27921" y="14645"/>
                    <a:pt x="28028" y="14597"/>
                  </a:cubicBezTo>
                  <a:cubicBezTo>
                    <a:pt x="28123" y="14538"/>
                    <a:pt x="28207" y="14502"/>
                    <a:pt x="28302" y="14443"/>
                  </a:cubicBezTo>
                  <a:cubicBezTo>
                    <a:pt x="28635" y="14228"/>
                    <a:pt x="28873" y="14038"/>
                    <a:pt x="29040" y="13883"/>
                  </a:cubicBezTo>
                  <a:cubicBezTo>
                    <a:pt x="29195" y="13740"/>
                    <a:pt x="29266" y="13645"/>
                    <a:pt x="29266" y="13645"/>
                  </a:cubicBezTo>
                  <a:lnTo>
                    <a:pt x="29266" y="13645"/>
                  </a:lnTo>
                  <a:cubicBezTo>
                    <a:pt x="29266" y="13645"/>
                    <a:pt x="29219" y="13752"/>
                    <a:pt x="29088" y="13931"/>
                  </a:cubicBezTo>
                  <a:cubicBezTo>
                    <a:pt x="28957" y="14097"/>
                    <a:pt x="28731" y="14335"/>
                    <a:pt x="28397" y="14585"/>
                  </a:cubicBezTo>
                  <a:cubicBezTo>
                    <a:pt x="28326" y="14645"/>
                    <a:pt x="28242" y="14705"/>
                    <a:pt x="28147" y="14776"/>
                  </a:cubicBezTo>
                  <a:cubicBezTo>
                    <a:pt x="28064" y="14836"/>
                    <a:pt x="27957" y="14895"/>
                    <a:pt x="27849" y="14978"/>
                  </a:cubicBezTo>
                  <a:cubicBezTo>
                    <a:pt x="27647" y="15109"/>
                    <a:pt x="27409" y="15228"/>
                    <a:pt x="27147" y="15359"/>
                  </a:cubicBezTo>
                  <a:cubicBezTo>
                    <a:pt x="26647" y="15609"/>
                    <a:pt x="26052" y="15871"/>
                    <a:pt x="25397" y="16086"/>
                  </a:cubicBezTo>
                  <a:cubicBezTo>
                    <a:pt x="24742" y="16312"/>
                    <a:pt x="24016" y="16502"/>
                    <a:pt x="23218" y="16669"/>
                  </a:cubicBezTo>
                  <a:cubicBezTo>
                    <a:pt x="22837" y="16764"/>
                    <a:pt x="22432" y="16836"/>
                    <a:pt x="22015" y="16895"/>
                  </a:cubicBezTo>
                  <a:cubicBezTo>
                    <a:pt x="21599" y="16967"/>
                    <a:pt x="21182" y="17026"/>
                    <a:pt x="20753" y="17074"/>
                  </a:cubicBezTo>
                  <a:cubicBezTo>
                    <a:pt x="20325" y="17122"/>
                    <a:pt x="19884" y="17157"/>
                    <a:pt x="19444" y="17217"/>
                  </a:cubicBezTo>
                  <a:cubicBezTo>
                    <a:pt x="18991" y="17252"/>
                    <a:pt x="18551" y="17276"/>
                    <a:pt x="18086" y="17312"/>
                  </a:cubicBezTo>
                  <a:cubicBezTo>
                    <a:pt x="17622" y="17336"/>
                    <a:pt x="17181" y="17360"/>
                    <a:pt x="16717" y="17360"/>
                  </a:cubicBezTo>
                  <a:cubicBezTo>
                    <a:pt x="16253" y="17372"/>
                    <a:pt x="15800" y="17372"/>
                    <a:pt x="15336" y="17383"/>
                  </a:cubicBezTo>
                  <a:cubicBezTo>
                    <a:pt x="14872" y="17372"/>
                    <a:pt x="14407" y="17372"/>
                    <a:pt x="13955" y="17360"/>
                  </a:cubicBezTo>
                  <a:cubicBezTo>
                    <a:pt x="13491" y="17336"/>
                    <a:pt x="13026" y="17336"/>
                    <a:pt x="12586" y="17312"/>
                  </a:cubicBezTo>
                  <a:cubicBezTo>
                    <a:pt x="12133" y="17276"/>
                    <a:pt x="11669" y="17252"/>
                    <a:pt x="11228" y="17217"/>
                  </a:cubicBezTo>
                  <a:cubicBezTo>
                    <a:pt x="10776" y="17181"/>
                    <a:pt x="10347" y="17122"/>
                    <a:pt x="9919" y="17074"/>
                  </a:cubicBezTo>
                  <a:cubicBezTo>
                    <a:pt x="9490" y="17026"/>
                    <a:pt x="9073" y="16955"/>
                    <a:pt x="8657" y="16895"/>
                  </a:cubicBezTo>
                  <a:cubicBezTo>
                    <a:pt x="8240" y="16836"/>
                    <a:pt x="7835" y="16764"/>
                    <a:pt x="7442" y="16669"/>
                  </a:cubicBezTo>
                  <a:cubicBezTo>
                    <a:pt x="6668" y="16526"/>
                    <a:pt x="5942" y="16312"/>
                    <a:pt x="5275" y="16086"/>
                  </a:cubicBezTo>
                  <a:cubicBezTo>
                    <a:pt x="4620" y="15871"/>
                    <a:pt x="4025" y="15633"/>
                    <a:pt x="3513" y="15359"/>
                  </a:cubicBezTo>
                  <a:cubicBezTo>
                    <a:pt x="3263" y="15228"/>
                    <a:pt x="3025" y="15109"/>
                    <a:pt x="2823" y="14978"/>
                  </a:cubicBezTo>
                  <a:cubicBezTo>
                    <a:pt x="2715" y="14919"/>
                    <a:pt x="2608" y="14836"/>
                    <a:pt x="2525" y="14776"/>
                  </a:cubicBezTo>
                  <a:cubicBezTo>
                    <a:pt x="2430" y="14705"/>
                    <a:pt x="2346" y="14645"/>
                    <a:pt x="2263" y="14585"/>
                  </a:cubicBezTo>
                  <a:cubicBezTo>
                    <a:pt x="1941" y="14347"/>
                    <a:pt x="1727" y="14097"/>
                    <a:pt x="1584" y="13931"/>
                  </a:cubicBezTo>
                  <a:cubicBezTo>
                    <a:pt x="1453" y="13764"/>
                    <a:pt x="1406" y="13645"/>
                    <a:pt x="1406" y="13645"/>
                  </a:cubicBezTo>
                  <a:lnTo>
                    <a:pt x="1406" y="13645"/>
                  </a:lnTo>
                  <a:cubicBezTo>
                    <a:pt x="1406" y="13645"/>
                    <a:pt x="1465" y="13752"/>
                    <a:pt x="1632" y="13883"/>
                  </a:cubicBezTo>
                  <a:cubicBezTo>
                    <a:pt x="1775" y="14038"/>
                    <a:pt x="2025" y="14228"/>
                    <a:pt x="2370" y="14443"/>
                  </a:cubicBezTo>
                  <a:cubicBezTo>
                    <a:pt x="2465" y="14478"/>
                    <a:pt x="2549" y="14538"/>
                    <a:pt x="2644" y="14597"/>
                  </a:cubicBezTo>
                  <a:cubicBezTo>
                    <a:pt x="2739" y="14645"/>
                    <a:pt x="2846" y="14705"/>
                    <a:pt x="2953" y="14752"/>
                  </a:cubicBezTo>
                  <a:cubicBezTo>
                    <a:pt x="3156" y="14859"/>
                    <a:pt x="3394" y="14955"/>
                    <a:pt x="3656" y="15062"/>
                  </a:cubicBezTo>
                  <a:cubicBezTo>
                    <a:pt x="4156" y="15276"/>
                    <a:pt x="4751" y="15455"/>
                    <a:pt x="5406" y="15609"/>
                  </a:cubicBezTo>
                  <a:cubicBezTo>
                    <a:pt x="6061" y="15776"/>
                    <a:pt x="6787" y="15931"/>
                    <a:pt x="7549" y="16026"/>
                  </a:cubicBezTo>
                  <a:cubicBezTo>
                    <a:pt x="7942" y="16109"/>
                    <a:pt x="8323" y="16145"/>
                    <a:pt x="8740" y="16193"/>
                  </a:cubicBezTo>
                  <a:cubicBezTo>
                    <a:pt x="9145" y="16240"/>
                    <a:pt x="9561" y="16300"/>
                    <a:pt x="9990" y="16324"/>
                  </a:cubicBezTo>
                  <a:lnTo>
                    <a:pt x="10002" y="16324"/>
                  </a:lnTo>
                  <a:lnTo>
                    <a:pt x="6811" y="15288"/>
                  </a:lnTo>
                  <a:lnTo>
                    <a:pt x="6811" y="15288"/>
                  </a:lnTo>
                  <a:lnTo>
                    <a:pt x="10062" y="15764"/>
                  </a:lnTo>
                  <a:cubicBezTo>
                    <a:pt x="9859" y="15609"/>
                    <a:pt x="9681" y="15467"/>
                    <a:pt x="9526" y="15288"/>
                  </a:cubicBezTo>
                  <a:cubicBezTo>
                    <a:pt x="9073" y="14740"/>
                    <a:pt x="9085" y="14228"/>
                    <a:pt x="9097" y="14085"/>
                  </a:cubicBezTo>
                  <a:lnTo>
                    <a:pt x="9097" y="12847"/>
                  </a:lnTo>
                  <a:cubicBezTo>
                    <a:pt x="8919" y="12800"/>
                    <a:pt x="8740" y="12764"/>
                    <a:pt x="8538" y="12704"/>
                  </a:cubicBezTo>
                  <a:cubicBezTo>
                    <a:pt x="8073" y="12561"/>
                    <a:pt x="7561" y="12383"/>
                    <a:pt x="7025" y="12180"/>
                  </a:cubicBezTo>
                  <a:cubicBezTo>
                    <a:pt x="6763" y="12061"/>
                    <a:pt x="6490" y="11954"/>
                    <a:pt x="6216" y="11835"/>
                  </a:cubicBezTo>
                  <a:cubicBezTo>
                    <a:pt x="5942" y="11716"/>
                    <a:pt x="5656" y="11585"/>
                    <a:pt x="5394" y="11454"/>
                  </a:cubicBezTo>
                  <a:cubicBezTo>
                    <a:pt x="5120" y="11311"/>
                    <a:pt x="4858" y="11180"/>
                    <a:pt x="4585" y="11037"/>
                  </a:cubicBezTo>
                  <a:cubicBezTo>
                    <a:pt x="4335" y="10895"/>
                    <a:pt x="4073" y="10752"/>
                    <a:pt x="3835" y="10621"/>
                  </a:cubicBezTo>
                  <a:cubicBezTo>
                    <a:pt x="3334" y="10335"/>
                    <a:pt x="2894" y="10061"/>
                    <a:pt x="2525" y="9823"/>
                  </a:cubicBezTo>
                  <a:cubicBezTo>
                    <a:pt x="2132" y="9585"/>
                    <a:pt x="1834" y="9382"/>
                    <a:pt x="1608" y="9228"/>
                  </a:cubicBezTo>
                  <a:cubicBezTo>
                    <a:pt x="1406" y="9085"/>
                    <a:pt x="1275" y="9013"/>
                    <a:pt x="1275" y="9013"/>
                  </a:cubicBezTo>
                  <a:lnTo>
                    <a:pt x="1275" y="9013"/>
                  </a:lnTo>
                  <a:cubicBezTo>
                    <a:pt x="1275" y="9013"/>
                    <a:pt x="1406" y="9073"/>
                    <a:pt x="1644" y="9156"/>
                  </a:cubicBezTo>
                  <a:cubicBezTo>
                    <a:pt x="1882" y="9251"/>
                    <a:pt x="2227" y="9406"/>
                    <a:pt x="2644" y="9561"/>
                  </a:cubicBezTo>
                  <a:cubicBezTo>
                    <a:pt x="3061" y="9728"/>
                    <a:pt x="3537" y="9906"/>
                    <a:pt x="4073" y="10061"/>
                  </a:cubicBezTo>
                  <a:cubicBezTo>
                    <a:pt x="4323" y="10156"/>
                    <a:pt x="4608" y="10240"/>
                    <a:pt x="4870" y="10323"/>
                  </a:cubicBezTo>
                  <a:cubicBezTo>
                    <a:pt x="5144" y="10406"/>
                    <a:pt x="5418" y="10478"/>
                    <a:pt x="5704" y="10561"/>
                  </a:cubicBezTo>
                  <a:cubicBezTo>
                    <a:pt x="5990" y="10633"/>
                    <a:pt x="6275" y="10704"/>
                    <a:pt x="6549" y="10764"/>
                  </a:cubicBezTo>
                  <a:cubicBezTo>
                    <a:pt x="6835" y="10835"/>
                    <a:pt x="7109" y="10883"/>
                    <a:pt x="7371" y="10930"/>
                  </a:cubicBezTo>
                  <a:cubicBezTo>
                    <a:pt x="7668" y="10990"/>
                    <a:pt x="7954" y="11037"/>
                    <a:pt x="8216" y="11061"/>
                  </a:cubicBezTo>
                  <a:lnTo>
                    <a:pt x="5382" y="8216"/>
                  </a:lnTo>
                  <a:lnTo>
                    <a:pt x="6883" y="6715"/>
                  </a:lnTo>
                  <a:cubicBezTo>
                    <a:pt x="6763" y="6644"/>
                    <a:pt x="6644" y="6585"/>
                    <a:pt x="6525" y="6513"/>
                  </a:cubicBezTo>
                  <a:cubicBezTo>
                    <a:pt x="6073" y="6227"/>
                    <a:pt x="5656" y="5930"/>
                    <a:pt x="5347" y="5692"/>
                  </a:cubicBezTo>
                  <a:cubicBezTo>
                    <a:pt x="5049" y="5453"/>
                    <a:pt x="4859" y="5287"/>
                    <a:pt x="4858" y="5287"/>
                  </a:cubicBezTo>
                  <a:lnTo>
                    <a:pt x="4858" y="5287"/>
                  </a:lnTo>
                  <a:cubicBezTo>
                    <a:pt x="4859" y="5287"/>
                    <a:pt x="5097" y="5358"/>
                    <a:pt x="5466" y="5465"/>
                  </a:cubicBezTo>
                  <a:cubicBezTo>
                    <a:pt x="5823" y="5572"/>
                    <a:pt x="6311" y="5692"/>
                    <a:pt x="6811" y="5763"/>
                  </a:cubicBezTo>
                  <a:cubicBezTo>
                    <a:pt x="7133" y="5823"/>
                    <a:pt x="7466" y="5858"/>
                    <a:pt x="7740" y="5870"/>
                  </a:cubicBezTo>
                  <a:lnTo>
                    <a:pt x="9038" y="4572"/>
                  </a:lnTo>
                  <a:lnTo>
                    <a:pt x="9038" y="1989"/>
                  </a:lnTo>
                  <a:cubicBezTo>
                    <a:pt x="8788" y="1596"/>
                    <a:pt x="8430" y="977"/>
                    <a:pt x="801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3" name="Google Shape;5659;p30">
              <a:extLst>
                <a:ext uri="{FF2B5EF4-FFF2-40B4-BE49-F238E27FC236}">
                  <a16:creationId xmlns:a16="http://schemas.microsoft.com/office/drawing/2014/main" id="{0471E86E-4990-448C-BB3C-1300AF4FA024}"/>
                </a:ext>
              </a:extLst>
            </p:cNvPr>
            <p:cNvSpPr/>
            <p:nvPr/>
          </p:nvSpPr>
          <p:spPr>
            <a:xfrm>
              <a:off x="3758200" y="4047950"/>
              <a:ext cx="282800" cy="89575"/>
            </a:xfrm>
            <a:custGeom>
              <a:avLst/>
              <a:gdLst/>
              <a:ahLst/>
              <a:cxnLst/>
              <a:rect l="l" t="t" r="r" b="b"/>
              <a:pathLst>
                <a:path w="11312" h="3583" extrusionOk="0">
                  <a:moveTo>
                    <a:pt x="11311" y="0"/>
                  </a:moveTo>
                  <a:cubicBezTo>
                    <a:pt x="11168" y="227"/>
                    <a:pt x="11014" y="465"/>
                    <a:pt x="10835" y="691"/>
                  </a:cubicBezTo>
                  <a:cubicBezTo>
                    <a:pt x="10752" y="786"/>
                    <a:pt x="10645" y="905"/>
                    <a:pt x="10537" y="1012"/>
                  </a:cubicBezTo>
                  <a:cubicBezTo>
                    <a:pt x="10442" y="1132"/>
                    <a:pt x="10335" y="1239"/>
                    <a:pt x="10216" y="1346"/>
                  </a:cubicBezTo>
                  <a:cubicBezTo>
                    <a:pt x="10097" y="1441"/>
                    <a:pt x="9978" y="1548"/>
                    <a:pt x="9847" y="1644"/>
                  </a:cubicBezTo>
                  <a:cubicBezTo>
                    <a:pt x="9787" y="1679"/>
                    <a:pt x="9728" y="1739"/>
                    <a:pt x="9644" y="1786"/>
                  </a:cubicBezTo>
                  <a:lnTo>
                    <a:pt x="9442" y="1905"/>
                  </a:lnTo>
                  <a:cubicBezTo>
                    <a:pt x="9156" y="2072"/>
                    <a:pt x="8870" y="2263"/>
                    <a:pt x="8561" y="2358"/>
                  </a:cubicBezTo>
                  <a:cubicBezTo>
                    <a:pt x="8251" y="2477"/>
                    <a:pt x="7954" y="2620"/>
                    <a:pt x="7597" y="2679"/>
                  </a:cubicBezTo>
                  <a:cubicBezTo>
                    <a:pt x="7418" y="2715"/>
                    <a:pt x="7251" y="2751"/>
                    <a:pt x="7073" y="2787"/>
                  </a:cubicBezTo>
                  <a:cubicBezTo>
                    <a:pt x="6906" y="2810"/>
                    <a:pt x="6715" y="2858"/>
                    <a:pt x="6573" y="2858"/>
                  </a:cubicBezTo>
                  <a:cubicBezTo>
                    <a:pt x="6275" y="2870"/>
                    <a:pt x="5977" y="2906"/>
                    <a:pt x="5680" y="2917"/>
                  </a:cubicBezTo>
                  <a:lnTo>
                    <a:pt x="5477" y="2917"/>
                  </a:lnTo>
                  <a:lnTo>
                    <a:pt x="5358" y="2906"/>
                  </a:lnTo>
                  <a:lnTo>
                    <a:pt x="5108" y="2894"/>
                  </a:lnTo>
                  <a:lnTo>
                    <a:pt x="4620" y="2858"/>
                  </a:lnTo>
                  <a:cubicBezTo>
                    <a:pt x="4287" y="2858"/>
                    <a:pt x="3953" y="2751"/>
                    <a:pt x="3620" y="2679"/>
                  </a:cubicBezTo>
                  <a:cubicBezTo>
                    <a:pt x="3453" y="2632"/>
                    <a:pt x="3298" y="2620"/>
                    <a:pt x="3132" y="2560"/>
                  </a:cubicBezTo>
                  <a:cubicBezTo>
                    <a:pt x="2965" y="2501"/>
                    <a:pt x="2822" y="2441"/>
                    <a:pt x="2655" y="2382"/>
                  </a:cubicBezTo>
                  <a:cubicBezTo>
                    <a:pt x="2501" y="2322"/>
                    <a:pt x="2346" y="2263"/>
                    <a:pt x="2191" y="2191"/>
                  </a:cubicBezTo>
                  <a:cubicBezTo>
                    <a:pt x="2048" y="2120"/>
                    <a:pt x="1905" y="2025"/>
                    <a:pt x="1762" y="1941"/>
                  </a:cubicBezTo>
                  <a:cubicBezTo>
                    <a:pt x="1477" y="1786"/>
                    <a:pt x="1227" y="1560"/>
                    <a:pt x="989" y="1358"/>
                  </a:cubicBezTo>
                  <a:cubicBezTo>
                    <a:pt x="869" y="1251"/>
                    <a:pt x="750" y="1143"/>
                    <a:pt x="643" y="1024"/>
                  </a:cubicBezTo>
                  <a:cubicBezTo>
                    <a:pt x="536" y="905"/>
                    <a:pt x="441" y="810"/>
                    <a:pt x="346" y="691"/>
                  </a:cubicBezTo>
                  <a:cubicBezTo>
                    <a:pt x="238" y="584"/>
                    <a:pt x="167" y="453"/>
                    <a:pt x="96" y="334"/>
                  </a:cubicBezTo>
                  <a:cubicBezTo>
                    <a:pt x="60" y="286"/>
                    <a:pt x="36" y="227"/>
                    <a:pt x="0" y="179"/>
                  </a:cubicBezTo>
                  <a:lnTo>
                    <a:pt x="0" y="2596"/>
                  </a:lnTo>
                  <a:cubicBezTo>
                    <a:pt x="1847" y="3255"/>
                    <a:pt x="3777" y="3583"/>
                    <a:pt x="5704" y="3583"/>
                  </a:cubicBezTo>
                  <a:cubicBezTo>
                    <a:pt x="7605" y="3583"/>
                    <a:pt x="9502" y="3264"/>
                    <a:pt x="11311" y="2632"/>
                  </a:cubicBezTo>
                  <a:lnTo>
                    <a:pt x="1131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4" name="Google Shape;5660;p30">
              <a:extLst>
                <a:ext uri="{FF2B5EF4-FFF2-40B4-BE49-F238E27FC236}">
                  <a16:creationId xmlns:a16="http://schemas.microsoft.com/office/drawing/2014/main" id="{CC6BB711-C0E6-439E-BEA2-9098B1BCB7D3}"/>
                </a:ext>
              </a:extLst>
            </p:cNvPr>
            <p:cNvSpPr/>
            <p:nvPr/>
          </p:nvSpPr>
          <p:spPr>
            <a:xfrm>
              <a:off x="3516800" y="3666350"/>
              <a:ext cx="197375" cy="326550"/>
            </a:xfrm>
            <a:custGeom>
              <a:avLst/>
              <a:gdLst/>
              <a:ahLst/>
              <a:cxnLst/>
              <a:rect l="l" t="t" r="r" b="b"/>
              <a:pathLst>
                <a:path w="7895" h="13062" extrusionOk="0">
                  <a:moveTo>
                    <a:pt x="2155" y="3358"/>
                  </a:moveTo>
                  <a:cubicBezTo>
                    <a:pt x="2536" y="3358"/>
                    <a:pt x="2834" y="3656"/>
                    <a:pt x="2834" y="4025"/>
                  </a:cubicBezTo>
                  <a:cubicBezTo>
                    <a:pt x="2834" y="4406"/>
                    <a:pt x="2536" y="4704"/>
                    <a:pt x="2155" y="4704"/>
                  </a:cubicBezTo>
                  <a:cubicBezTo>
                    <a:pt x="1786" y="4704"/>
                    <a:pt x="1489" y="4406"/>
                    <a:pt x="1489" y="4025"/>
                  </a:cubicBezTo>
                  <a:cubicBezTo>
                    <a:pt x="1489" y="3656"/>
                    <a:pt x="1786" y="3358"/>
                    <a:pt x="2155" y="3358"/>
                  </a:cubicBezTo>
                  <a:close/>
                  <a:moveTo>
                    <a:pt x="4037" y="4287"/>
                  </a:moveTo>
                  <a:cubicBezTo>
                    <a:pt x="4275" y="4287"/>
                    <a:pt x="4465" y="4477"/>
                    <a:pt x="4465" y="4716"/>
                  </a:cubicBezTo>
                  <a:cubicBezTo>
                    <a:pt x="4465" y="4954"/>
                    <a:pt x="4275" y="5144"/>
                    <a:pt x="4037" y="5144"/>
                  </a:cubicBezTo>
                  <a:cubicBezTo>
                    <a:pt x="3798" y="5144"/>
                    <a:pt x="3608" y="4954"/>
                    <a:pt x="3608" y="4716"/>
                  </a:cubicBezTo>
                  <a:cubicBezTo>
                    <a:pt x="3608" y="4477"/>
                    <a:pt x="3798" y="4287"/>
                    <a:pt x="4037" y="4287"/>
                  </a:cubicBezTo>
                  <a:close/>
                  <a:moveTo>
                    <a:pt x="727" y="1"/>
                  </a:moveTo>
                  <a:cubicBezTo>
                    <a:pt x="393" y="513"/>
                    <a:pt x="0" y="1441"/>
                    <a:pt x="0" y="3001"/>
                  </a:cubicBezTo>
                  <a:cubicBezTo>
                    <a:pt x="0" y="5656"/>
                    <a:pt x="1239" y="9121"/>
                    <a:pt x="1405" y="9585"/>
                  </a:cubicBezTo>
                  <a:cubicBezTo>
                    <a:pt x="2215" y="8990"/>
                    <a:pt x="3977" y="7799"/>
                    <a:pt x="4977" y="7656"/>
                  </a:cubicBezTo>
                  <a:cubicBezTo>
                    <a:pt x="5010" y="7652"/>
                    <a:pt x="5040" y="7650"/>
                    <a:pt x="5066" y="7650"/>
                  </a:cubicBezTo>
                  <a:cubicBezTo>
                    <a:pt x="5890" y="7650"/>
                    <a:pt x="3435" y="9585"/>
                    <a:pt x="2501" y="10311"/>
                  </a:cubicBezTo>
                  <a:lnTo>
                    <a:pt x="3394" y="10871"/>
                  </a:lnTo>
                  <a:cubicBezTo>
                    <a:pt x="3977" y="10454"/>
                    <a:pt x="5180" y="9645"/>
                    <a:pt x="5846" y="9549"/>
                  </a:cubicBezTo>
                  <a:cubicBezTo>
                    <a:pt x="5868" y="9547"/>
                    <a:pt x="5888" y="9546"/>
                    <a:pt x="5906" y="9546"/>
                  </a:cubicBezTo>
                  <a:cubicBezTo>
                    <a:pt x="6484" y="9546"/>
                    <a:pt x="4861" y="10828"/>
                    <a:pt x="4168" y="11371"/>
                  </a:cubicBezTo>
                  <a:lnTo>
                    <a:pt x="6382" y="12764"/>
                  </a:lnTo>
                  <a:lnTo>
                    <a:pt x="7894" y="13062"/>
                  </a:lnTo>
                  <a:cubicBezTo>
                    <a:pt x="7620" y="12407"/>
                    <a:pt x="7323" y="11621"/>
                    <a:pt x="7013" y="10669"/>
                  </a:cubicBezTo>
                  <a:cubicBezTo>
                    <a:pt x="5715" y="6680"/>
                    <a:pt x="6406" y="1406"/>
                    <a:pt x="6406" y="1406"/>
                  </a:cubicBezTo>
                  <a:cubicBezTo>
                    <a:pt x="5751" y="1346"/>
                    <a:pt x="5168" y="1275"/>
                    <a:pt x="4620" y="1167"/>
                  </a:cubicBezTo>
                  <a:lnTo>
                    <a:pt x="4620" y="1167"/>
                  </a:lnTo>
                  <a:cubicBezTo>
                    <a:pt x="4656" y="1298"/>
                    <a:pt x="4691" y="1453"/>
                    <a:pt x="4691" y="1596"/>
                  </a:cubicBezTo>
                  <a:cubicBezTo>
                    <a:pt x="4691" y="2346"/>
                    <a:pt x="4096" y="2942"/>
                    <a:pt x="3346" y="2942"/>
                  </a:cubicBezTo>
                  <a:cubicBezTo>
                    <a:pt x="2608" y="2942"/>
                    <a:pt x="2013" y="2346"/>
                    <a:pt x="2013" y="1596"/>
                  </a:cubicBezTo>
                  <a:cubicBezTo>
                    <a:pt x="2013" y="1227"/>
                    <a:pt x="2155" y="894"/>
                    <a:pt x="2417" y="656"/>
                  </a:cubicBezTo>
                  <a:cubicBezTo>
                    <a:pt x="1536" y="382"/>
                    <a:pt x="965" y="132"/>
                    <a:pt x="727" y="1"/>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5" name="Google Shape;5661;p30">
              <a:extLst>
                <a:ext uri="{FF2B5EF4-FFF2-40B4-BE49-F238E27FC236}">
                  <a16:creationId xmlns:a16="http://schemas.microsoft.com/office/drawing/2014/main" id="{91731843-7F1C-42AB-9C1D-C730088C7021}"/>
                </a:ext>
              </a:extLst>
            </p:cNvPr>
            <p:cNvSpPr/>
            <p:nvPr/>
          </p:nvSpPr>
          <p:spPr>
            <a:xfrm>
              <a:off x="4069550" y="2916250"/>
              <a:ext cx="199150" cy="364400"/>
            </a:xfrm>
            <a:custGeom>
              <a:avLst/>
              <a:gdLst/>
              <a:ahLst/>
              <a:cxnLst/>
              <a:rect l="l" t="t" r="r" b="b"/>
              <a:pathLst>
                <a:path w="7966" h="14576" extrusionOk="0">
                  <a:moveTo>
                    <a:pt x="4275" y="9478"/>
                  </a:moveTo>
                  <a:cubicBezTo>
                    <a:pt x="4977" y="9478"/>
                    <a:pt x="5549" y="10038"/>
                    <a:pt x="5549" y="10740"/>
                  </a:cubicBezTo>
                  <a:cubicBezTo>
                    <a:pt x="5560" y="11443"/>
                    <a:pt x="4977" y="12002"/>
                    <a:pt x="4275" y="12002"/>
                  </a:cubicBezTo>
                  <a:cubicBezTo>
                    <a:pt x="3584" y="12002"/>
                    <a:pt x="3013" y="11443"/>
                    <a:pt x="3013" y="10740"/>
                  </a:cubicBezTo>
                  <a:cubicBezTo>
                    <a:pt x="3013" y="10038"/>
                    <a:pt x="3584" y="9478"/>
                    <a:pt x="4275" y="9478"/>
                  </a:cubicBezTo>
                  <a:close/>
                  <a:moveTo>
                    <a:pt x="1548" y="8943"/>
                  </a:moveTo>
                  <a:cubicBezTo>
                    <a:pt x="1548" y="8943"/>
                    <a:pt x="1572" y="9074"/>
                    <a:pt x="1584" y="9300"/>
                  </a:cubicBezTo>
                  <a:cubicBezTo>
                    <a:pt x="1584" y="9407"/>
                    <a:pt x="1596" y="9538"/>
                    <a:pt x="1596" y="9705"/>
                  </a:cubicBezTo>
                  <a:cubicBezTo>
                    <a:pt x="1596" y="9847"/>
                    <a:pt x="1631" y="10026"/>
                    <a:pt x="1643" y="10205"/>
                  </a:cubicBezTo>
                  <a:cubicBezTo>
                    <a:pt x="1655" y="10395"/>
                    <a:pt x="1667" y="10598"/>
                    <a:pt x="1703" y="10800"/>
                  </a:cubicBezTo>
                  <a:lnTo>
                    <a:pt x="1750" y="11109"/>
                  </a:lnTo>
                  <a:cubicBezTo>
                    <a:pt x="1774" y="11217"/>
                    <a:pt x="1786" y="11324"/>
                    <a:pt x="1822" y="11443"/>
                  </a:cubicBezTo>
                  <a:cubicBezTo>
                    <a:pt x="1846" y="11669"/>
                    <a:pt x="1953" y="11871"/>
                    <a:pt x="2012" y="12086"/>
                  </a:cubicBezTo>
                  <a:cubicBezTo>
                    <a:pt x="2060" y="12181"/>
                    <a:pt x="2108" y="12288"/>
                    <a:pt x="2143" y="12383"/>
                  </a:cubicBezTo>
                  <a:cubicBezTo>
                    <a:pt x="2191" y="12479"/>
                    <a:pt x="2262" y="12562"/>
                    <a:pt x="2322" y="12657"/>
                  </a:cubicBezTo>
                  <a:cubicBezTo>
                    <a:pt x="2465" y="12836"/>
                    <a:pt x="2608" y="12991"/>
                    <a:pt x="2786" y="13122"/>
                  </a:cubicBezTo>
                  <a:cubicBezTo>
                    <a:pt x="2965" y="13241"/>
                    <a:pt x="3144" y="13360"/>
                    <a:pt x="3358" y="13419"/>
                  </a:cubicBezTo>
                  <a:lnTo>
                    <a:pt x="3501" y="13479"/>
                  </a:lnTo>
                  <a:cubicBezTo>
                    <a:pt x="3560" y="13491"/>
                    <a:pt x="3608" y="13515"/>
                    <a:pt x="3655" y="13526"/>
                  </a:cubicBezTo>
                  <a:cubicBezTo>
                    <a:pt x="3751" y="13550"/>
                    <a:pt x="3846" y="13586"/>
                    <a:pt x="3953" y="13598"/>
                  </a:cubicBezTo>
                  <a:cubicBezTo>
                    <a:pt x="4156" y="13634"/>
                    <a:pt x="4346" y="13669"/>
                    <a:pt x="4525" y="13705"/>
                  </a:cubicBezTo>
                  <a:cubicBezTo>
                    <a:pt x="4906" y="13753"/>
                    <a:pt x="5215" y="13776"/>
                    <a:pt x="5441" y="13812"/>
                  </a:cubicBezTo>
                  <a:cubicBezTo>
                    <a:pt x="5644" y="13836"/>
                    <a:pt x="5763" y="13848"/>
                    <a:pt x="5763" y="13848"/>
                  </a:cubicBezTo>
                  <a:cubicBezTo>
                    <a:pt x="5763" y="13848"/>
                    <a:pt x="5644" y="13884"/>
                    <a:pt x="5430" y="13943"/>
                  </a:cubicBezTo>
                  <a:cubicBezTo>
                    <a:pt x="5322" y="13967"/>
                    <a:pt x="5191" y="14003"/>
                    <a:pt x="5025" y="14015"/>
                  </a:cubicBezTo>
                  <a:cubicBezTo>
                    <a:pt x="4870" y="14050"/>
                    <a:pt x="4691" y="14074"/>
                    <a:pt x="4501" y="14074"/>
                  </a:cubicBezTo>
                  <a:cubicBezTo>
                    <a:pt x="4406" y="14080"/>
                    <a:pt x="4304" y="14083"/>
                    <a:pt x="4197" y="14083"/>
                  </a:cubicBezTo>
                  <a:cubicBezTo>
                    <a:pt x="4090" y="14083"/>
                    <a:pt x="3977" y="14080"/>
                    <a:pt x="3858" y="14074"/>
                  </a:cubicBezTo>
                  <a:cubicBezTo>
                    <a:pt x="3739" y="14074"/>
                    <a:pt x="3644" y="14038"/>
                    <a:pt x="3501" y="14027"/>
                  </a:cubicBezTo>
                  <a:cubicBezTo>
                    <a:pt x="3382" y="14015"/>
                    <a:pt x="3263" y="13991"/>
                    <a:pt x="3132" y="13943"/>
                  </a:cubicBezTo>
                  <a:cubicBezTo>
                    <a:pt x="3013" y="13907"/>
                    <a:pt x="2882" y="13872"/>
                    <a:pt x="2763" y="13812"/>
                  </a:cubicBezTo>
                  <a:cubicBezTo>
                    <a:pt x="2643" y="13753"/>
                    <a:pt x="2501" y="13705"/>
                    <a:pt x="2405" y="13610"/>
                  </a:cubicBezTo>
                  <a:cubicBezTo>
                    <a:pt x="2167" y="13467"/>
                    <a:pt x="1953" y="13253"/>
                    <a:pt x="1774" y="13038"/>
                  </a:cubicBezTo>
                  <a:cubicBezTo>
                    <a:pt x="1703" y="12919"/>
                    <a:pt x="1608" y="12800"/>
                    <a:pt x="1548" y="12681"/>
                  </a:cubicBezTo>
                  <a:cubicBezTo>
                    <a:pt x="1489" y="12538"/>
                    <a:pt x="1453" y="12419"/>
                    <a:pt x="1393" y="12288"/>
                  </a:cubicBezTo>
                  <a:cubicBezTo>
                    <a:pt x="1346" y="12157"/>
                    <a:pt x="1310" y="12038"/>
                    <a:pt x="1286" y="11907"/>
                  </a:cubicBezTo>
                  <a:cubicBezTo>
                    <a:pt x="1250" y="11764"/>
                    <a:pt x="1227" y="11645"/>
                    <a:pt x="1227" y="11526"/>
                  </a:cubicBezTo>
                  <a:cubicBezTo>
                    <a:pt x="1215" y="11407"/>
                    <a:pt x="1191" y="11288"/>
                    <a:pt x="1191" y="11157"/>
                  </a:cubicBezTo>
                  <a:lnTo>
                    <a:pt x="1191" y="10812"/>
                  </a:lnTo>
                  <a:cubicBezTo>
                    <a:pt x="1191" y="10693"/>
                    <a:pt x="1191" y="10598"/>
                    <a:pt x="1215" y="10490"/>
                  </a:cubicBezTo>
                  <a:cubicBezTo>
                    <a:pt x="1227" y="10383"/>
                    <a:pt x="1239" y="10276"/>
                    <a:pt x="1250" y="10193"/>
                  </a:cubicBezTo>
                  <a:cubicBezTo>
                    <a:pt x="1286" y="10002"/>
                    <a:pt x="1298" y="9824"/>
                    <a:pt x="1346" y="9669"/>
                  </a:cubicBezTo>
                  <a:cubicBezTo>
                    <a:pt x="1369" y="9526"/>
                    <a:pt x="1417" y="9383"/>
                    <a:pt x="1453" y="9288"/>
                  </a:cubicBezTo>
                  <a:cubicBezTo>
                    <a:pt x="1512" y="9062"/>
                    <a:pt x="1548" y="8943"/>
                    <a:pt x="1548" y="8943"/>
                  </a:cubicBezTo>
                  <a:close/>
                  <a:moveTo>
                    <a:pt x="1310" y="1"/>
                  </a:moveTo>
                  <a:lnTo>
                    <a:pt x="0" y="7573"/>
                  </a:lnTo>
                  <a:cubicBezTo>
                    <a:pt x="96" y="7264"/>
                    <a:pt x="179" y="6978"/>
                    <a:pt x="274" y="6692"/>
                  </a:cubicBezTo>
                  <a:cubicBezTo>
                    <a:pt x="631" y="5549"/>
                    <a:pt x="988" y="4609"/>
                    <a:pt x="1239" y="3954"/>
                  </a:cubicBezTo>
                  <a:cubicBezTo>
                    <a:pt x="1358" y="3632"/>
                    <a:pt x="1477" y="3370"/>
                    <a:pt x="1548" y="3192"/>
                  </a:cubicBezTo>
                  <a:cubicBezTo>
                    <a:pt x="1631" y="3013"/>
                    <a:pt x="1667" y="2930"/>
                    <a:pt x="1667" y="2930"/>
                  </a:cubicBezTo>
                  <a:lnTo>
                    <a:pt x="1667" y="2930"/>
                  </a:lnTo>
                  <a:cubicBezTo>
                    <a:pt x="1667" y="2930"/>
                    <a:pt x="1667" y="3013"/>
                    <a:pt x="1643" y="3216"/>
                  </a:cubicBezTo>
                  <a:cubicBezTo>
                    <a:pt x="1608" y="3406"/>
                    <a:pt x="1596" y="3668"/>
                    <a:pt x="1548" y="4013"/>
                  </a:cubicBezTo>
                  <a:cubicBezTo>
                    <a:pt x="1512" y="4359"/>
                    <a:pt x="1465" y="4787"/>
                    <a:pt x="1393" y="5264"/>
                  </a:cubicBezTo>
                  <a:cubicBezTo>
                    <a:pt x="1310" y="5740"/>
                    <a:pt x="1250" y="6287"/>
                    <a:pt x="1167" y="6871"/>
                  </a:cubicBezTo>
                  <a:cubicBezTo>
                    <a:pt x="1096" y="7466"/>
                    <a:pt x="1000" y="8097"/>
                    <a:pt x="917" y="8764"/>
                  </a:cubicBezTo>
                  <a:cubicBezTo>
                    <a:pt x="881" y="9085"/>
                    <a:pt x="834" y="9431"/>
                    <a:pt x="810" y="9776"/>
                  </a:cubicBezTo>
                  <a:cubicBezTo>
                    <a:pt x="774" y="10109"/>
                    <a:pt x="762" y="10455"/>
                    <a:pt x="798" y="10752"/>
                  </a:cubicBezTo>
                  <a:cubicBezTo>
                    <a:pt x="858" y="11467"/>
                    <a:pt x="977" y="12157"/>
                    <a:pt x="1179" y="12836"/>
                  </a:cubicBezTo>
                  <a:cubicBezTo>
                    <a:pt x="1286" y="13181"/>
                    <a:pt x="1417" y="13515"/>
                    <a:pt x="1572" y="13788"/>
                  </a:cubicBezTo>
                  <a:cubicBezTo>
                    <a:pt x="1631" y="13907"/>
                    <a:pt x="1703" y="14027"/>
                    <a:pt x="1774" y="14110"/>
                  </a:cubicBezTo>
                  <a:cubicBezTo>
                    <a:pt x="1786" y="14110"/>
                    <a:pt x="1786" y="14122"/>
                    <a:pt x="1786" y="14122"/>
                  </a:cubicBezTo>
                  <a:cubicBezTo>
                    <a:pt x="1834" y="14134"/>
                    <a:pt x="1893" y="14169"/>
                    <a:pt x="1965" y="14193"/>
                  </a:cubicBezTo>
                  <a:cubicBezTo>
                    <a:pt x="2262" y="14300"/>
                    <a:pt x="2620" y="14372"/>
                    <a:pt x="2977" y="14431"/>
                  </a:cubicBezTo>
                  <a:cubicBezTo>
                    <a:pt x="3334" y="14491"/>
                    <a:pt x="3715" y="14538"/>
                    <a:pt x="4084" y="14550"/>
                  </a:cubicBezTo>
                  <a:cubicBezTo>
                    <a:pt x="4326" y="14566"/>
                    <a:pt x="4568" y="14576"/>
                    <a:pt x="4806" y="14576"/>
                  </a:cubicBezTo>
                  <a:cubicBezTo>
                    <a:pt x="5280" y="14576"/>
                    <a:pt x="5735" y="14538"/>
                    <a:pt x="6132" y="14443"/>
                  </a:cubicBezTo>
                  <a:cubicBezTo>
                    <a:pt x="6287" y="14419"/>
                    <a:pt x="6406" y="14372"/>
                    <a:pt x="6513" y="14324"/>
                  </a:cubicBezTo>
                  <a:cubicBezTo>
                    <a:pt x="6549" y="14300"/>
                    <a:pt x="6596" y="14288"/>
                    <a:pt x="6632" y="14265"/>
                  </a:cubicBezTo>
                  <a:lnTo>
                    <a:pt x="6644" y="14253"/>
                  </a:lnTo>
                  <a:lnTo>
                    <a:pt x="6656" y="14253"/>
                  </a:lnTo>
                  <a:cubicBezTo>
                    <a:pt x="6643" y="14271"/>
                    <a:pt x="6622" y="14301"/>
                    <a:pt x="6629" y="14301"/>
                  </a:cubicBezTo>
                  <a:cubicBezTo>
                    <a:pt x="6630" y="14301"/>
                    <a:pt x="6631" y="14301"/>
                    <a:pt x="6632" y="14300"/>
                  </a:cubicBezTo>
                  <a:lnTo>
                    <a:pt x="6644" y="14277"/>
                  </a:lnTo>
                  <a:lnTo>
                    <a:pt x="6727" y="14181"/>
                  </a:lnTo>
                  <a:cubicBezTo>
                    <a:pt x="6763" y="14146"/>
                    <a:pt x="6787" y="14098"/>
                    <a:pt x="6811" y="14074"/>
                  </a:cubicBezTo>
                  <a:cubicBezTo>
                    <a:pt x="6823" y="14062"/>
                    <a:pt x="6823" y="14027"/>
                    <a:pt x="6834" y="14015"/>
                  </a:cubicBezTo>
                  <a:cubicBezTo>
                    <a:pt x="6846" y="14003"/>
                    <a:pt x="6846" y="13979"/>
                    <a:pt x="6870" y="13955"/>
                  </a:cubicBezTo>
                  <a:cubicBezTo>
                    <a:pt x="6882" y="13943"/>
                    <a:pt x="6894" y="13896"/>
                    <a:pt x="6894" y="13860"/>
                  </a:cubicBezTo>
                  <a:cubicBezTo>
                    <a:pt x="6954" y="13741"/>
                    <a:pt x="6989" y="13610"/>
                    <a:pt x="7013" y="13479"/>
                  </a:cubicBezTo>
                  <a:cubicBezTo>
                    <a:pt x="7132" y="12931"/>
                    <a:pt x="7108" y="12300"/>
                    <a:pt x="7025" y="11752"/>
                  </a:cubicBezTo>
                  <a:cubicBezTo>
                    <a:pt x="6942" y="11205"/>
                    <a:pt x="6823" y="10681"/>
                    <a:pt x="6668" y="10228"/>
                  </a:cubicBezTo>
                  <a:cubicBezTo>
                    <a:pt x="6525" y="9788"/>
                    <a:pt x="6370" y="9395"/>
                    <a:pt x="6239" y="9085"/>
                  </a:cubicBezTo>
                  <a:cubicBezTo>
                    <a:pt x="6168" y="8943"/>
                    <a:pt x="6108" y="8788"/>
                    <a:pt x="6049" y="8669"/>
                  </a:cubicBezTo>
                  <a:cubicBezTo>
                    <a:pt x="5989" y="8550"/>
                    <a:pt x="5930" y="8442"/>
                    <a:pt x="5894" y="8359"/>
                  </a:cubicBezTo>
                  <a:cubicBezTo>
                    <a:pt x="5811" y="8193"/>
                    <a:pt x="5763" y="8109"/>
                    <a:pt x="5763" y="8109"/>
                  </a:cubicBezTo>
                  <a:lnTo>
                    <a:pt x="5763" y="8109"/>
                  </a:lnTo>
                  <a:lnTo>
                    <a:pt x="5977" y="8312"/>
                  </a:lnTo>
                  <a:cubicBezTo>
                    <a:pt x="6108" y="8442"/>
                    <a:pt x="6299" y="8657"/>
                    <a:pt x="6513" y="8943"/>
                  </a:cubicBezTo>
                  <a:cubicBezTo>
                    <a:pt x="6727" y="9216"/>
                    <a:pt x="6989" y="9562"/>
                    <a:pt x="7227" y="10014"/>
                  </a:cubicBezTo>
                  <a:cubicBezTo>
                    <a:pt x="7477" y="10443"/>
                    <a:pt x="7716" y="10967"/>
                    <a:pt x="7906" y="11574"/>
                  </a:cubicBezTo>
                  <a:cubicBezTo>
                    <a:pt x="7918" y="11633"/>
                    <a:pt x="7954" y="11705"/>
                    <a:pt x="7966" y="11776"/>
                  </a:cubicBezTo>
                  <a:cubicBezTo>
                    <a:pt x="7763" y="10324"/>
                    <a:pt x="6930" y="9193"/>
                    <a:pt x="6215" y="8014"/>
                  </a:cubicBezTo>
                  <a:cubicBezTo>
                    <a:pt x="5977" y="7752"/>
                    <a:pt x="5632" y="7371"/>
                    <a:pt x="5263" y="6930"/>
                  </a:cubicBezTo>
                  <a:cubicBezTo>
                    <a:pt x="4834" y="6407"/>
                    <a:pt x="4382" y="5847"/>
                    <a:pt x="3906" y="5240"/>
                  </a:cubicBezTo>
                  <a:cubicBezTo>
                    <a:pt x="3667" y="4918"/>
                    <a:pt x="3441" y="4597"/>
                    <a:pt x="3203" y="4252"/>
                  </a:cubicBezTo>
                  <a:cubicBezTo>
                    <a:pt x="2989" y="3906"/>
                    <a:pt x="2751" y="3549"/>
                    <a:pt x="2548" y="3192"/>
                  </a:cubicBezTo>
                  <a:cubicBezTo>
                    <a:pt x="2346" y="2823"/>
                    <a:pt x="2143" y="2454"/>
                    <a:pt x="1965" y="2061"/>
                  </a:cubicBezTo>
                  <a:cubicBezTo>
                    <a:pt x="1810" y="1680"/>
                    <a:pt x="1655" y="1287"/>
                    <a:pt x="1536" y="906"/>
                  </a:cubicBezTo>
                  <a:cubicBezTo>
                    <a:pt x="1477" y="715"/>
                    <a:pt x="1429" y="513"/>
                    <a:pt x="1393" y="334"/>
                  </a:cubicBezTo>
                  <a:cubicBezTo>
                    <a:pt x="1358" y="215"/>
                    <a:pt x="1346" y="96"/>
                    <a:pt x="1310" y="1"/>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6" name="Google Shape;5662;p30">
              <a:extLst>
                <a:ext uri="{FF2B5EF4-FFF2-40B4-BE49-F238E27FC236}">
                  <a16:creationId xmlns:a16="http://schemas.microsoft.com/office/drawing/2014/main" id="{C981D861-4E1D-48E4-983B-CF8811D206B3}"/>
                </a:ext>
              </a:extLst>
            </p:cNvPr>
            <p:cNvSpPr/>
            <p:nvPr/>
          </p:nvSpPr>
          <p:spPr>
            <a:xfrm>
              <a:off x="4107650" y="3673800"/>
              <a:ext cx="161050" cy="315825"/>
            </a:xfrm>
            <a:custGeom>
              <a:avLst/>
              <a:gdLst/>
              <a:ahLst/>
              <a:cxnLst/>
              <a:rect l="l" t="t" r="r" b="b"/>
              <a:pathLst>
                <a:path w="6442" h="12633" extrusionOk="0">
                  <a:moveTo>
                    <a:pt x="4846" y="3060"/>
                  </a:moveTo>
                  <a:cubicBezTo>
                    <a:pt x="5227" y="3060"/>
                    <a:pt x="5525" y="3358"/>
                    <a:pt x="5525" y="3727"/>
                  </a:cubicBezTo>
                  <a:cubicBezTo>
                    <a:pt x="5525" y="4108"/>
                    <a:pt x="5227" y="4406"/>
                    <a:pt x="4846" y="4406"/>
                  </a:cubicBezTo>
                  <a:cubicBezTo>
                    <a:pt x="4477" y="4406"/>
                    <a:pt x="4179" y="4108"/>
                    <a:pt x="4179" y="3727"/>
                  </a:cubicBezTo>
                  <a:cubicBezTo>
                    <a:pt x="4179" y="3370"/>
                    <a:pt x="4477" y="3060"/>
                    <a:pt x="4846" y="3060"/>
                  </a:cubicBezTo>
                  <a:close/>
                  <a:moveTo>
                    <a:pt x="2977" y="3965"/>
                  </a:moveTo>
                  <a:cubicBezTo>
                    <a:pt x="3215" y="3965"/>
                    <a:pt x="3405" y="4168"/>
                    <a:pt x="3405" y="4406"/>
                  </a:cubicBezTo>
                  <a:cubicBezTo>
                    <a:pt x="3405" y="4644"/>
                    <a:pt x="3215" y="4834"/>
                    <a:pt x="2977" y="4834"/>
                  </a:cubicBezTo>
                  <a:cubicBezTo>
                    <a:pt x="2739" y="4834"/>
                    <a:pt x="2548" y="4644"/>
                    <a:pt x="2548" y="4406"/>
                  </a:cubicBezTo>
                  <a:cubicBezTo>
                    <a:pt x="2548" y="4168"/>
                    <a:pt x="2739" y="3965"/>
                    <a:pt x="2977" y="3965"/>
                  </a:cubicBezTo>
                  <a:close/>
                  <a:moveTo>
                    <a:pt x="5703" y="0"/>
                  </a:moveTo>
                  <a:cubicBezTo>
                    <a:pt x="5418" y="107"/>
                    <a:pt x="5060" y="250"/>
                    <a:pt x="4620" y="381"/>
                  </a:cubicBezTo>
                  <a:cubicBezTo>
                    <a:pt x="4846" y="619"/>
                    <a:pt x="5013" y="965"/>
                    <a:pt x="5013" y="1334"/>
                  </a:cubicBezTo>
                  <a:cubicBezTo>
                    <a:pt x="5013" y="2084"/>
                    <a:pt x="4417" y="2679"/>
                    <a:pt x="3679" y="2679"/>
                  </a:cubicBezTo>
                  <a:cubicBezTo>
                    <a:pt x="2929" y="2679"/>
                    <a:pt x="2334" y="2084"/>
                    <a:pt x="2334" y="1334"/>
                  </a:cubicBezTo>
                  <a:cubicBezTo>
                    <a:pt x="2334" y="1191"/>
                    <a:pt x="2370" y="1036"/>
                    <a:pt x="2417" y="905"/>
                  </a:cubicBezTo>
                  <a:lnTo>
                    <a:pt x="2417" y="905"/>
                  </a:lnTo>
                  <a:cubicBezTo>
                    <a:pt x="2084" y="965"/>
                    <a:pt x="1762" y="1012"/>
                    <a:pt x="1405" y="1048"/>
                  </a:cubicBezTo>
                  <a:cubicBezTo>
                    <a:pt x="1417" y="1822"/>
                    <a:pt x="1417" y="3179"/>
                    <a:pt x="1381" y="5358"/>
                  </a:cubicBezTo>
                  <a:cubicBezTo>
                    <a:pt x="1322" y="8442"/>
                    <a:pt x="357" y="11573"/>
                    <a:pt x="0" y="12633"/>
                  </a:cubicBezTo>
                  <a:lnTo>
                    <a:pt x="643" y="12514"/>
                  </a:lnTo>
                  <a:lnTo>
                    <a:pt x="2858" y="11109"/>
                  </a:lnTo>
                  <a:cubicBezTo>
                    <a:pt x="2167" y="10580"/>
                    <a:pt x="565" y="9294"/>
                    <a:pt x="1114" y="9294"/>
                  </a:cubicBezTo>
                  <a:cubicBezTo>
                    <a:pt x="1133" y="9294"/>
                    <a:pt x="1155" y="9296"/>
                    <a:pt x="1179" y="9299"/>
                  </a:cubicBezTo>
                  <a:cubicBezTo>
                    <a:pt x="1846" y="9382"/>
                    <a:pt x="3048" y="10192"/>
                    <a:pt x="3632" y="10621"/>
                  </a:cubicBezTo>
                  <a:lnTo>
                    <a:pt x="4525" y="10061"/>
                  </a:lnTo>
                  <a:cubicBezTo>
                    <a:pt x="3583" y="9315"/>
                    <a:pt x="1137" y="7374"/>
                    <a:pt x="1933" y="7374"/>
                  </a:cubicBezTo>
                  <a:cubicBezTo>
                    <a:pt x="1963" y="7374"/>
                    <a:pt x="1997" y="7377"/>
                    <a:pt x="2036" y="7382"/>
                  </a:cubicBezTo>
                  <a:cubicBezTo>
                    <a:pt x="2893" y="7477"/>
                    <a:pt x="4298" y="8394"/>
                    <a:pt x="5215" y="9013"/>
                  </a:cubicBezTo>
                  <a:cubicBezTo>
                    <a:pt x="5489" y="8108"/>
                    <a:pt x="6442" y="4977"/>
                    <a:pt x="6430" y="3072"/>
                  </a:cubicBezTo>
                  <a:cubicBezTo>
                    <a:pt x="6418" y="1453"/>
                    <a:pt x="5953" y="429"/>
                    <a:pt x="5703"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7" name="Google Shape;5663;p30">
              <a:extLst>
                <a:ext uri="{FF2B5EF4-FFF2-40B4-BE49-F238E27FC236}">
                  <a16:creationId xmlns:a16="http://schemas.microsoft.com/office/drawing/2014/main" id="{B970B869-A42B-479B-A434-7ACA9129060F}"/>
                </a:ext>
              </a:extLst>
            </p:cNvPr>
            <p:cNvSpPr/>
            <p:nvPr/>
          </p:nvSpPr>
          <p:spPr>
            <a:xfrm>
              <a:off x="3759100" y="4305425"/>
              <a:ext cx="282500" cy="99725"/>
            </a:xfrm>
            <a:custGeom>
              <a:avLst/>
              <a:gdLst/>
              <a:ahLst/>
              <a:cxnLst/>
              <a:rect l="l" t="t" r="r" b="b"/>
              <a:pathLst>
                <a:path w="11300" h="3989" extrusionOk="0">
                  <a:moveTo>
                    <a:pt x="10966" y="1512"/>
                  </a:moveTo>
                  <a:cubicBezTo>
                    <a:pt x="10966" y="1512"/>
                    <a:pt x="10799" y="1608"/>
                    <a:pt x="10537" y="1739"/>
                  </a:cubicBezTo>
                  <a:cubicBezTo>
                    <a:pt x="10263" y="1858"/>
                    <a:pt x="9870" y="2024"/>
                    <a:pt x="9370" y="2179"/>
                  </a:cubicBezTo>
                  <a:cubicBezTo>
                    <a:pt x="8882" y="2322"/>
                    <a:pt x="8287" y="2477"/>
                    <a:pt x="7644" y="2560"/>
                  </a:cubicBezTo>
                  <a:cubicBezTo>
                    <a:pt x="7334" y="2608"/>
                    <a:pt x="6989" y="2655"/>
                    <a:pt x="6668" y="2679"/>
                  </a:cubicBezTo>
                  <a:cubicBezTo>
                    <a:pt x="6322" y="2715"/>
                    <a:pt x="5977" y="2727"/>
                    <a:pt x="5644" y="2727"/>
                  </a:cubicBezTo>
                  <a:cubicBezTo>
                    <a:pt x="5286" y="2727"/>
                    <a:pt x="4953" y="2727"/>
                    <a:pt x="4608" y="2691"/>
                  </a:cubicBezTo>
                  <a:cubicBezTo>
                    <a:pt x="4274" y="2679"/>
                    <a:pt x="3941" y="2632"/>
                    <a:pt x="3620" y="2584"/>
                  </a:cubicBezTo>
                  <a:cubicBezTo>
                    <a:pt x="3286" y="2548"/>
                    <a:pt x="2989" y="2489"/>
                    <a:pt x="2691" y="2429"/>
                  </a:cubicBezTo>
                  <a:cubicBezTo>
                    <a:pt x="2405" y="2370"/>
                    <a:pt x="2131" y="2286"/>
                    <a:pt x="1893" y="2215"/>
                  </a:cubicBezTo>
                  <a:cubicBezTo>
                    <a:pt x="1393" y="2072"/>
                    <a:pt x="1000" y="1893"/>
                    <a:pt x="726" y="1751"/>
                  </a:cubicBezTo>
                  <a:cubicBezTo>
                    <a:pt x="464" y="1620"/>
                    <a:pt x="310" y="1512"/>
                    <a:pt x="310" y="1512"/>
                  </a:cubicBezTo>
                  <a:lnTo>
                    <a:pt x="310" y="1512"/>
                  </a:lnTo>
                  <a:cubicBezTo>
                    <a:pt x="310" y="1512"/>
                    <a:pt x="476" y="1560"/>
                    <a:pt x="774" y="1608"/>
                  </a:cubicBezTo>
                  <a:cubicBezTo>
                    <a:pt x="1072" y="1667"/>
                    <a:pt x="1488" y="1727"/>
                    <a:pt x="1976" y="1786"/>
                  </a:cubicBezTo>
                  <a:cubicBezTo>
                    <a:pt x="2227" y="1810"/>
                    <a:pt x="2500" y="1846"/>
                    <a:pt x="2786" y="1870"/>
                  </a:cubicBezTo>
                  <a:cubicBezTo>
                    <a:pt x="3060" y="1893"/>
                    <a:pt x="3358" y="1917"/>
                    <a:pt x="3679" y="1929"/>
                  </a:cubicBezTo>
                  <a:cubicBezTo>
                    <a:pt x="3989" y="1953"/>
                    <a:pt x="4310" y="1965"/>
                    <a:pt x="4632" y="1965"/>
                  </a:cubicBezTo>
                  <a:cubicBezTo>
                    <a:pt x="4792" y="1971"/>
                    <a:pt x="4956" y="1974"/>
                    <a:pt x="5120" y="1974"/>
                  </a:cubicBezTo>
                  <a:cubicBezTo>
                    <a:pt x="5283" y="1974"/>
                    <a:pt x="5447" y="1971"/>
                    <a:pt x="5608" y="1965"/>
                  </a:cubicBezTo>
                  <a:cubicBezTo>
                    <a:pt x="5953" y="1965"/>
                    <a:pt x="6275" y="1953"/>
                    <a:pt x="6608" y="1953"/>
                  </a:cubicBezTo>
                  <a:cubicBezTo>
                    <a:pt x="6929" y="1929"/>
                    <a:pt x="7263" y="1917"/>
                    <a:pt x="7572" y="1905"/>
                  </a:cubicBezTo>
                  <a:cubicBezTo>
                    <a:pt x="8203" y="1858"/>
                    <a:pt x="8775" y="1798"/>
                    <a:pt x="9287" y="1751"/>
                  </a:cubicBezTo>
                  <a:cubicBezTo>
                    <a:pt x="10287" y="1632"/>
                    <a:pt x="10966" y="1512"/>
                    <a:pt x="10966" y="1512"/>
                  </a:cubicBezTo>
                  <a:close/>
                  <a:moveTo>
                    <a:pt x="11251" y="0"/>
                  </a:moveTo>
                  <a:cubicBezTo>
                    <a:pt x="9418" y="631"/>
                    <a:pt x="7525" y="929"/>
                    <a:pt x="5644" y="929"/>
                  </a:cubicBezTo>
                  <a:cubicBezTo>
                    <a:pt x="3751" y="929"/>
                    <a:pt x="1857" y="631"/>
                    <a:pt x="48" y="12"/>
                  </a:cubicBezTo>
                  <a:lnTo>
                    <a:pt x="48" y="1953"/>
                  </a:lnTo>
                  <a:cubicBezTo>
                    <a:pt x="48" y="1965"/>
                    <a:pt x="0" y="2286"/>
                    <a:pt x="357" y="2691"/>
                  </a:cubicBezTo>
                  <a:cubicBezTo>
                    <a:pt x="881" y="3286"/>
                    <a:pt x="2215" y="3989"/>
                    <a:pt x="5656" y="3989"/>
                  </a:cubicBezTo>
                  <a:cubicBezTo>
                    <a:pt x="9311" y="3989"/>
                    <a:pt x="10549" y="3155"/>
                    <a:pt x="10966" y="2667"/>
                  </a:cubicBezTo>
                  <a:cubicBezTo>
                    <a:pt x="11299" y="2274"/>
                    <a:pt x="11251" y="1953"/>
                    <a:pt x="11251" y="1941"/>
                  </a:cubicBezTo>
                  <a:lnTo>
                    <a:pt x="11251" y="1882"/>
                  </a:lnTo>
                  <a:lnTo>
                    <a:pt x="11251" y="0"/>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8" name="Google Shape;5664;p30">
              <a:extLst>
                <a:ext uri="{FF2B5EF4-FFF2-40B4-BE49-F238E27FC236}">
                  <a16:creationId xmlns:a16="http://schemas.microsoft.com/office/drawing/2014/main" id="{E09D6707-29BC-4879-89E3-FC7D214A7966}"/>
                </a:ext>
              </a:extLst>
            </p:cNvPr>
            <p:cNvSpPr/>
            <p:nvPr/>
          </p:nvSpPr>
          <p:spPr>
            <a:xfrm>
              <a:off x="3715025" y="3876500"/>
              <a:ext cx="370025" cy="192600"/>
            </a:xfrm>
            <a:custGeom>
              <a:avLst/>
              <a:gdLst/>
              <a:ahLst/>
              <a:cxnLst/>
              <a:rect l="l" t="t" r="r" b="b"/>
              <a:pathLst>
                <a:path w="14801" h="7704" extrusionOk="0">
                  <a:moveTo>
                    <a:pt x="14026" y="2203"/>
                  </a:moveTo>
                  <a:lnTo>
                    <a:pt x="14026" y="2203"/>
                  </a:lnTo>
                  <a:cubicBezTo>
                    <a:pt x="14026" y="2203"/>
                    <a:pt x="13895" y="2346"/>
                    <a:pt x="13562" y="2560"/>
                  </a:cubicBezTo>
                  <a:cubicBezTo>
                    <a:pt x="13229" y="2763"/>
                    <a:pt x="12764" y="3037"/>
                    <a:pt x="12145" y="3287"/>
                  </a:cubicBezTo>
                  <a:cubicBezTo>
                    <a:pt x="11538" y="3560"/>
                    <a:pt x="10788" y="3799"/>
                    <a:pt x="9978" y="3977"/>
                  </a:cubicBezTo>
                  <a:cubicBezTo>
                    <a:pt x="9574" y="4060"/>
                    <a:pt x="9145" y="4120"/>
                    <a:pt x="8704" y="4180"/>
                  </a:cubicBezTo>
                  <a:cubicBezTo>
                    <a:pt x="8490" y="4191"/>
                    <a:pt x="8264" y="4227"/>
                    <a:pt x="8038" y="4239"/>
                  </a:cubicBezTo>
                  <a:cubicBezTo>
                    <a:pt x="7811" y="4251"/>
                    <a:pt x="7609" y="4251"/>
                    <a:pt x="7383" y="4275"/>
                  </a:cubicBezTo>
                  <a:lnTo>
                    <a:pt x="7038" y="4275"/>
                  </a:lnTo>
                  <a:lnTo>
                    <a:pt x="6716" y="4251"/>
                  </a:lnTo>
                  <a:cubicBezTo>
                    <a:pt x="6490" y="4251"/>
                    <a:pt x="6264" y="4239"/>
                    <a:pt x="6061" y="4215"/>
                  </a:cubicBezTo>
                  <a:cubicBezTo>
                    <a:pt x="5835" y="4191"/>
                    <a:pt x="5633" y="4168"/>
                    <a:pt x="5406" y="4132"/>
                  </a:cubicBezTo>
                  <a:cubicBezTo>
                    <a:pt x="5192" y="4108"/>
                    <a:pt x="4990" y="4072"/>
                    <a:pt x="4775" y="4037"/>
                  </a:cubicBezTo>
                  <a:cubicBezTo>
                    <a:pt x="3966" y="3870"/>
                    <a:pt x="3216" y="3632"/>
                    <a:pt x="2608" y="3358"/>
                  </a:cubicBezTo>
                  <a:cubicBezTo>
                    <a:pt x="2299" y="3227"/>
                    <a:pt x="2025" y="3096"/>
                    <a:pt x="1787" y="2965"/>
                  </a:cubicBezTo>
                  <a:cubicBezTo>
                    <a:pt x="1549" y="2822"/>
                    <a:pt x="1358" y="2703"/>
                    <a:pt x="1192" y="2584"/>
                  </a:cubicBezTo>
                  <a:cubicBezTo>
                    <a:pt x="882" y="2370"/>
                    <a:pt x="715" y="2215"/>
                    <a:pt x="715" y="2215"/>
                  </a:cubicBezTo>
                  <a:lnTo>
                    <a:pt x="715" y="2215"/>
                  </a:lnTo>
                  <a:cubicBezTo>
                    <a:pt x="715" y="2215"/>
                    <a:pt x="1525" y="2572"/>
                    <a:pt x="2775" y="2858"/>
                  </a:cubicBezTo>
                  <a:cubicBezTo>
                    <a:pt x="3394" y="3001"/>
                    <a:pt x="4120" y="3132"/>
                    <a:pt x="4894" y="3215"/>
                  </a:cubicBezTo>
                  <a:cubicBezTo>
                    <a:pt x="5287" y="3251"/>
                    <a:pt x="5704" y="3287"/>
                    <a:pt x="6109" y="3298"/>
                  </a:cubicBezTo>
                  <a:cubicBezTo>
                    <a:pt x="6311" y="3310"/>
                    <a:pt x="6526" y="3310"/>
                    <a:pt x="6728" y="3310"/>
                  </a:cubicBezTo>
                  <a:lnTo>
                    <a:pt x="7359" y="3310"/>
                  </a:lnTo>
                  <a:cubicBezTo>
                    <a:pt x="7561" y="3310"/>
                    <a:pt x="7788" y="3310"/>
                    <a:pt x="7990" y="3298"/>
                  </a:cubicBezTo>
                  <a:cubicBezTo>
                    <a:pt x="8204" y="3287"/>
                    <a:pt x="8407" y="3287"/>
                    <a:pt x="8609" y="3275"/>
                  </a:cubicBezTo>
                  <a:cubicBezTo>
                    <a:pt x="8812" y="3251"/>
                    <a:pt x="9026" y="3239"/>
                    <a:pt x="9216" y="3215"/>
                  </a:cubicBezTo>
                  <a:cubicBezTo>
                    <a:pt x="9419" y="3179"/>
                    <a:pt x="9621" y="3168"/>
                    <a:pt x="9812" y="3132"/>
                  </a:cubicBezTo>
                  <a:cubicBezTo>
                    <a:pt x="10193" y="3072"/>
                    <a:pt x="10586" y="3037"/>
                    <a:pt x="10943" y="2977"/>
                  </a:cubicBezTo>
                  <a:cubicBezTo>
                    <a:pt x="11300" y="2894"/>
                    <a:pt x="11645" y="2834"/>
                    <a:pt x="11955" y="2763"/>
                  </a:cubicBezTo>
                  <a:cubicBezTo>
                    <a:pt x="12574" y="2620"/>
                    <a:pt x="13098" y="2477"/>
                    <a:pt x="13455" y="2382"/>
                  </a:cubicBezTo>
                  <a:cubicBezTo>
                    <a:pt x="13812" y="2275"/>
                    <a:pt x="14026" y="2203"/>
                    <a:pt x="14026" y="2203"/>
                  </a:cubicBezTo>
                  <a:close/>
                  <a:moveTo>
                    <a:pt x="2227" y="4108"/>
                  </a:moveTo>
                  <a:cubicBezTo>
                    <a:pt x="2227" y="4108"/>
                    <a:pt x="2370" y="4215"/>
                    <a:pt x="2644" y="4358"/>
                  </a:cubicBezTo>
                  <a:cubicBezTo>
                    <a:pt x="2906" y="4513"/>
                    <a:pt x="3287" y="4715"/>
                    <a:pt x="3775" y="4906"/>
                  </a:cubicBezTo>
                  <a:cubicBezTo>
                    <a:pt x="3882" y="4953"/>
                    <a:pt x="4013" y="5013"/>
                    <a:pt x="4144" y="5049"/>
                  </a:cubicBezTo>
                  <a:cubicBezTo>
                    <a:pt x="4275" y="5084"/>
                    <a:pt x="4394" y="5132"/>
                    <a:pt x="4549" y="5180"/>
                  </a:cubicBezTo>
                  <a:cubicBezTo>
                    <a:pt x="4680" y="5227"/>
                    <a:pt x="4823" y="5263"/>
                    <a:pt x="4978" y="5299"/>
                  </a:cubicBezTo>
                  <a:cubicBezTo>
                    <a:pt x="5121" y="5323"/>
                    <a:pt x="5275" y="5370"/>
                    <a:pt x="5418" y="5406"/>
                  </a:cubicBezTo>
                  <a:cubicBezTo>
                    <a:pt x="5573" y="5430"/>
                    <a:pt x="5740" y="5465"/>
                    <a:pt x="5883" y="5477"/>
                  </a:cubicBezTo>
                  <a:cubicBezTo>
                    <a:pt x="6049" y="5501"/>
                    <a:pt x="6192" y="5525"/>
                    <a:pt x="6359" y="5537"/>
                  </a:cubicBezTo>
                  <a:cubicBezTo>
                    <a:pt x="6526" y="5549"/>
                    <a:pt x="6692" y="5561"/>
                    <a:pt x="6847" y="5561"/>
                  </a:cubicBezTo>
                  <a:lnTo>
                    <a:pt x="7347" y="5561"/>
                  </a:lnTo>
                  <a:cubicBezTo>
                    <a:pt x="7436" y="5555"/>
                    <a:pt x="7526" y="5555"/>
                    <a:pt x="7612" y="5555"/>
                  </a:cubicBezTo>
                  <a:cubicBezTo>
                    <a:pt x="7698" y="5555"/>
                    <a:pt x="7782" y="5555"/>
                    <a:pt x="7859" y="5549"/>
                  </a:cubicBezTo>
                  <a:cubicBezTo>
                    <a:pt x="8026" y="5537"/>
                    <a:pt x="8181" y="5525"/>
                    <a:pt x="8335" y="5501"/>
                  </a:cubicBezTo>
                  <a:cubicBezTo>
                    <a:pt x="8502" y="5477"/>
                    <a:pt x="8669" y="5465"/>
                    <a:pt x="8812" y="5430"/>
                  </a:cubicBezTo>
                  <a:cubicBezTo>
                    <a:pt x="8978" y="5406"/>
                    <a:pt x="9133" y="5370"/>
                    <a:pt x="9276" y="5346"/>
                  </a:cubicBezTo>
                  <a:cubicBezTo>
                    <a:pt x="9431" y="5311"/>
                    <a:pt x="9574" y="5263"/>
                    <a:pt x="9728" y="5239"/>
                  </a:cubicBezTo>
                  <a:cubicBezTo>
                    <a:pt x="9871" y="5192"/>
                    <a:pt x="10026" y="5144"/>
                    <a:pt x="10157" y="5120"/>
                  </a:cubicBezTo>
                  <a:cubicBezTo>
                    <a:pt x="10443" y="5025"/>
                    <a:pt x="10693" y="4942"/>
                    <a:pt x="10943" y="4846"/>
                  </a:cubicBezTo>
                  <a:cubicBezTo>
                    <a:pt x="11181" y="4751"/>
                    <a:pt x="11407" y="4668"/>
                    <a:pt x="11598" y="4584"/>
                  </a:cubicBezTo>
                  <a:cubicBezTo>
                    <a:pt x="11788" y="4489"/>
                    <a:pt x="11955" y="4418"/>
                    <a:pt x="12110" y="4346"/>
                  </a:cubicBezTo>
                  <a:cubicBezTo>
                    <a:pt x="12383" y="4215"/>
                    <a:pt x="12538" y="4120"/>
                    <a:pt x="12538" y="4120"/>
                  </a:cubicBezTo>
                  <a:lnTo>
                    <a:pt x="12538" y="4120"/>
                  </a:lnTo>
                  <a:cubicBezTo>
                    <a:pt x="12538" y="4120"/>
                    <a:pt x="12443" y="4275"/>
                    <a:pt x="12241" y="4513"/>
                  </a:cubicBezTo>
                  <a:cubicBezTo>
                    <a:pt x="12133" y="4632"/>
                    <a:pt x="11991" y="4763"/>
                    <a:pt x="11824" y="4894"/>
                  </a:cubicBezTo>
                  <a:cubicBezTo>
                    <a:pt x="11729" y="4965"/>
                    <a:pt x="11645" y="5049"/>
                    <a:pt x="11538" y="5120"/>
                  </a:cubicBezTo>
                  <a:cubicBezTo>
                    <a:pt x="11431" y="5192"/>
                    <a:pt x="11336" y="5263"/>
                    <a:pt x="11217" y="5346"/>
                  </a:cubicBezTo>
                  <a:lnTo>
                    <a:pt x="10859" y="5561"/>
                  </a:lnTo>
                  <a:cubicBezTo>
                    <a:pt x="10717" y="5644"/>
                    <a:pt x="10586" y="5704"/>
                    <a:pt x="10455" y="5775"/>
                  </a:cubicBezTo>
                  <a:cubicBezTo>
                    <a:pt x="10300" y="5835"/>
                    <a:pt x="10157" y="5906"/>
                    <a:pt x="10002" y="5977"/>
                  </a:cubicBezTo>
                  <a:cubicBezTo>
                    <a:pt x="9859" y="6037"/>
                    <a:pt x="9693" y="6096"/>
                    <a:pt x="9526" y="6156"/>
                  </a:cubicBezTo>
                  <a:cubicBezTo>
                    <a:pt x="9371" y="6204"/>
                    <a:pt x="9193" y="6263"/>
                    <a:pt x="9026" y="6311"/>
                  </a:cubicBezTo>
                  <a:cubicBezTo>
                    <a:pt x="8847" y="6358"/>
                    <a:pt x="8669" y="6382"/>
                    <a:pt x="8490" y="6430"/>
                  </a:cubicBezTo>
                  <a:cubicBezTo>
                    <a:pt x="8311" y="6454"/>
                    <a:pt x="8121" y="6489"/>
                    <a:pt x="7919" y="6501"/>
                  </a:cubicBezTo>
                  <a:cubicBezTo>
                    <a:pt x="7728" y="6513"/>
                    <a:pt x="7561" y="6513"/>
                    <a:pt x="7383" y="6537"/>
                  </a:cubicBezTo>
                  <a:lnTo>
                    <a:pt x="7109" y="6537"/>
                  </a:lnTo>
                  <a:lnTo>
                    <a:pt x="6823" y="6513"/>
                  </a:lnTo>
                  <a:cubicBezTo>
                    <a:pt x="6645" y="6513"/>
                    <a:pt x="6454" y="6489"/>
                    <a:pt x="6276" y="6454"/>
                  </a:cubicBezTo>
                  <a:cubicBezTo>
                    <a:pt x="6097" y="6442"/>
                    <a:pt x="5918" y="6394"/>
                    <a:pt x="5740" y="6358"/>
                  </a:cubicBezTo>
                  <a:cubicBezTo>
                    <a:pt x="5561" y="6323"/>
                    <a:pt x="5394" y="6275"/>
                    <a:pt x="5216" y="6216"/>
                  </a:cubicBezTo>
                  <a:cubicBezTo>
                    <a:pt x="5049" y="6180"/>
                    <a:pt x="4882" y="6120"/>
                    <a:pt x="4728" y="6037"/>
                  </a:cubicBezTo>
                  <a:cubicBezTo>
                    <a:pt x="4573" y="5977"/>
                    <a:pt x="4406" y="5906"/>
                    <a:pt x="4275" y="5835"/>
                  </a:cubicBezTo>
                  <a:cubicBezTo>
                    <a:pt x="3990" y="5704"/>
                    <a:pt x="3728" y="5537"/>
                    <a:pt x="3501" y="5382"/>
                  </a:cubicBezTo>
                  <a:cubicBezTo>
                    <a:pt x="3037" y="5073"/>
                    <a:pt x="2727" y="4751"/>
                    <a:pt x="2525" y="4513"/>
                  </a:cubicBezTo>
                  <a:cubicBezTo>
                    <a:pt x="2311" y="4275"/>
                    <a:pt x="2227" y="4108"/>
                    <a:pt x="2227" y="4108"/>
                  </a:cubicBezTo>
                  <a:close/>
                  <a:moveTo>
                    <a:pt x="14800" y="0"/>
                  </a:moveTo>
                  <a:cubicBezTo>
                    <a:pt x="13372" y="953"/>
                    <a:pt x="10657" y="2370"/>
                    <a:pt x="7121" y="2370"/>
                  </a:cubicBezTo>
                  <a:cubicBezTo>
                    <a:pt x="3716" y="2370"/>
                    <a:pt x="1311" y="1072"/>
                    <a:pt x="1" y="96"/>
                  </a:cubicBezTo>
                  <a:lnTo>
                    <a:pt x="1" y="96"/>
                  </a:lnTo>
                  <a:cubicBezTo>
                    <a:pt x="120" y="1929"/>
                    <a:pt x="537" y="3394"/>
                    <a:pt x="930" y="4382"/>
                  </a:cubicBezTo>
                  <a:cubicBezTo>
                    <a:pt x="918" y="4180"/>
                    <a:pt x="918" y="4001"/>
                    <a:pt x="930" y="3834"/>
                  </a:cubicBezTo>
                  <a:cubicBezTo>
                    <a:pt x="930" y="3549"/>
                    <a:pt x="977" y="3346"/>
                    <a:pt x="989" y="3191"/>
                  </a:cubicBezTo>
                  <a:lnTo>
                    <a:pt x="1037" y="2977"/>
                  </a:lnTo>
                  <a:cubicBezTo>
                    <a:pt x="1037" y="2977"/>
                    <a:pt x="1061" y="3048"/>
                    <a:pt x="1096" y="3179"/>
                  </a:cubicBezTo>
                  <a:cubicBezTo>
                    <a:pt x="1132" y="3310"/>
                    <a:pt x="1215" y="3525"/>
                    <a:pt x="1299" y="3763"/>
                  </a:cubicBezTo>
                  <a:cubicBezTo>
                    <a:pt x="1394" y="4001"/>
                    <a:pt x="1525" y="4299"/>
                    <a:pt x="1692" y="4608"/>
                  </a:cubicBezTo>
                  <a:cubicBezTo>
                    <a:pt x="1763" y="4775"/>
                    <a:pt x="1870" y="4918"/>
                    <a:pt x="1954" y="5096"/>
                  </a:cubicBezTo>
                  <a:cubicBezTo>
                    <a:pt x="2061" y="5263"/>
                    <a:pt x="2180" y="5430"/>
                    <a:pt x="2287" y="5608"/>
                  </a:cubicBezTo>
                  <a:cubicBezTo>
                    <a:pt x="2418" y="5775"/>
                    <a:pt x="2537" y="5930"/>
                    <a:pt x="2680" y="6096"/>
                  </a:cubicBezTo>
                  <a:cubicBezTo>
                    <a:pt x="2847" y="6251"/>
                    <a:pt x="2977" y="6406"/>
                    <a:pt x="3156" y="6549"/>
                  </a:cubicBezTo>
                  <a:cubicBezTo>
                    <a:pt x="3358" y="6668"/>
                    <a:pt x="3501" y="6847"/>
                    <a:pt x="3716" y="6942"/>
                  </a:cubicBezTo>
                  <a:cubicBezTo>
                    <a:pt x="3799" y="6989"/>
                    <a:pt x="3894" y="7049"/>
                    <a:pt x="3966" y="7097"/>
                  </a:cubicBezTo>
                  <a:cubicBezTo>
                    <a:pt x="4906" y="7442"/>
                    <a:pt x="6073" y="7704"/>
                    <a:pt x="7383" y="7704"/>
                  </a:cubicBezTo>
                  <a:cubicBezTo>
                    <a:pt x="8371" y="7704"/>
                    <a:pt x="9264" y="7561"/>
                    <a:pt x="10038" y="7335"/>
                  </a:cubicBezTo>
                  <a:cubicBezTo>
                    <a:pt x="10121" y="7299"/>
                    <a:pt x="10216" y="7263"/>
                    <a:pt x="10300" y="7216"/>
                  </a:cubicBezTo>
                  <a:cubicBezTo>
                    <a:pt x="10740" y="7025"/>
                    <a:pt x="11121" y="6763"/>
                    <a:pt x="11479" y="6489"/>
                  </a:cubicBezTo>
                  <a:cubicBezTo>
                    <a:pt x="11657" y="6346"/>
                    <a:pt x="11812" y="6168"/>
                    <a:pt x="11967" y="6037"/>
                  </a:cubicBezTo>
                  <a:cubicBezTo>
                    <a:pt x="12110" y="5870"/>
                    <a:pt x="12252" y="5715"/>
                    <a:pt x="12383" y="5549"/>
                  </a:cubicBezTo>
                  <a:cubicBezTo>
                    <a:pt x="12645" y="5215"/>
                    <a:pt x="12848" y="4894"/>
                    <a:pt x="13026" y="4584"/>
                  </a:cubicBezTo>
                  <a:cubicBezTo>
                    <a:pt x="13193" y="4263"/>
                    <a:pt x="13336" y="3989"/>
                    <a:pt x="13443" y="3751"/>
                  </a:cubicBezTo>
                  <a:cubicBezTo>
                    <a:pt x="13550" y="3513"/>
                    <a:pt x="13622" y="3310"/>
                    <a:pt x="13669" y="3179"/>
                  </a:cubicBezTo>
                  <a:cubicBezTo>
                    <a:pt x="13705" y="3048"/>
                    <a:pt x="13741" y="2977"/>
                    <a:pt x="13741" y="2977"/>
                  </a:cubicBezTo>
                  <a:lnTo>
                    <a:pt x="13788" y="3203"/>
                  </a:lnTo>
                  <a:cubicBezTo>
                    <a:pt x="13800" y="3346"/>
                    <a:pt x="13824" y="3560"/>
                    <a:pt x="13824" y="3834"/>
                  </a:cubicBezTo>
                  <a:cubicBezTo>
                    <a:pt x="13824" y="4049"/>
                    <a:pt x="13812" y="4299"/>
                    <a:pt x="13788" y="4584"/>
                  </a:cubicBezTo>
                  <a:cubicBezTo>
                    <a:pt x="14205" y="3572"/>
                    <a:pt x="14681" y="2013"/>
                    <a:pt x="14800" y="0"/>
                  </a:cubicBez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49" name="Google Shape;5665;p30">
              <a:extLst>
                <a:ext uri="{FF2B5EF4-FFF2-40B4-BE49-F238E27FC236}">
                  <a16:creationId xmlns:a16="http://schemas.microsoft.com/office/drawing/2014/main" id="{BD42E607-FEC5-4D1E-A459-4D835D4E015E}"/>
                </a:ext>
              </a:extLst>
            </p:cNvPr>
            <p:cNvSpPr/>
            <p:nvPr/>
          </p:nvSpPr>
          <p:spPr>
            <a:xfrm>
              <a:off x="3674550" y="4128325"/>
              <a:ext cx="450975" cy="184850"/>
            </a:xfrm>
            <a:custGeom>
              <a:avLst/>
              <a:gdLst/>
              <a:ahLst/>
              <a:cxnLst/>
              <a:rect l="l" t="t" r="r" b="b"/>
              <a:pathLst>
                <a:path w="18039" h="7394" extrusionOk="0">
                  <a:moveTo>
                    <a:pt x="15693" y="2667"/>
                  </a:moveTo>
                  <a:cubicBezTo>
                    <a:pt x="15693" y="2667"/>
                    <a:pt x="15491" y="2750"/>
                    <a:pt x="15134" y="2870"/>
                  </a:cubicBezTo>
                  <a:cubicBezTo>
                    <a:pt x="14776" y="2989"/>
                    <a:pt x="14276" y="3155"/>
                    <a:pt x="13645" y="3286"/>
                  </a:cubicBezTo>
                  <a:cubicBezTo>
                    <a:pt x="13026" y="3441"/>
                    <a:pt x="12300" y="3560"/>
                    <a:pt x="11502" y="3667"/>
                  </a:cubicBezTo>
                  <a:cubicBezTo>
                    <a:pt x="11109" y="3703"/>
                    <a:pt x="10704" y="3751"/>
                    <a:pt x="10288" y="3763"/>
                  </a:cubicBezTo>
                  <a:cubicBezTo>
                    <a:pt x="9871" y="3786"/>
                    <a:pt x="9430" y="3810"/>
                    <a:pt x="9026" y="3810"/>
                  </a:cubicBezTo>
                  <a:cubicBezTo>
                    <a:pt x="8585" y="3810"/>
                    <a:pt x="8168" y="3798"/>
                    <a:pt x="7752" y="3786"/>
                  </a:cubicBezTo>
                  <a:cubicBezTo>
                    <a:pt x="7335" y="3763"/>
                    <a:pt x="6918" y="3727"/>
                    <a:pt x="6537" y="3691"/>
                  </a:cubicBezTo>
                  <a:cubicBezTo>
                    <a:pt x="6132" y="3643"/>
                    <a:pt x="5763" y="3584"/>
                    <a:pt x="5382" y="3548"/>
                  </a:cubicBezTo>
                  <a:cubicBezTo>
                    <a:pt x="5025" y="3489"/>
                    <a:pt x="4692" y="3405"/>
                    <a:pt x="4370" y="3334"/>
                  </a:cubicBezTo>
                  <a:cubicBezTo>
                    <a:pt x="3751" y="3191"/>
                    <a:pt x="3239" y="3024"/>
                    <a:pt x="2906" y="2905"/>
                  </a:cubicBezTo>
                  <a:cubicBezTo>
                    <a:pt x="2561" y="2774"/>
                    <a:pt x="2370" y="2679"/>
                    <a:pt x="2370" y="2679"/>
                  </a:cubicBezTo>
                  <a:lnTo>
                    <a:pt x="2370" y="2679"/>
                  </a:lnTo>
                  <a:cubicBezTo>
                    <a:pt x="2370" y="2679"/>
                    <a:pt x="2549" y="2715"/>
                    <a:pt x="2918" y="2774"/>
                  </a:cubicBezTo>
                  <a:cubicBezTo>
                    <a:pt x="3275" y="2834"/>
                    <a:pt x="3799" y="2893"/>
                    <a:pt x="4418" y="2953"/>
                  </a:cubicBezTo>
                  <a:cubicBezTo>
                    <a:pt x="4739" y="2977"/>
                    <a:pt x="5073" y="3012"/>
                    <a:pt x="5430" y="3036"/>
                  </a:cubicBezTo>
                  <a:cubicBezTo>
                    <a:pt x="5787" y="3048"/>
                    <a:pt x="6168" y="3084"/>
                    <a:pt x="6561" y="3096"/>
                  </a:cubicBezTo>
                  <a:cubicBezTo>
                    <a:pt x="6954" y="3108"/>
                    <a:pt x="7359" y="3131"/>
                    <a:pt x="7775" y="3131"/>
                  </a:cubicBezTo>
                  <a:cubicBezTo>
                    <a:pt x="7972" y="3137"/>
                    <a:pt x="8180" y="3140"/>
                    <a:pt x="8389" y="3140"/>
                  </a:cubicBezTo>
                  <a:cubicBezTo>
                    <a:pt x="8597" y="3140"/>
                    <a:pt x="8805" y="3137"/>
                    <a:pt x="9002" y="3131"/>
                  </a:cubicBezTo>
                  <a:cubicBezTo>
                    <a:pt x="9419" y="3131"/>
                    <a:pt x="9835" y="3108"/>
                    <a:pt x="10252" y="3108"/>
                  </a:cubicBezTo>
                  <a:cubicBezTo>
                    <a:pt x="10669" y="3096"/>
                    <a:pt x="11073" y="3084"/>
                    <a:pt x="11466" y="3072"/>
                  </a:cubicBezTo>
                  <a:cubicBezTo>
                    <a:pt x="12240" y="3024"/>
                    <a:pt x="12967" y="2965"/>
                    <a:pt x="13610" y="2905"/>
                  </a:cubicBezTo>
                  <a:cubicBezTo>
                    <a:pt x="14860" y="2786"/>
                    <a:pt x="15693" y="2667"/>
                    <a:pt x="15693" y="2667"/>
                  </a:cubicBezTo>
                  <a:close/>
                  <a:moveTo>
                    <a:pt x="1084" y="3203"/>
                  </a:moveTo>
                  <a:cubicBezTo>
                    <a:pt x="1084" y="3203"/>
                    <a:pt x="1334" y="3262"/>
                    <a:pt x="1775" y="3370"/>
                  </a:cubicBezTo>
                  <a:cubicBezTo>
                    <a:pt x="1977" y="3429"/>
                    <a:pt x="2251" y="3465"/>
                    <a:pt x="2549" y="3548"/>
                  </a:cubicBezTo>
                  <a:cubicBezTo>
                    <a:pt x="2846" y="3620"/>
                    <a:pt x="3180" y="3679"/>
                    <a:pt x="3561" y="3751"/>
                  </a:cubicBezTo>
                  <a:cubicBezTo>
                    <a:pt x="3930" y="3822"/>
                    <a:pt x="4335" y="3882"/>
                    <a:pt x="4751" y="3941"/>
                  </a:cubicBezTo>
                  <a:cubicBezTo>
                    <a:pt x="5168" y="4024"/>
                    <a:pt x="5620" y="4048"/>
                    <a:pt x="6085" y="4108"/>
                  </a:cubicBezTo>
                  <a:cubicBezTo>
                    <a:pt x="6549" y="4155"/>
                    <a:pt x="7037" y="4203"/>
                    <a:pt x="7514" y="4215"/>
                  </a:cubicBezTo>
                  <a:cubicBezTo>
                    <a:pt x="8002" y="4263"/>
                    <a:pt x="8502" y="4239"/>
                    <a:pt x="9002" y="4263"/>
                  </a:cubicBezTo>
                  <a:cubicBezTo>
                    <a:pt x="9490" y="4239"/>
                    <a:pt x="10002" y="4263"/>
                    <a:pt x="10490" y="4215"/>
                  </a:cubicBezTo>
                  <a:cubicBezTo>
                    <a:pt x="10978" y="4179"/>
                    <a:pt x="11454" y="4155"/>
                    <a:pt x="11919" y="4108"/>
                  </a:cubicBezTo>
                  <a:cubicBezTo>
                    <a:pt x="12383" y="4048"/>
                    <a:pt x="12836" y="4001"/>
                    <a:pt x="13264" y="3941"/>
                  </a:cubicBezTo>
                  <a:cubicBezTo>
                    <a:pt x="13693" y="3882"/>
                    <a:pt x="14098" y="3822"/>
                    <a:pt x="14455" y="3751"/>
                  </a:cubicBezTo>
                  <a:cubicBezTo>
                    <a:pt x="14824" y="3691"/>
                    <a:pt x="15169" y="3620"/>
                    <a:pt x="15467" y="3548"/>
                  </a:cubicBezTo>
                  <a:cubicBezTo>
                    <a:pt x="15765" y="3489"/>
                    <a:pt x="16026" y="3429"/>
                    <a:pt x="16241" y="3370"/>
                  </a:cubicBezTo>
                  <a:cubicBezTo>
                    <a:pt x="16669" y="3262"/>
                    <a:pt x="16919" y="3203"/>
                    <a:pt x="16919" y="3203"/>
                  </a:cubicBezTo>
                  <a:lnTo>
                    <a:pt x="16919" y="3203"/>
                  </a:lnTo>
                  <a:cubicBezTo>
                    <a:pt x="16919" y="3203"/>
                    <a:pt x="16681" y="3310"/>
                    <a:pt x="16288" y="3501"/>
                  </a:cubicBezTo>
                  <a:cubicBezTo>
                    <a:pt x="16074" y="3608"/>
                    <a:pt x="15824" y="3703"/>
                    <a:pt x="15526" y="3810"/>
                  </a:cubicBezTo>
                  <a:cubicBezTo>
                    <a:pt x="15229" y="3929"/>
                    <a:pt x="14895" y="4048"/>
                    <a:pt x="14526" y="4155"/>
                  </a:cubicBezTo>
                  <a:cubicBezTo>
                    <a:pt x="14348" y="4215"/>
                    <a:pt x="14169" y="4286"/>
                    <a:pt x="13967" y="4334"/>
                  </a:cubicBezTo>
                  <a:cubicBezTo>
                    <a:pt x="13764" y="4382"/>
                    <a:pt x="13562" y="4441"/>
                    <a:pt x="13336" y="4477"/>
                  </a:cubicBezTo>
                  <a:cubicBezTo>
                    <a:pt x="12907" y="4596"/>
                    <a:pt x="12455" y="4679"/>
                    <a:pt x="11978" y="4763"/>
                  </a:cubicBezTo>
                  <a:cubicBezTo>
                    <a:pt x="11502" y="4822"/>
                    <a:pt x="11014" y="4917"/>
                    <a:pt x="10526" y="4941"/>
                  </a:cubicBezTo>
                  <a:cubicBezTo>
                    <a:pt x="10014" y="4989"/>
                    <a:pt x="9514" y="4989"/>
                    <a:pt x="9002" y="5013"/>
                  </a:cubicBezTo>
                  <a:cubicBezTo>
                    <a:pt x="8502" y="5001"/>
                    <a:pt x="7990" y="5001"/>
                    <a:pt x="7490" y="4941"/>
                  </a:cubicBezTo>
                  <a:cubicBezTo>
                    <a:pt x="6978" y="4917"/>
                    <a:pt x="6501" y="4822"/>
                    <a:pt x="6025" y="4763"/>
                  </a:cubicBezTo>
                  <a:cubicBezTo>
                    <a:pt x="5549" y="4679"/>
                    <a:pt x="5108" y="4596"/>
                    <a:pt x="4668" y="4477"/>
                  </a:cubicBezTo>
                  <a:cubicBezTo>
                    <a:pt x="4239" y="4382"/>
                    <a:pt x="3834" y="4274"/>
                    <a:pt x="3477" y="4155"/>
                  </a:cubicBezTo>
                  <a:cubicBezTo>
                    <a:pt x="3108" y="4048"/>
                    <a:pt x="2787" y="3917"/>
                    <a:pt x="2489" y="3810"/>
                  </a:cubicBezTo>
                  <a:cubicBezTo>
                    <a:pt x="2191" y="3703"/>
                    <a:pt x="1929" y="3608"/>
                    <a:pt x="1727" y="3501"/>
                  </a:cubicBezTo>
                  <a:cubicBezTo>
                    <a:pt x="1310" y="3310"/>
                    <a:pt x="1084" y="3203"/>
                    <a:pt x="1084" y="3203"/>
                  </a:cubicBezTo>
                  <a:close/>
                  <a:moveTo>
                    <a:pt x="3108" y="0"/>
                  </a:moveTo>
                  <a:lnTo>
                    <a:pt x="1" y="3108"/>
                  </a:lnTo>
                  <a:lnTo>
                    <a:pt x="3287" y="6394"/>
                  </a:lnTo>
                  <a:cubicBezTo>
                    <a:pt x="5144" y="7061"/>
                    <a:pt x="7091" y="7394"/>
                    <a:pt x="9036" y="7394"/>
                  </a:cubicBezTo>
                  <a:cubicBezTo>
                    <a:pt x="10981" y="7394"/>
                    <a:pt x="12925" y="7061"/>
                    <a:pt x="14776" y="6394"/>
                  </a:cubicBezTo>
                  <a:lnTo>
                    <a:pt x="18039" y="3108"/>
                  </a:lnTo>
                  <a:lnTo>
                    <a:pt x="14931" y="0"/>
                  </a:lnTo>
                  <a:cubicBezTo>
                    <a:pt x="14026" y="310"/>
                    <a:pt x="13098" y="572"/>
                    <a:pt x="12181" y="726"/>
                  </a:cubicBezTo>
                  <a:cubicBezTo>
                    <a:pt x="12443" y="715"/>
                    <a:pt x="12693" y="691"/>
                    <a:pt x="12955" y="667"/>
                  </a:cubicBezTo>
                  <a:cubicBezTo>
                    <a:pt x="14026" y="584"/>
                    <a:pt x="14752" y="488"/>
                    <a:pt x="14753" y="488"/>
                  </a:cubicBezTo>
                  <a:lnTo>
                    <a:pt x="14753" y="488"/>
                  </a:lnTo>
                  <a:cubicBezTo>
                    <a:pt x="14752" y="488"/>
                    <a:pt x="14586" y="572"/>
                    <a:pt x="14288" y="679"/>
                  </a:cubicBezTo>
                  <a:cubicBezTo>
                    <a:pt x="13991" y="786"/>
                    <a:pt x="13562" y="941"/>
                    <a:pt x="13026" y="1060"/>
                  </a:cubicBezTo>
                  <a:cubicBezTo>
                    <a:pt x="12490" y="1191"/>
                    <a:pt x="11859" y="1310"/>
                    <a:pt x="11181" y="1381"/>
                  </a:cubicBezTo>
                  <a:cubicBezTo>
                    <a:pt x="10835" y="1429"/>
                    <a:pt x="10478" y="1465"/>
                    <a:pt x="10121" y="1488"/>
                  </a:cubicBezTo>
                  <a:cubicBezTo>
                    <a:pt x="9764" y="1500"/>
                    <a:pt x="9395" y="1524"/>
                    <a:pt x="9038" y="1536"/>
                  </a:cubicBezTo>
                  <a:cubicBezTo>
                    <a:pt x="8668" y="1536"/>
                    <a:pt x="8311" y="1524"/>
                    <a:pt x="7954" y="1500"/>
                  </a:cubicBezTo>
                  <a:cubicBezTo>
                    <a:pt x="7597" y="1488"/>
                    <a:pt x="7240" y="1465"/>
                    <a:pt x="6894" y="1417"/>
                  </a:cubicBezTo>
                  <a:cubicBezTo>
                    <a:pt x="6549" y="1381"/>
                    <a:pt x="6228" y="1322"/>
                    <a:pt x="5906" y="1274"/>
                  </a:cubicBezTo>
                  <a:cubicBezTo>
                    <a:pt x="5597" y="1226"/>
                    <a:pt x="5311" y="1167"/>
                    <a:pt x="5049" y="1096"/>
                  </a:cubicBezTo>
                  <a:cubicBezTo>
                    <a:pt x="4513" y="965"/>
                    <a:pt x="4085" y="822"/>
                    <a:pt x="3787" y="715"/>
                  </a:cubicBezTo>
                  <a:cubicBezTo>
                    <a:pt x="3489" y="595"/>
                    <a:pt x="3323" y="500"/>
                    <a:pt x="3323" y="500"/>
                  </a:cubicBezTo>
                  <a:lnTo>
                    <a:pt x="3323" y="500"/>
                  </a:lnTo>
                  <a:cubicBezTo>
                    <a:pt x="3323" y="500"/>
                    <a:pt x="3501" y="536"/>
                    <a:pt x="3811" y="584"/>
                  </a:cubicBezTo>
                  <a:cubicBezTo>
                    <a:pt x="4120" y="619"/>
                    <a:pt x="4573" y="667"/>
                    <a:pt x="5108" y="715"/>
                  </a:cubicBezTo>
                  <a:cubicBezTo>
                    <a:pt x="5370" y="726"/>
                    <a:pt x="5656" y="762"/>
                    <a:pt x="5966" y="774"/>
                  </a:cubicBezTo>
                  <a:cubicBezTo>
                    <a:pt x="6049" y="774"/>
                    <a:pt x="6132" y="786"/>
                    <a:pt x="6204" y="786"/>
                  </a:cubicBezTo>
                  <a:cubicBezTo>
                    <a:pt x="5168" y="619"/>
                    <a:pt x="4120" y="357"/>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0" name="Google Shape;5666;p30">
              <a:extLst>
                <a:ext uri="{FF2B5EF4-FFF2-40B4-BE49-F238E27FC236}">
                  <a16:creationId xmlns:a16="http://schemas.microsoft.com/office/drawing/2014/main" id="{F959FE5F-E876-4E18-82DC-F64A66522B42}"/>
                </a:ext>
              </a:extLst>
            </p:cNvPr>
            <p:cNvSpPr/>
            <p:nvPr/>
          </p:nvSpPr>
          <p:spPr>
            <a:xfrm>
              <a:off x="4110625" y="2756125"/>
              <a:ext cx="101525" cy="263150"/>
            </a:xfrm>
            <a:custGeom>
              <a:avLst/>
              <a:gdLst/>
              <a:ahLst/>
              <a:cxnLst/>
              <a:rect l="l" t="t" r="r" b="b"/>
              <a:pathLst>
                <a:path w="4061" h="10526" extrusionOk="0">
                  <a:moveTo>
                    <a:pt x="774" y="0"/>
                  </a:moveTo>
                  <a:lnTo>
                    <a:pt x="0" y="4501"/>
                  </a:lnTo>
                  <a:cubicBezTo>
                    <a:pt x="48" y="4691"/>
                    <a:pt x="72" y="4870"/>
                    <a:pt x="131" y="5061"/>
                  </a:cubicBezTo>
                  <a:cubicBezTo>
                    <a:pt x="167" y="5192"/>
                    <a:pt x="215" y="5334"/>
                    <a:pt x="238" y="5465"/>
                  </a:cubicBezTo>
                  <a:lnTo>
                    <a:pt x="1227" y="1322"/>
                  </a:lnTo>
                  <a:lnTo>
                    <a:pt x="822" y="7085"/>
                  </a:lnTo>
                  <a:cubicBezTo>
                    <a:pt x="881" y="7216"/>
                    <a:pt x="941" y="7370"/>
                    <a:pt x="1000" y="7501"/>
                  </a:cubicBezTo>
                  <a:cubicBezTo>
                    <a:pt x="1084" y="7668"/>
                    <a:pt x="1155" y="7847"/>
                    <a:pt x="1250" y="8025"/>
                  </a:cubicBezTo>
                  <a:cubicBezTo>
                    <a:pt x="1429" y="8371"/>
                    <a:pt x="1608" y="8728"/>
                    <a:pt x="1822" y="9061"/>
                  </a:cubicBezTo>
                  <a:cubicBezTo>
                    <a:pt x="2012" y="9418"/>
                    <a:pt x="2215" y="9764"/>
                    <a:pt x="2429" y="10109"/>
                  </a:cubicBezTo>
                  <a:cubicBezTo>
                    <a:pt x="2513" y="10252"/>
                    <a:pt x="2584" y="10395"/>
                    <a:pt x="2679" y="10526"/>
                  </a:cubicBezTo>
                  <a:cubicBezTo>
                    <a:pt x="2679" y="10097"/>
                    <a:pt x="2727" y="9502"/>
                    <a:pt x="2810" y="8763"/>
                  </a:cubicBezTo>
                  <a:cubicBezTo>
                    <a:pt x="3013" y="7263"/>
                    <a:pt x="4060" y="5013"/>
                    <a:pt x="3917" y="3501"/>
                  </a:cubicBezTo>
                  <a:cubicBezTo>
                    <a:pt x="3215" y="2155"/>
                    <a:pt x="2120" y="762"/>
                    <a:pt x="774"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1" name="Google Shape;5667;p30">
              <a:extLst>
                <a:ext uri="{FF2B5EF4-FFF2-40B4-BE49-F238E27FC236}">
                  <a16:creationId xmlns:a16="http://schemas.microsoft.com/office/drawing/2014/main" id="{DB3D711B-3328-464A-B13D-D5465F0EAC3C}"/>
                </a:ext>
              </a:extLst>
            </p:cNvPr>
            <p:cNvSpPr/>
            <p:nvPr/>
          </p:nvSpPr>
          <p:spPr>
            <a:xfrm>
              <a:off x="3569775" y="2755825"/>
              <a:ext cx="119100" cy="291725"/>
            </a:xfrm>
            <a:custGeom>
              <a:avLst/>
              <a:gdLst/>
              <a:ahLst/>
              <a:cxnLst/>
              <a:rect l="l" t="t" r="r" b="b"/>
              <a:pathLst>
                <a:path w="4764" h="11669" extrusionOk="0">
                  <a:moveTo>
                    <a:pt x="4025" y="1"/>
                  </a:moveTo>
                  <a:cubicBezTo>
                    <a:pt x="1644" y="1346"/>
                    <a:pt x="1" y="4703"/>
                    <a:pt x="72" y="6204"/>
                  </a:cubicBezTo>
                  <a:cubicBezTo>
                    <a:pt x="179" y="8097"/>
                    <a:pt x="1382" y="8192"/>
                    <a:pt x="1382" y="11145"/>
                  </a:cubicBezTo>
                  <a:cubicBezTo>
                    <a:pt x="1370" y="11335"/>
                    <a:pt x="1346" y="11502"/>
                    <a:pt x="1334" y="11669"/>
                  </a:cubicBezTo>
                  <a:lnTo>
                    <a:pt x="1644" y="11133"/>
                  </a:lnTo>
                  <a:cubicBezTo>
                    <a:pt x="1846" y="10799"/>
                    <a:pt x="2049" y="10466"/>
                    <a:pt x="2263" y="10121"/>
                  </a:cubicBezTo>
                  <a:cubicBezTo>
                    <a:pt x="2453" y="9776"/>
                    <a:pt x="2680" y="9430"/>
                    <a:pt x="2870" y="9073"/>
                  </a:cubicBezTo>
                  <a:cubicBezTo>
                    <a:pt x="3072" y="8740"/>
                    <a:pt x="3251" y="8383"/>
                    <a:pt x="3430" y="8037"/>
                  </a:cubicBezTo>
                  <a:cubicBezTo>
                    <a:pt x="3513" y="7859"/>
                    <a:pt x="3596" y="7680"/>
                    <a:pt x="3692" y="7513"/>
                  </a:cubicBezTo>
                  <a:cubicBezTo>
                    <a:pt x="3763" y="7347"/>
                    <a:pt x="3834" y="7168"/>
                    <a:pt x="3906" y="7013"/>
                  </a:cubicBezTo>
                  <a:lnTo>
                    <a:pt x="3513" y="1322"/>
                  </a:lnTo>
                  <a:lnTo>
                    <a:pt x="4477" y="5382"/>
                  </a:lnTo>
                  <a:cubicBezTo>
                    <a:pt x="4501" y="5275"/>
                    <a:pt x="4537" y="5156"/>
                    <a:pt x="4561" y="5061"/>
                  </a:cubicBezTo>
                  <a:cubicBezTo>
                    <a:pt x="4644" y="4775"/>
                    <a:pt x="4704" y="4489"/>
                    <a:pt x="4763" y="4251"/>
                  </a:cubicBezTo>
                  <a:lnTo>
                    <a:pt x="4025" y="1"/>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2" name="Google Shape;5668;p30">
              <a:extLst>
                <a:ext uri="{FF2B5EF4-FFF2-40B4-BE49-F238E27FC236}">
                  <a16:creationId xmlns:a16="http://schemas.microsoft.com/office/drawing/2014/main" id="{EFCB81F2-6E64-4930-A51D-216693876986}"/>
                </a:ext>
              </a:extLst>
            </p:cNvPr>
            <p:cNvSpPr/>
            <p:nvPr/>
          </p:nvSpPr>
          <p:spPr>
            <a:xfrm>
              <a:off x="4079075" y="3308575"/>
              <a:ext cx="158075" cy="339850"/>
            </a:xfrm>
            <a:custGeom>
              <a:avLst/>
              <a:gdLst/>
              <a:ahLst/>
              <a:cxnLst/>
              <a:rect l="l" t="t" r="r" b="b"/>
              <a:pathLst>
                <a:path w="6323" h="13594" extrusionOk="0">
                  <a:moveTo>
                    <a:pt x="4060" y="5834"/>
                  </a:moveTo>
                  <a:cubicBezTo>
                    <a:pt x="4060" y="5834"/>
                    <a:pt x="4120" y="5989"/>
                    <a:pt x="4144" y="6192"/>
                  </a:cubicBezTo>
                  <a:cubicBezTo>
                    <a:pt x="4191" y="6418"/>
                    <a:pt x="4203" y="6704"/>
                    <a:pt x="4227" y="7001"/>
                  </a:cubicBezTo>
                  <a:cubicBezTo>
                    <a:pt x="4227" y="7299"/>
                    <a:pt x="4191" y="7573"/>
                    <a:pt x="4144" y="7799"/>
                  </a:cubicBezTo>
                  <a:cubicBezTo>
                    <a:pt x="4108" y="8025"/>
                    <a:pt x="4060" y="8156"/>
                    <a:pt x="4060" y="8156"/>
                  </a:cubicBezTo>
                  <a:cubicBezTo>
                    <a:pt x="4060" y="8156"/>
                    <a:pt x="4001" y="8013"/>
                    <a:pt x="3977" y="7799"/>
                  </a:cubicBezTo>
                  <a:cubicBezTo>
                    <a:pt x="3929" y="7573"/>
                    <a:pt x="3906" y="7299"/>
                    <a:pt x="3894" y="7001"/>
                  </a:cubicBezTo>
                  <a:cubicBezTo>
                    <a:pt x="3894" y="6704"/>
                    <a:pt x="3929" y="6406"/>
                    <a:pt x="3977" y="6192"/>
                  </a:cubicBezTo>
                  <a:cubicBezTo>
                    <a:pt x="4013" y="5977"/>
                    <a:pt x="4060" y="5834"/>
                    <a:pt x="4060" y="5834"/>
                  </a:cubicBezTo>
                  <a:close/>
                  <a:moveTo>
                    <a:pt x="2810" y="4156"/>
                  </a:moveTo>
                  <a:cubicBezTo>
                    <a:pt x="2810" y="4156"/>
                    <a:pt x="2870" y="4453"/>
                    <a:pt x="2893" y="4882"/>
                  </a:cubicBezTo>
                  <a:cubicBezTo>
                    <a:pt x="2941" y="5322"/>
                    <a:pt x="2953" y="5894"/>
                    <a:pt x="2977" y="6477"/>
                  </a:cubicBezTo>
                  <a:cubicBezTo>
                    <a:pt x="2977" y="7061"/>
                    <a:pt x="2941" y="7644"/>
                    <a:pt x="2893" y="8073"/>
                  </a:cubicBezTo>
                  <a:cubicBezTo>
                    <a:pt x="2858" y="8501"/>
                    <a:pt x="2810" y="8799"/>
                    <a:pt x="2810" y="8799"/>
                  </a:cubicBezTo>
                  <a:cubicBezTo>
                    <a:pt x="2810" y="8799"/>
                    <a:pt x="2751" y="8501"/>
                    <a:pt x="2715" y="8073"/>
                  </a:cubicBezTo>
                  <a:cubicBezTo>
                    <a:pt x="2679" y="7644"/>
                    <a:pt x="2655" y="7061"/>
                    <a:pt x="2643" y="6477"/>
                  </a:cubicBezTo>
                  <a:cubicBezTo>
                    <a:pt x="2643" y="5894"/>
                    <a:pt x="2679" y="5322"/>
                    <a:pt x="2715" y="4882"/>
                  </a:cubicBezTo>
                  <a:cubicBezTo>
                    <a:pt x="2763" y="4453"/>
                    <a:pt x="2810" y="4156"/>
                    <a:pt x="2810" y="4156"/>
                  </a:cubicBezTo>
                  <a:close/>
                  <a:moveTo>
                    <a:pt x="3566" y="10749"/>
                  </a:moveTo>
                  <a:cubicBezTo>
                    <a:pt x="4049" y="10749"/>
                    <a:pt x="4505" y="10786"/>
                    <a:pt x="4870" y="10859"/>
                  </a:cubicBezTo>
                  <a:cubicBezTo>
                    <a:pt x="5263" y="10930"/>
                    <a:pt x="5549" y="11014"/>
                    <a:pt x="5549" y="11014"/>
                  </a:cubicBezTo>
                  <a:cubicBezTo>
                    <a:pt x="5549" y="11014"/>
                    <a:pt x="5287" y="11133"/>
                    <a:pt x="4882" y="11216"/>
                  </a:cubicBezTo>
                  <a:cubicBezTo>
                    <a:pt x="4477" y="11299"/>
                    <a:pt x="3929" y="11359"/>
                    <a:pt x="3394" y="11371"/>
                  </a:cubicBezTo>
                  <a:cubicBezTo>
                    <a:pt x="3294" y="11375"/>
                    <a:pt x="3196" y="11377"/>
                    <a:pt x="3100" y="11377"/>
                  </a:cubicBezTo>
                  <a:cubicBezTo>
                    <a:pt x="2652" y="11377"/>
                    <a:pt x="2236" y="11334"/>
                    <a:pt x="1893" y="11276"/>
                  </a:cubicBezTo>
                  <a:cubicBezTo>
                    <a:pt x="1489" y="11192"/>
                    <a:pt x="1203" y="11109"/>
                    <a:pt x="1203" y="11109"/>
                  </a:cubicBezTo>
                  <a:cubicBezTo>
                    <a:pt x="1203" y="11109"/>
                    <a:pt x="1477" y="10990"/>
                    <a:pt x="1870" y="10918"/>
                  </a:cubicBezTo>
                  <a:cubicBezTo>
                    <a:pt x="2274" y="10823"/>
                    <a:pt x="2822" y="10764"/>
                    <a:pt x="3358" y="10752"/>
                  </a:cubicBezTo>
                  <a:cubicBezTo>
                    <a:pt x="3428" y="10750"/>
                    <a:pt x="3497" y="10749"/>
                    <a:pt x="3566" y="10749"/>
                  </a:cubicBezTo>
                  <a:close/>
                  <a:moveTo>
                    <a:pt x="3635" y="12222"/>
                  </a:moveTo>
                  <a:cubicBezTo>
                    <a:pt x="4080" y="12222"/>
                    <a:pt x="4503" y="12265"/>
                    <a:pt x="4846" y="12323"/>
                  </a:cubicBezTo>
                  <a:cubicBezTo>
                    <a:pt x="5251" y="12407"/>
                    <a:pt x="5537" y="12490"/>
                    <a:pt x="5537" y="12490"/>
                  </a:cubicBezTo>
                  <a:cubicBezTo>
                    <a:pt x="5537" y="12490"/>
                    <a:pt x="5263" y="12609"/>
                    <a:pt x="4858" y="12681"/>
                  </a:cubicBezTo>
                  <a:cubicBezTo>
                    <a:pt x="4465" y="12776"/>
                    <a:pt x="3906" y="12835"/>
                    <a:pt x="3370" y="12847"/>
                  </a:cubicBezTo>
                  <a:cubicBezTo>
                    <a:pt x="3301" y="12849"/>
                    <a:pt x="3233" y="12849"/>
                    <a:pt x="3165" y="12849"/>
                  </a:cubicBezTo>
                  <a:cubicBezTo>
                    <a:pt x="2690" y="12849"/>
                    <a:pt x="2234" y="12813"/>
                    <a:pt x="1870" y="12740"/>
                  </a:cubicBezTo>
                  <a:cubicBezTo>
                    <a:pt x="1477" y="12669"/>
                    <a:pt x="1191" y="12585"/>
                    <a:pt x="1191" y="12585"/>
                  </a:cubicBezTo>
                  <a:cubicBezTo>
                    <a:pt x="1191" y="12585"/>
                    <a:pt x="1453" y="12478"/>
                    <a:pt x="1858" y="12383"/>
                  </a:cubicBezTo>
                  <a:cubicBezTo>
                    <a:pt x="2262" y="12300"/>
                    <a:pt x="2810" y="12240"/>
                    <a:pt x="3346" y="12228"/>
                  </a:cubicBezTo>
                  <a:cubicBezTo>
                    <a:pt x="3443" y="12224"/>
                    <a:pt x="3540" y="12222"/>
                    <a:pt x="3635" y="12222"/>
                  </a:cubicBezTo>
                  <a:close/>
                  <a:moveTo>
                    <a:pt x="1119" y="0"/>
                  </a:moveTo>
                  <a:cubicBezTo>
                    <a:pt x="1119" y="48"/>
                    <a:pt x="1131" y="108"/>
                    <a:pt x="1131" y="155"/>
                  </a:cubicBezTo>
                  <a:cubicBezTo>
                    <a:pt x="1215" y="881"/>
                    <a:pt x="1286" y="1834"/>
                    <a:pt x="1322" y="2798"/>
                  </a:cubicBezTo>
                  <a:cubicBezTo>
                    <a:pt x="1334" y="3275"/>
                    <a:pt x="1346" y="3775"/>
                    <a:pt x="1346" y="4215"/>
                  </a:cubicBezTo>
                  <a:cubicBezTo>
                    <a:pt x="1346" y="4668"/>
                    <a:pt x="1334" y="5084"/>
                    <a:pt x="1322" y="5453"/>
                  </a:cubicBezTo>
                  <a:cubicBezTo>
                    <a:pt x="1310" y="5811"/>
                    <a:pt x="1286" y="6108"/>
                    <a:pt x="1262" y="6311"/>
                  </a:cubicBezTo>
                  <a:cubicBezTo>
                    <a:pt x="1250" y="6525"/>
                    <a:pt x="1227" y="6644"/>
                    <a:pt x="1227" y="6644"/>
                  </a:cubicBezTo>
                  <a:cubicBezTo>
                    <a:pt x="1227" y="6644"/>
                    <a:pt x="1215" y="6525"/>
                    <a:pt x="1203" y="6311"/>
                  </a:cubicBezTo>
                  <a:cubicBezTo>
                    <a:pt x="1191" y="6108"/>
                    <a:pt x="1155" y="5811"/>
                    <a:pt x="1108" y="5453"/>
                  </a:cubicBezTo>
                  <a:cubicBezTo>
                    <a:pt x="1072" y="5096"/>
                    <a:pt x="1012" y="4691"/>
                    <a:pt x="953" y="4251"/>
                  </a:cubicBezTo>
                  <a:cubicBezTo>
                    <a:pt x="953" y="4215"/>
                    <a:pt x="929" y="4191"/>
                    <a:pt x="929" y="4156"/>
                  </a:cubicBezTo>
                  <a:cubicBezTo>
                    <a:pt x="846" y="7311"/>
                    <a:pt x="381" y="11954"/>
                    <a:pt x="0" y="13478"/>
                  </a:cubicBezTo>
                  <a:cubicBezTo>
                    <a:pt x="1170" y="13562"/>
                    <a:pt x="2178" y="13594"/>
                    <a:pt x="3036" y="13594"/>
                  </a:cubicBezTo>
                  <a:cubicBezTo>
                    <a:pt x="4623" y="13594"/>
                    <a:pt x="5696" y="13483"/>
                    <a:pt x="6322" y="13383"/>
                  </a:cubicBezTo>
                  <a:cubicBezTo>
                    <a:pt x="6311" y="12252"/>
                    <a:pt x="5989" y="10573"/>
                    <a:pt x="5811" y="9704"/>
                  </a:cubicBezTo>
                  <a:lnTo>
                    <a:pt x="750" y="10156"/>
                  </a:lnTo>
                  <a:lnTo>
                    <a:pt x="5691" y="8918"/>
                  </a:lnTo>
                  <a:lnTo>
                    <a:pt x="5596" y="2322"/>
                  </a:lnTo>
                  <a:lnTo>
                    <a:pt x="5322" y="5525"/>
                  </a:lnTo>
                  <a:lnTo>
                    <a:pt x="4894" y="477"/>
                  </a:lnTo>
                  <a:lnTo>
                    <a:pt x="4834" y="477"/>
                  </a:lnTo>
                  <a:cubicBezTo>
                    <a:pt x="4668" y="477"/>
                    <a:pt x="4525" y="477"/>
                    <a:pt x="4370" y="465"/>
                  </a:cubicBezTo>
                  <a:lnTo>
                    <a:pt x="3977" y="4668"/>
                  </a:lnTo>
                  <a:lnTo>
                    <a:pt x="3560" y="417"/>
                  </a:lnTo>
                  <a:cubicBezTo>
                    <a:pt x="3382" y="405"/>
                    <a:pt x="3203" y="381"/>
                    <a:pt x="3036" y="358"/>
                  </a:cubicBezTo>
                  <a:lnTo>
                    <a:pt x="2727" y="2477"/>
                  </a:lnTo>
                  <a:lnTo>
                    <a:pt x="2393" y="274"/>
                  </a:lnTo>
                  <a:lnTo>
                    <a:pt x="2370" y="274"/>
                  </a:lnTo>
                  <a:cubicBezTo>
                    <a:pt x="1965" y="215"/>
                    <a:pt x="1560" y="143"/>
                    <a:pt x="1119" y="0"/>
                  </a:cubicBez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3" name="Google Shape;5669;p30">
              <a:extLst>
                <a:ext uri="{FF2B5EF4-FFF2-40B4-BE49-F238E27FC236}">
                  <a16:creationId xmlns:a16="http://schemas.microsoft.com/office/drawing/2014/main" id="{526FC9B1-176F-489F-86E0-A9891B9D0341}"/>
                </a:ext>
              </a:extLst>
            </p:cNvPr>
            <p:cNvSpPr/>
            <p:nvPr/>
          </p:nvSpPr>
          <p:spPr>
            <a:xfrm>
              <a:off x="3686175" y="2741550"/>
              <a:ext cx="429225" cy="412275"/>
            </a:xfrm>
            <a:custGeom>
              <a:avLst/>
              <a:gdLst/>
              <a:ahLst/>
              <a:cxnLst/>
              <a:rect l="l" t="t" r="r" b="b"/>
              <a:pathLst>
                <a:path w="17169" h="16491" extrusionOk="0">
                  <a:moveTo>
                    <a:pt x="1441" y="0"/>
                  </a:moveTo>
                  <a:cubicBezTo>
                    <a:pt x="929" y="0"/>
                    <a:pt x="452" y="107"/>
                    <a:pt x="0" y="298"/>
                  </a:cubicBezTo>
                  <a:lnTo>
                    <a:pt x="1703" y="10227"/>
                  </a:lnTo>
                  <a:cubicBezTo>
                    <a:pt x="2191" y="11966"/>
                    <a:pt x="3739" y="15776"/>
                    <a:pt x="7310" y="16490"/>
                  </a:cubicBezTo>
                  <a:lnTo>
                    <a:pt x="8513" y="1310"/>
                  </a:lnTo>
                  <a:lnTo>
                    <a:pt x="9716" y="16478"/>
                  </a:lnTo>
                  <a:cubicBezTo>
                    <a:pt x="12823" y="15835"/>
                    <a:pt x="14538" y="12859"/>
                    <a:pt x="15323" y="10954"/>
                  </a:cubicBezTo>
                  <a:lnTo>
                    <a:pt x="17169" y="298"/>
                  </a:lnTo>
                  <a:cubicBezTo>
                    <a:pt x="16716" y="119"/>
                    <a:pt x="16216" y="0"/>
                    <a:pt x="15728" y="0"/>
                  </a:cubicBezTo>
                  <a:lnTo>
                    <a:pt x="12871" y="0"/>
                  </a:lnTo>
                  <a:lnTo>
                    <a:pt x="11061" y="12537"/>
                  </a:lnTo>
                  <a:lnTo>
                    <a:pt x="11954" y="0"/>
                  </a:lnTo>
                  <a:lnTo>
                    <a:pt x="5227" y="0"/>
                  </a:lnTo>
                  <a:lnTo>
                    <a:pt x="6120" y="12537"/>
                  </a:lnTo>
                  <a:lnTo>
                    <a:pt x="4298" y="0"/>
                  </a:lnTo>
                  <a:close/>
                </a:path>
              </a:pathLst>
            </a:custGeom>
            <a:solidFill>
              <a:schemeClr val="lt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4" name="Google Shape;5670;p30">
              <a:extLst>
                <a:ext uri="{FF2B5EF4-FFF2-40B4-BE49-F238E27FC236}">
                  <a16:creationId xmlns:a16="http://schemas.microsoft.com/office/drawing/2014/main" id="{7C25C305-DD51-4923-9416-82DB8237ED4A}"/>
                </a:ext>
              </a:extLst>
            </p:cNvPr>
            <p:cNvSpPr/>
            <p:nvPr/>
          </p:nvSpPr>
          <p:spPr>
            <a:xfrm>
              <a:off x="4113300" y="3268675"/>
              <a:ext cx="1225" cy="1225"/>
            </a:xfrm>
            <a:custGeom>
              <a:avLst/>
              <a:gdLst/>
              <a:ahLst/>
              <a:cxnLst/>
              <a:rect l="l" t="t" r="r" b="b"/>
              <a:pathLst>
                <a:path w="49" h="49" extrusionOk="0">
                  <a:moveTo>
                    <a:pt x="0" y="1"/>
                  </a:moveTo>
                  <a:cubicBezTo>
                    <a:pt x="0" y="1"/>
                    <a:pt x="0" y="25"/>
                    <a:pt x="12" y="25"/>
                  </a:cubicBezTo>
                  <a:lnTo>
                    <a:pt x="0" y="1"/>
                  </a:lnTo>
                  <a:close/>
                  <a:moveTo>
                    <a:pt x="12" y="25"/>
                  </a:moveTo>
                  <a:lnTo>
                    <a:pt x="31" y="37"/>
                  </a:lnTo>
                  <a:lnTo>
                    <a:pt x="31" y="37"/>
                  </a:lnTo>
                  <a:cubicBezTo>
                    <a:pt x="23" y="30"/>
                    <a:pt x="20" y="25"/>
                    <a:pt x="12" y="25"/>
                  </a:cubicBezTo>
                  <a:close/>
                  <a:moveTo>
                    <a:pt x="31" y="37"/>
                  </a:moveTo>
                  <a:cubicBezTo>
                    <a:pt x="35" y="41"/>
                    <a:pt x="40" y="45"/>
                    <a:pt x="48" y="49"/>
                  </a:cubicBezTo>
                  <a:lnTo>
                    <a:pt x="31" y="37"/>
                  </a:ln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5" name="Google Shape;5671;p30">
              <a:extLst>
                <a:ext uri="{FF2B5EF4-FFF2-40B4-BE49-F238E27FC236}">
                  <a16:creationId xmlns:a16="http://schemas.microsoft.com/office/drawing/2014/main" id="{E65DEEF4-A597-4CA9-8F84-BBA21CE14ACC}"/>
                </a:ext>
              </a:extLst>
            </p:cNvPr>
            <p:cNvSpPr/>
            <p:nvPr/>
          </p:nvSpPr>
          <p:spPr>
            <a:xfrm>
              <a:off x="4154075" y="3160925"/>
              <a:ext cx="44675" cy="27500"/>
            </a:xfrm>
            <a:custGeom>
              <a:avLst/>
              <a:gdLst/>
              <a:ahLst/>
              <a:cxnLst/>
              <a:rect l="l" t="t" r="r" b="b"/>
              <a:pathLst>
                <a:path w="1787" h="1100" extrusionOk="0">
                  <a:moveTo>
                    <a:pt x="894" y="1"/>
                  </a:moveTo>
                  <a:cubicBezTo>
                    <a:pt x="405" y="1"/>
                    <a:pt x="1" y="406"/>
                    <a:pt x="1" y="894"/>
                  </a:cubicBezTo>
                  <a:cubicBezTo>
                    <a:pt x="1" y="1047"/>
                    <a:pt x="40" y="1099"/>
                    <a:pt x="110" y="1099"/>
                  </a:cubicBezTo>
                  <a:cubicBezTo>
                    <a:pt x="262" y="1099"/>
                    <a:pt x="558" y="846"/>
                    <a:pt x="894" y="846"/>
                  </a:cubicBezTo>
                  <a:cubicBezTo>
                    <a:pt x="1237" y="846"/>
                    <a:pt x="1531" y="1094"/>
                    <a:pt x="1680" y="1094"/>
                  </a:cubicBezTo>
                  <a:cubicBezTo>
                    <a:pt x="1748" y="1094"/>
                    <a:pt x="1787" y="1043"/>
                    <a:pt x="1787" y="894"/>
                  </a:cubicBezTo>
                  <a:cubicBezTo>
                    <a:pt x="1787" y="406"/>
                    <a:pt x="1394"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6" name="Google Shape;5672;p30">
              <a:extLst>
                <a:ext uri="{FF2B5EF4-FFF2-40B4-BE49-F238E27FC236}">
                  <a16:creationId xmlns:a16="http://schemas.microsoft.com/office/drawing/2014/main" id="{7AE0332E-86EA-4C77-91D7-AE6B80166EE1}"/>
                </a:ext>
              </a:extLst>
            </p:cNvPr>
            <p:cNvSpPr/>
            <p:nvPr/>
          </p:nvSpPr>
          <p:spPr>
            <a:xfrm>
              <a:off x="3601025" y="3160925"/>
              <a:ext cx="44675" cy="27500"/>
            </a:xfrm>
            <a:custGeom>
              <a:avLst/>
              <a:gdLst/>
              <a:ahLst/>
              <a:cxnLst/>
              <a:rect l="l" t="t" r="r" b="b"/>
              <a:pathLst>
                <a:path w="1787" h="1100" extrusionOk="0">
                  <a:moveTo>
                    <a:pt x="894" y="1"/>
                  </a:moveTo>
                  <a:cubicBezTo>
                    <a:pt x="394" y="1"/>
                    <a:pt x="1" y="406"/>
                    <a:pt x="1" y="894"/>
                  </a:cubicBezTo>
                  <a:cubicBezTo>
                    <a:pt x="1" y="1047"/>
                    <a:pt x="39" y="1099"/>
                    <a:pt x="108" y="1099"/>
                  </a:cubicBezTo>
                  <a:cubicBezTo>
                    <a:pt x="257" y="1099"/>
                    <a:pt x="550" y="846"/>
                    <a:pt x="894" y="846"/>
                  </a:cubicBezTo>
                  <a:cubicBezTo>
                    <a:pt x="1229" y="846"/>
                    <a:pt x="1526" y="1094"/>
                    <a:pt x="1678" y="1094"/>
                  </a:cubicBezTo>
                  <a:cubicBezTo>
                    <a:pt x="1747" y="1094"/>
                    <a:pt x="1787" y="1043"/>
                    <a:pt x="1787" y="894"/>
                  </a:cubicBezTo>
                  <a:cubicBezTo>
                    <a:pt x="1787" y="406"/>
                    <a:pt x="1382" y="1"/>
                    <a:pt x="894" y="1"/>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7" name="Google Shape;5673;p30">
              <a:extLst>
                <a:ext uri="{FF2B5EF4-FFF2-40B4-BE49-F238E27FC236}">
                  <a16:creationId xmlns:a16="http://schemas.microsoft.com/office/drawing/2014/main" id="{DC9D65CD-E6B4-49C7-911A-56B37F2D7AA1}"/>
                </a:ext>
              </a:extLst>
            </p:cNvPr>
            <p:cNvSpPr/>
            <p:nvPr/>
          </p:nvSpPr>
          <p:spPr>
            <a:xfrm>
              <a:off x="3714150" y="3775900"/>
              <a:ext cx="371200" cy="120875"/>
            </a:xfrm>
            <a:custGeom>
              <a:avLst/>
              <a:gdLst/>
              <a:ahLst/>
              <a:cxnLst/>
              <a:rect l="l" t="t" r="r" b="b"/>
              <a:pathLst>
                <a:path w="14848" h="4835" extrusionOk="0">
                  <a:moveTo>
                    <a:pt x="12331" y="4279"/>
                  </a:moveTo>
                  <a:lnTo>
                    <a:pt x="12331" y="4279"/>
                  </a:lnTo>
                  <a:cubicBezTo>
                    <a:pt x="12317" y="4285"/>
                    <a:pt x="12302" y="4292"/>
                    <a:pt x="12287" y="4298"/>
                  </a:cubicBezTo>
                  <a:lnTo>
                    <a:pt x="12299" y="4298"/>
                  </a:lnTo>
                  <a:cubicBezTo>
                    <a:pt x="12310" y="4292"/>
                    <a:pt x="12321" y="4285"/>
                    <a:pt x="12331" y="4279"/>
                  </a:cubicBezTo>
                  <a:close/>
                  <a:moveTo>
                    <a:pt x="14657" y="0"/>
                  </a:moveTo>
                  <a:cubicBezTo>
                    <a:pt x="13419" y="881"/>
                    <a:pt x="10752" y="2429"/>
                    <a:pt x="7168" y="2429"/>
                  </a:cubicBezTo>
                  <a:cubicBezTo>
                    <a:pt x="3691" y="2429"/>
                    <a:pt x="1334" y="988"/>
                    <a:pt x="191" y="84"/>
                  </a:cubicBezTo>
                  <a:cubicBezTo>
                    <a:pt x="72" y="929"/>
                    <a:pt x="0" y="1869"/>
                    <a:pt x="0" y="2870"/>
                  </a:cubicBezTo>
                  <a:cubicBezTo>
                    <a:pt x="476" y="3286"/>
                    <a:pt x="1381" y="3977"/>
                    <a:pt x="2691" y="4525"/>
                  </a:cubicBezTo>
                  <a:cubicBezTo>
                    <a:pt x="2620" y="4489"/>
                    <a:pt x="2524" y="4417"/>
                    <a:pt x="2453" y="4382"/>
                  </a:cubicBezTo>
                  <a:cubicBezTo>
                    <a:pt x="2155" y="4191"/>
                    <a:pt x="1905" y="3989"/>
                    <a:pt x="1691" y="3798"/>
                  </a:cubicBezTo>
                  <a:cubicBezTo>
                    <a:pt x="1465" y="3620"/>
                    <a:pt x="1310" y="3441"/>
                    <a:pt x="1155" y="3298"/>
                  </a:cubicBezTo>
                  <a:cubicBezTo>
                    <a:pt x="869" y="3001"/>
                    <a:pt x="750" y="2798"/>
                    <a:pt x="750" y="2798"/>
                  </a:cubicBezTo>
                  <a:lnTo>
                    <a:pt x="750" y="2798"/>
                  </a:lnTo>
                  <a:cubicBezTo>
                    <a:pt x="750" y="2798"/>
                    <a:pt x="929" y="2941"/>
                    <a:pt x="1274" y="3155"/>
                  </a:cubicBezTo>
                  <a:cubicBezTo>
                    <a:pt x="1441" y="3262"/>
                    <a:pt x="1643" y="3382"/>
                    <a:pt x="1881" y="3512"/>
                  </a:cubicBezTo>
                  <a:cubicBezTo>
                    <a:pt x="2120" y="3655"/>
                    <a:pt x="2405" y="3786"/>
                    <a:pt x="2703" y="3917"/>
                  </a:cubicBezTo>
                  <a:cubicBezTo>
                    <a:pt x="2858" y="3989"/>
                    <a:pt x="3012" y="4048"/>
                    <a:pt x="3179" y="4108"/>
                  </a:cubicBezTo>
                  <a:cubicBezTo>
                    <a:pt x="3346" y="4167"/>
                    <a:pt x="3524" y="4251"/>
                    <a:pt x="3703" y="4310"/>
                  </a:cubicBezTo>
                  <a:cubicBezTo>
                    <a:pt x="3882" y="4358"/>
                    <a:pt x="4060" y="4417"/>
                    <a:pt x="4251" y="4465"/>
                  </a:cubicBezTo>
                  <a:cubicBezTo>
                    <a:pt x="4346" y="4501"/>
                    <a:pt x="4441" y="4525"/>
                    <a:pt x="4536" y="4548"/>
                  </a:cubicBezTo>
                  <a:cubicBezTo>
                    <a:pt x="4644" y="4560"/>
                    <a:pt x="4727" y="4584"/>
                    <a:pt x="4834" y="4608"/>
                  </a:cubicBezTo>
                  <a:cubicBezTo>
                    <a:pt x="4941" y="4620"/>
                    <a:pt x="5025" y="4644"/>
                    <a:pt x="5132" y="4655"/>
                  </a:cubicBezTo>
                  <a:lnTo>
                    <a:pt x="5441" y="4703"/>
                  </a:lnTo>
                  <a:cubicBezTo>
                    <a:pt x="5656" y="4739"/>
                    <a:pt x="5858" y="4763"/>
                    <a:pt x="6072" y="4775"/>
                  </a:cubicBezTo>
                  <a:cubicBezTo>
                    <a:pt x="6275" y="4798"/>
                    <a:pt x="6501" y="4822"/>
                    <a:pt x="6703" y="4822"/>
                  </a:cubicBezTo>
                  <a:lnTo>
                    <a:pt x="7037" y="4834"/>
                  </a:lnTo>
                  <a:lnTo>
                    <a:pt x="7180" y="4834"/>
                  </a:lnTo>
                  <a:lnTo>
                    <a:pt x="7346" y="4822"/>
                  </a:lnTo>
                  <a:cubicBezTo>
                    <a:pt x="7573" y="4810"/>
                    <a:pt x="7811" y="4822"/>
                    <a:pt x="8013" y="4798"/>
                  </a:cubicBezTo>
                  <a:cubicBezTo>
                    <a:pt x="8227" y="4763"/>
                    <a:pt x="8430" y="4763"/>
                    <a:pt x="8644" y="4739"/>
                  </a:cubicBezTo>
                  <a:lnTo>
                    <a:pt x="9263" y="4644"/>
                  </a:lnTo>
                  <a:cubicBezTo>
                    <a:pt x="9478" y="4596"/>
                    <a:pt x="9680" y="4560"/>
                    <a:pt x="9882" y="4513"/>
                  </a:cubicBezTo>
                  <a:cubicBezTo>
                    <a:pt x="10073" y="4453"/>
                    <a:pt x="10263" y="4405"/>
                    <a:pt x="10454" y="4358"/>
                  </a:cubicBezTo>
                  <a:cubicBezTo>
                    <a:pt x="10656" y="4298"/>
                    <a:pt x="10835" y="4239"/>
                    <a:pt x="11025" y="4203"/>
                  </a:cubicBezTo>
                  <a:cubicBezTo>
                    <a:pt x="11383" y="4060"/>
                    <a:pt x="11728" y="3941"/>
                    <a:pt x="12037" y="3822"/>
                  </a:cubicBezTo>
                  <a:cubicBezTo>
                    <a:pt x="12347" y="3691"/>
                    <a:pt x="12633" y="3572"/>
                    <a:pt x="12871" y="3453"/>
                  </a:cubicBezTo>
                  <a:cubicBezTo>
                    <a:pt x="13109" y="3334"/>
                    <a:pt x="13335" y="3215"/>
                    <a:pt x="13514" y="3132"/>
                  </a:cubicBezTo>
                  <a:cubicBezTo>
                    <a:pt x="13692" y="3024"/>
                    <a:pt x="13823" y="2953"/>
                    <a:pt x="13907" y="2905"/>
                  </a:cubicBezTo>
                  <a:cubicBezTo>
                    <a:pt x="14002" y="2846"/>
                    <a:pt x="14061" y="2810"/>
                    <a:pt x="14061" y="2810"/>
                  </a:cubicBezTo>
                  <a:lnTo>
                    <a:pt x="14061" y="2810"/>
                  </a:lnTo>
                  <a:cubicBezTo>
                    <a:pt x="14061" y="2810"/>
                    <a:pt x="13930" y="2989"/>
                    <a:pt x="13633" y="3274"/>
                  </a:cubicBezTo>
                  <a:cubicBezTo>
                    <a:pt x="13478" y="3405"/>
                    <a:pt x="13299" y="3584"/>
                    <a:pt x="13073" y="3751"/>
                  </a:cubicBezTo>
                  <a:lnTo>
                    <a:pt x="12716" y="4024"/>
                  </a:lnTo>
                  <a:cubicBezTo>
                    <a:pt x="12594" y="4102"/>
                    <a:pt x="12472" y="4190"/>
                    <a:pt x="12331" y="4279"/>
                  </a:cubicBezTo>
                  <a:lnTo>
                    <a:pt x="12331" y="4279"/>
                  </a:lnTo>
                  <a:cubicBezTo>
                    <a:pt x="13499" y="3749"/>
                    <a:pt x="14353" y="3186"/>
                    <a:pt x="14835" y="2810"/>
                  </a:cubicBezTo>
                  <a:cubicBezTo>
                    <a:pt x="14847" y="1810"/>
                    <a:pt x="14776" y="857"/>
                    <a:pt x="14657" y="0"/>
                  </a:cubicBezTo>
                  <a:close/>
                </a:path>
              </a:pathLst>
            </a:custGeom>
            <a:solidFill>
              <a:srgbClr val="EBBA6C"/>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8" name="Google Shape;5674;p30">
              <a:extLst>
                <a:ext uri="{FF2B5EF4-FFF2-40B4-BE49-F238E27FC236}">
                  <a16:creationId xmlns:a16="http://schemas.microsoft.com/office/drawing/2014/main" id="{9A62E148-5D49-4DB8-94E1-60EE95BC73EA}"/>
                </a:ext>
              </a:extLst>
            </p:cNvPr>
            <p:cNvSpPr/>
            <p:nvPr/>
          </p:nvSpPr>
          <p:spPr>
            <a:xfrm>
              <a:off x="3531975" y="2908225"/>
              <a:ext cx="198850" cy="371625"/>
            </a:xfrm>
            <a:custGeom>
              <a:avLst/>
              <a:gdLst/>
              <a:ahLst/>
              <a:cxnLst/>
              <a:rect l="l" t="t" r="r" b="b"/>
              <a:pathLst>
                <a:path w="7954" h="14865" extrusionOk="0">
                  <a:moveTo>
                    <a:pt x="1" y="12044"/>
                  </a:moveTo>
                  <a:lnTo>
                    <a:pt x="1" y="12044"/>
                  </a:lnTo>
                  <a:cubicBezTo>
                    <a:pt x="1" y="12046"/>
                    <a:pt x="1" y="12048"/>
                    <a:pt x="1" y="12050"/>
                  </a:cubicBezTo>
                  <a:cubicBezTo>
                    <a:pt x="1" y="12048"/>
                    <a:pt x="1" y="12046"/>
                    <a:pt x="1" y="12044"/>
                  </a:cubicBezTo>
                  <a:close/>
                  <a:moveTo>
                    <a:pt x="3656" y="9776"/>
                  </a:moveTo>
                  <a:cubicBezTo>
                    <a:pt x="4346" y="9776"/>
                    <a:pt x="4918" y="10347"/>
                    <a:pt x="4918" y="11049"/>
                  </a:cubicBezTo>
                  <a:cubicBezTo>
                    <a:pt x="4918" y="11752"/>
                    <a:pt x="4346" y="12312"/>
                    <a:pt x="3656" y="12312"/>
                  </a:cubicBezTo>
                  <a:cubicBezTo>
                    <a:pt x="2953" y="12312"/>
                    <a:pt x="2382" y="11752"/>
                    <a:pt x="2382" y="11049"/>
                  </a:cubicBezTo>
                  <a:cubicBezTo>
                    <a:pt x="2382" y="10347"/>
                    <a:pt x="2953" y="9776"/>
                    <a:pt x="3656" y="9776"/>
                  </a:cubicBezTo>
                  <a:close/>
                  <a:moveTo>
                    <a:pt x="6394" y="9275"/>
                  </a:moveTo>
                  <a:cubicBezTo>
                    <a:pt x="6394" y="9275"/>
                    <a:pt x="6430" y="9395"/>
                    <a:pt x="6489" y="9621"/>
                  </a:cubicBezTo>
                  <a:cubicBezTo>
                    <a:pt x="6525" y="9728"/>
                    <a:pt x="6549" y="9859"/>
                    <a:pt x="6597" y="10002"/>
                  </a:cubicBezTo>
                  <a:cubicBezTo>
                    <a:pt x="6632" y="10157"/>
                    <a:pt x="6656" y="10335"/>
                    <a:pt x="6692" y="10526"/>
                  </a:cubicBezTo>
                  <a:cubicBezTo>
                    <a:pt x="6704" y="10621"/>
                    <a:pt x="6716" y="10716"/>
                    <a:pt x="6728" y="10823"/>
                  </a:cubicBezTo>
                  <a:cubicBezTo>
                    <a:pt x="6728" y="10930"/>
                    <a:pt x="6728" y="11026"/>
                    <a:pt x="6751" y="11157"/>
                  </a:cubicBezTo>
                  <a:cubicBezTo>
                    <a:pt x="6751" y="11264"/>
                    <a:pt x="6763" y="11371"/>
                    <a:pt x="6751" y="11490"/>
                  </a:cubicBezTo>
                  <a:cubicBezTo>
                    <a:pt x="6728" y="11609"/>
                    <a:pt x="6716" y="11728"/>
                    <a:pt x="6716" y="11859"/>
                  </a:cubicBezTo>
                  <a:cubicBezTo>
                    <a:pt x="6704" y="11978"/>
                    <a:pt x="6692" y="12121"/>
                    <a:pt x="6656" y="12240"/>
                  </a:cubicBezTo>
                  <a:cubicBezTo>
                    <a:pt x="6632" y="12371"/>
                    <a:pt x="6597" y="12490"/>
                    <a:pt x="6549" y="12621"/>
                  </a:cubicBezTo>
                  <a:cubicBezTo>
                    <a:pt x="6489" y="12740"/>
                    <a:pt x="6442" y="12883"/>
                    <a:pt x="6394" y="13014"/>
                  </a:cubicBezTo>
                  <a:cubicBezTo>
                    <a:pt x="6335" y="13133"/>
                    <a:pt x="6239" y="13252"/>
                    <a:pt x="6168" y="13371"/>
                  </a:cubicBezTo>
                  <a:cubicBezTo>
                    <a:pt x="5989" y="13597"/>
                    <a:pt x="5775" y="13800"/>
                    <a:pt x="5537" y="13943"/>
                  </a:cubicBezTo>
                  <a:cubicBezTo>
                    <a:pt x="5430" y="14038"/>
                    <a:pt x="5299" y="14086"/>
                    <a:pt x="5180" y="14145"/>
                  </a:cubicBezTo>
                  <a:cubicBezTo>
                    <a:pt x="5061" y="14205"/>
                    <a:pt x="4930" y="14228"/>
                    <a:pt x="4811" y="14276"/>
                  </a:cubicBezTo>
                  <a:cubicBezTo>
                    <a:pt x="4692" y="14324"/>
                    <a:pt x="4573" y="14348"/>
                    <a:pt x="4442" y="14359"/>
                  </a:cubicBezTo>
                  <a:cubicBezTo>
                    <a:pt x="4323" y="14383"/>
                    <a:pt x="4203" y="14407"/>
                    <a:pt x="4084" y="14407"/>
                  </a:cubicBezTo>
                  <a:cubicBezTo>
                    <a:pt x="3971" y="14413"/>
                    <a:pt x="3858" y="14416"/>
                    <a:pt x="3750" y="14416"/>
                  </a:cubicBezTo>
                  <a:cubicBezTo>
                    <a:pt x="3641" y="14416"/>
                    <a:pt x="3537" y="14413"/>
                    <a:pt x="3441" y="14407"/>
                  </a:cubicBezTo>
                  <a:cubicBezTo>
                    <a:pt x="3251" y="14407"/>
                    <a:pt x="3072" y="14383"/>
                    <a:pt x="2918" y="14348"/>
                  </a:cubicBezTo>
                  <a:cubicBezTo>
                    <a:pt x="2775" y="14336"/>
                    <a:pt x="2644" y="14300"/>
                    <a:pt x="2525" y="14276"/>
                  </a:cubicBezTo>
                  <a:cubicBezTo>
                    <a:pt x="2298" y="14228"/>
                    <a:pt x="2179" y="14181"/>
                    <a:pt x="2179" y="14181"/>
                  </a:cubicBezTo>
                  <a:cubicBezTo>
                    <a:pt x="2179" y="14181"/>
                    <a:pt x="2310" y="14169"/>
                    <a:pt x="2537" y="14145"/>
                  </a:cubicBezTo>
                  <a:cubicBezTo>
                    <a:pt x="2763" y="14121"/>
                    <a:pt x="3072" y="14097"/>
                    <a:pt x="3441" y="14038"/>
                  </a:cubicBezTo>
                  <a:cubicBezTo>
                    <a:pt x="3620" y="14026"/>
                    <a:pt x="3811" y="13978"/>
                    <a:pt x="4025" y="13931"/>
                  </a:cubicBezTo>
                  <a:cubicBezTo>
                    <a:pt x="4132" y="13919"/>
                    <a:pt x="4215" y="13871"/>
                    <a:pt x="4323" y="13859"/>
                  </a:cubicBezTo>
                  <a:cubicBezTo>
                    <a:pt x="4358" y="13847"/>
                    <a:pt x="4430" y="13824"/>
                    <a:pt x="4465" y="13812"/>
                  </a:cubicBezTo>
                  <a:lnTo>
                    <a:pt x="4620" y="13752"/>
                  </a:lnTo>
                  <a:cubicBezTo>
                    <a:pt x="4823" y="13681"/>
                    <a:pt x="5001" y="13574"/>
                    <a:pt x="5180" y="13455"/>
                  </a:cubicBezTo>
                  <a:cubicBezTo>
                    <a:pt x="5346" y="13324"/>
                    <a:pt x="5501" y="13181"/>
                    <a:pt x="5632" y="13002"/>
                  </a:cubicBezTo>
                  <a:cubicBezTo>
                    <a:pt x="5692" y="12907"/>
                    <a:pt x="5763" y="12812"/>
                    <a:pt x="5811" y="12716"/>
                  </a:cubicBezTo>
                  <a:cubicBezTo>
                    <a:pt x="5858" y="12609"/>
                    <a:pt x="5894" y="12502"/>
                    <a:pt x="5942" y="12419"/>
                  </a:cubicBezTo>
                  <a:cubicBezTo>
                    <a:pt x="6001" y="12192"/>
                    <a:pt x="6108" y="12002"/>
                    <a:pt x="6132" y="11776"/>
                  </a:cubicBezTo>
                  <a:cubicBezTo>
                    <a:pt x="6168" y="11669"/>
                    <a:pt x="6180" y="11550"/>
                    <a:pt x="6192" y="11454"/>
                  </a:cubicBezTo>
                  <a:lnTo>
                    <a:pt x="6239" y="11133"/>
                  </a:lnTo>
                  <a:cubicBezTo>
                    <a:pt x="6275" y="10930"/>
                    <a:pt x="6299" y="10728"/>
                    <a:pt x="6299" y="10538"/>
                  </a:cubicBezTo>
                  <a:cubicBezTo>
                    <a:pt x="6311" y="10359"/>
                    <a:pt x="6335" y="10180"/>
                    <a:pt x="6347" y="10037"/>
                  </a:cubicBezTo>
                  <a:cubicBezTo>
                    <a:pt x="6347" y="9883"/>
                    <a:pt x="6359" y="9752"/>
                    <a:pt x="6359" y="9633"/>
                  </a:cubicBezTo>
                  <a:cubicBezTo>
                    <a:pt x="6370" y="9406"/>
                    <a:pt x="6394" y="9275"/>
                    <a:pt x="6394" y="9275"/>
                  </a:cubicBezTo>
                  <a:close/>
                  <a:moveTo>
                    <a:pt x="1331" y="14584"/>
                  </a:moveTo>
                  <a:cubicBezTo>
                    <a:pt x="1333" y="14587"/>
                    <a:pt x="1335" y="14589"/>
                    <a:pt x="1335" y="14589"/>
                  </a:cubicBezTo>
                  <a:cubicBezTo>
                    <a:pt x="1336" y="14589"/>
                    <a:pt x="1335" y="14588"/>
                    <a:pt x="1334" y="14586"/>
                  </a:cubicBezTo>
                  <a:lnTo>
                    <a:pt x="1331" y="14584"/>
                  </a:lnTo>
                  <a:close/>
                  <a:moveTo>
                    <a:pt x="6597" y="1"/>
                  </a:moveTo>
                  <a:cubicBezTo>
                    <a:pt x="6597" y="36"/>
                    <a:pt x="6597" y="48"/>
                    <a:pt x="6585" y="84"/>
                  </a:cubicBezTo>
                  <a:cubicBezTo>
                    <a:pt x="6561" y="262"/>
                    <a:pt x="6501" y="453"/>
                    <a:pt x="6478" y="632"/>
                  </a:cubicBezTo>
                  <a:cubicBezTo>
                    <a:pt x="6430" y="822"/>
                    <a:pt x="6382" y="1013"/>
                    <a:pt x="6323" y="1191"/>
                  </a:cubicBezTo>
                  <a:cubicBezTo>
                    <a:pt x="6204" y="1584"/>
                    <a:pt x="6061" y="1965"/>
                    <a:pt x="5894" y="2358"/>
                  </a:cubicBezTo>
                  <a:cubicBezTo>
                    <a:pt x="5716" y="2739"/>
                    <a:pt x="5525" y="3120"/>
                    <a:pt x="5311" y="3489"/>
                  </a:cubicBezTo>
                  <a:cubicBezTo>
                    <a:pt x="5108" y="3858"/>
                    <a:pt x="4882" y="4203"/>
                    <a:pt x="4656" y="4549"/>
                  </a:cubicBezTo>
                  <a:cubicBezTo>
                    <a:pt x="4442" y="4882"/>
                    <a:pt x="4203" y="5215"/>
                    <a:pt x="3965" y="5525"/>
                  </a:cubicBezTo>
                  <a:cubicBezTo>
                    <a:pt x="3501" y="6156"/>
                    <a:pt x="3037" y="6704"/>
                    <a:pt x="2632" y="7180"/>
                  </a:cubicBezTo>
                  <a:cubicBezTo>
                    <a:pt x="2394" y="7478"/>
                    <a:pt x="2179" y="7728"/>
                    <a:pt x="1965" y="7954"/>
                  </a:cubicBezTo>
                  <a:cubicBezTo>
                    <a:pt x="1204" y="9250"/>
                    <a:pt x="241" y="10452"/>
                    <a:pt x="1" y="12044"/>
                  </a:cubicBezTo>
                  <a:lnTo>
                    <a:pt x="1" y="12044"/>
                  </a:lnTo>
                  <a:cubicBezTo>
                    <a:pt x="14" y="11964"/>
                    <a:pt x="48" y="11905"/>
                    <a:pt x="60" y="11835"/>
                  </a:cubicBezTo>
                  <a:cubicBezTo>
                    <a:pt x="251" y="11228"/>
                    <a:pt x="489" y="10716"/>
                    <a:pt x="751" y="10276"/>
                  </a:cubicBezTo>
                  <a:cubicBezTo>
                    <a:pt x="977" y="9871"/>
                    <a:pt x="1227" y="9514"/>
                    <a:pt x="1453" y="9228"/>
                  </a:cubicBezTo>
                  <a:cubicBezTo>
                    <a:pt x="1667" y="8954"/>
                    <a:pt x="1846" y="8740"/>
                    <a:pt x="1989" y="8609"/>
                  </a:cubicBezTo>
                  <a:lnTo>
                    <a:pt x="2191" y="8394"/>
                  </a:lnTo>
                  <a:lnTo>
                    <a:pt x="2191" y="8394"/>
                  </a:lnTo>
                  <a:cubicBezTo>
                    <a:pt x="2191" y="8394"/>
                    <a:pt x="2144" y="8490"/>
                    <a:pt x="2060" y="8656"/>
                  </a:cubicBezTo>
                  <a:cubicBezTo>
                    <a:pt x="2013" y="8740"/>
                    <a:pt x="1953" y="8835"/>
                    <a:pt x="1906" y="8966"/>
                  </a:cubicBezTo>
                  <a:cubicBezTo>
                    <a:pt x="1846" y="9085"/>
                    <a:pt x="1787" y="9228"/>
                    <a:pt x="1715" y="9383"/>
                  </a:cubicBezTo>
                  <a:cubicBezTo>
                    <a:pt x="1584" y="9692"/>
                    <a:pt x="1429" y="10085"/>
                    <a:pt x="1286" y="10526"/>
                  </a:cubicBezTo>
                  <a:cubicBezTo>
                    <a:pt x="1132" y="10978"/>
                    <a:pt x="1013" y="11490"/>
                    <a:pt x="929" y="12050"/>
                  </a:cubicBezTo>
                  <a:cubicBezTo>
                    <a:pt x="858" y="12597"/>
                    <a:pt x="822" y="13205"/>
                    <a:pt x="941" y="13776"/>
                  </a:cubicBezTo>
                  <a:cubicBezTo>
                    <a:pt x="989" y="13907"/>
                    <a:pt x="1013" y="14038"/>
                    <a:pt x="1060" y="14157"/>
                  </a:cubicBezTo>
                  <a:cubicBezTo>
                    <a:pt x="1072" y="14193"/>
                    <a:pt x="1096" y="14217"/>
                    <a:pt x="1096" y="14252"/>
                  </a:cubicBezTo>
                  <a:cubicBezTo>
                    <a:pt x="1108" y="14264"/>
                    <a:pt x="1120" y="14276"/>
                    <a:pt x="1120" y="14312"/>
                  </a:cubicBezTo>
                  <a:cubicBezTo>
                    <a:pt x="1132" y="14324"/>
                    <a:pt x="1132" y="14348"/>
                    <a:pt x="1155" y="14371"/>
                  </a:cubicBezTo>
                  <a:cubicBezTo>
                    <a:pt x="1167" y="14395"/>
                    <a:pt x="1215" y="14443"/>
                    <a:pt x="1227" y="14467"/>
                  </a:cubicBezTo>
                  <a:lnTo>
                    <a:pt x="1310" y="14574"/>
                  </a:lnTo>
                  <a:lnTo>
                    <a:pt x="1331" y="14584"/>
                  </a:lnTo>
                  <a:lnTo>
                    <a:pt x="1331" y="14584"/>
                  </a:lnTo>
                  <a:cubicBezTo>
                    <a:pt x="1324" y="14576"/>
                    <a:pt x="1313" y="14561"/>
                    <a:pt x="1305" y="14550"/>
                  </a:cubicBezTo>
                  <a:lnTo>
                    <a:pt x="1310" y="14550"/>
                  </a:lnTo>
                  <a:lnTo>
                    <a:pt x="1334" y="14562"/>
                  </a:lnTo>
                  <a:cubicBezTo>
                    <a:pt x="1358" y="14574"/>
                    <a:pt x="1394" y="14609"/>
                    <a:pt x="1453" y="14621"/>
                  </a:cubicBezTo>
                  <a:cubicBezTo>
                    <a:pt x="1548" y="14669"/>
                    <a:pt x="1667" y="14705"/>
                    <a:pt x="1822" y="14740"/>
                  </a:cubicBezTo>
                  <a:cubicBezTo>
                    <a:pt x="2228" y="14831"/>
                    <a:pt x="2708" y="14865"/>
                    <a:pt x="3207" y="14865"/>
                  </a:cubicBezTo>
                  <a:cubicBezTo>
                    <a:pt x="3426" y="14865"/>
                    <a:pt x="3648" y="14858"/>
                    <a:pt x="3870" y="14848"/>
                  </a:cubicBezTo>
                  <a:cubicBezTo>
                    <a:pt x="4251" y="14824"/>
                    <a:pt x="4608" y="14764"/>
                    <a:pt x="4977" y="14729"/>
                  </a:cubicBezTo>
                  <a:cubicBezTo>
                    <a:pt x="5335" y="14669"/>
                    <a:pt x="5704" y="14586"/>
                    <a:pt x="5989" y="14490"/>
                  </a:cubicBezTo>
                  <a:cubicBezTo>
                    <a:pt x="6061" y="14455"/>
                    <a:pt x="6120" y="14443"/>
                    <a:pt x="6168" y="14407"/>
                  </a:cubicBezTo>
                  <a:lnTo>
                    <a:pt x="6180" y="14395"/>
                  </a:lnTo>
                  <a:cubicBezTo>
                    <a:pt x="6239" y="14312"/>
                    <a:pt x="6311" y="14205"/>
                    <a:pt x="6394" y="14086"/>
                  </a:cubicBezTo>
                  <a:cubicBezTo>
                    <a:pt x="6537" y="13800"/>
                    <a:pt x="6668" y="13478"/>
                    <a:pt x="6775" y="13133"/>
                  </a:cubicBezTo>
                  <a:cubicBezTo>
                    <a:pt x="6990" y="12443"/>
                    <a:pt x="7109" y="11764"/>
                    <a:pt x="7168" y="11049"/>
                  </a:cubicBezTo>
                  <a:cubicBezTo>
                    <a:pt x="7180" y="10752"/>
                    <a:pt x="7168" y="10407"/>
                    <a:pt x="7144" y="10061"/>
                  </a:cubicBezTo>
                  <a:cubicBezTo>
                    <a:pt x="7121" y="9728"/>
                    <a:pt x="7073" y="9383"/>
                    <a:pt x="7049" y="9049"/>
                  </a:cubicBezTo>
                  <a:cubicBezTo>
                    <a:pt x="6966" y="8382"/>
                    <a:pt x="6882" y="7740"/>
                    <a:pt x="6787" y="7168"/>
                  </a:cubicBezTo>
                  <a:cubicBezTo>
                    <a:pt x="6704" y="6585"/>
                    <a:pt x="6632" y="6037"/>
                    <a:pt x="6573" y="5561"/>
                  </a:cubicBezTo>
                  <a:cubicBezTo>
                    <a:pt x="6489" y="5084"/>
                    <a:pt x="6454" y="4644"/>
                    <a:pt x="6406" y="4311"/>
                  </a:cubicBezTo>
                  <a:cubicBezTo>
                    <a:pt x="6359" y="3965"/>
                    <a:pt x="6335" y="3680"/>
                    <a:pt x="6311" y="3501"/>
                  </a:cubicBezTo>
                  <a:cubicBezTo>
                    <a:pt x="6299" y="3311"/>
                    <a:pt x="6287" y="3215"/>
                    <a:pt x="6287" y="3215"/>
                  </a:cubicBezTo>
                  <a:lnTo>
                    <a:pt x="6287" y="3215"/>
                  </a:lnTo>
                  <a:cubicBezTo>
                    <a:pt x="6287" y="3215"/>
                    <a:pt x="6335" y="3311"/>
                    <a:pt x="6406" y="3489"/>
                  </a:cubicBezTo>
                  <a:cubicBezTo>
                    <a:pt x="6478" y="3668"/>
                    <a:pt x="6585" y="3918"/>
                    <a:pt x="6716" y="4251"/>
                  </a:cubicBezTo>
                  <a:cubicBezTo>
                    <a:pt x="6966" y="4906"/>
                    <a:pt x="7323" y="5835"/>
                    <a:pt x="7680" y="6989"/>
                  </a:cubicBezTo>
                  <a:cubicBezTo>
                    <a:pt x="7775" y="7263"/>
                    <a:pt x="7859" y="7561"/>
                    <a:pt x="7954" y="7859"/>
                  </a:cubicBezTo>
                  <a:lnTo>
                    <a:pt x="6597" y="1"/>
                  </a:lnTo>
                  <a:close/>
                </a:path>
              </a:pathLst>
            </a:custGeom>
            <a:solidFill>
              <a:schemeClr val="dk2"/>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59" name="Google Shape;5675;p30">
              <a:extLst>
                <a:ext uri="{FF2B5EF4-FFF2-40B4-BE49-F238E27FC236}">
                  <a16:creationId xmlns:a16="http://schemas.microsoft.com/office/drawing/2014/main" id="{1C96A357-F0BE-43C2-BBC8-8792095D2B5A}"/>
                </a:ext>
              </a:extLst>
            </p:cNvPr>
            <p:cNvSpPr/>
            <p:nvPr/>
          </p:nvSpPr>
          <p:spPr>
            <a:xfrm>
              <a:off x="3493275" y="2717725"/>
              <a:ext cx="813225" cy="1790125"/>
            </a:xfrm>
            <a:custGeom>
              <a:avLst/>
              <a:gdLst/>
              <a:ahLst/>
              <a:cxnLst/>
              <a:rect l="l" t="t" r="r" b="b"/>
              <a:pathLst>
                <a:path w="32529" h="71605" extrusionOk="0">
                  <a:moveTo>
                    <a:pt x="25480" y="1548"/>
                  </a:moveTo>
                  <a:cubicBezTo>
                    <a:pt x="26814" y="2310"/>
                    <a:pt x="27921" y="3691"/>
                    <a:pt x="28623" y="5037"/>
                  </a:cubicBezTo>
                  <a:cubicBezTo>
                    <a:pt x="28778" y="6549"/>
                    <a:pt x="27719" y="8811"/>
                    <a:pt x="27528" y="10299"/>
                  </a:cubicBezTo>
                  <a:cubicBezTo>
                    <a:pt x="27421" y="11038"/>
                    <a:pt x="27385" y="11609"/>
                    <a:pt x="27385" y="12062"/>
                  </a:cubicBezTo>
                  <a:cubicBezTo>
                    <a:pt x="27302" y="11931"/>
                    <a:pt x="27230" y="11788"/>
                    <a:pt x="27135" y="11645"/>
                  </a:cubicBezTo>
                  <a:cubicBezTo>
                    <a:pt x="26945" y="11300"/>
                    <a:pt x="26718" y="10954"/>
                    <a:pt x="26528" y="10597"/>
                  </a:cubicBezTo>
                  <a:cubicBezTo>
                    <a:pt x="26314" y="10264"/>
                    <a:pt x="26135" y="9907"/>
                    <a:pt x="25956" y="9561"/>
                  </a:cubicBezTo>
                  <a:cubicBezTo>
                    <a:pt x="25885" y="9383"/>
                    <a:pt x="25802" y="9204"/>
                    <a:pt x="25706" y="9037"/>
                  </a:cubicBezTo>
                  <a:cubicBezTo>
                    <a:pt x="25647" y="8906"/>
                    <a:pt x="25587" y="8752"/>
                    <a:pt x="25528" y="8621"/>
                  </a:cubicBezTo>
                  <a:lnTo>
                    <a:pt x="25933" y="2858"/>
                  </a:lnTo>
                  <a:lnTo>
                    <a:pt x="24944" y="7001"/>
                  </a:lnTo>
                  <a:cubicBezTo>
                    <a:pt x="24909" y="6870"/>
                    <a:pt x="24873" y="6728"/>
                    <a:pt x="24849" y="6597"/>
                  </a:cubicBezTo>
                  <a:cubicBezTo>
                    <a:pt x="24778" y="6406"/>
                    <a:pt x="24754" y="6204"/>
                    <a:pt x="24706" y="6049"/>
                  </a:cubicBezTo>
                  <a:lnTo>
                    <a:pt x="25480" y="1548"/>
                  </a:lnTo>
                  <a:close/>
                  <a:moveTo>
                    <a:pt x="7061" y="1536"/>
                  </a:moveTo>
                  <a:lnTo>
                    <a:pt x="7787" y="5787"/>
                  </a:lnTo>
                  <a:cubicBezTo>
                    <a:pt x="7740" y="6037"/>
                    <a:pt x="7680" y="6299"/>
                    <a:pt x="7597" y="6597"/>
                  </a:cubicBezTo>
                  <a:cubicBezTo>
                    <a:pt x="7561" y="6704"/>
                    <a:pt x="7537" y="6799"/>
                    <a:pt x="7502" y="6930"/>
                  </a:cubicBezTo>
                  <a:lnTo>
                    <a:pt x="6537" y="2858"/>
                  </a:lnTo>
                  <a:lnTo>
                    <a:pt x="6942" y="8549"/>
                  </a:lnTo>
                  <a:cubicBezTo>
                    <a:pt x="6871" y="8716"/>
                    <a:pt x="6811" y="8894"/>
                    <a:pt x="6716" y="9049"/>
                  </a:cubicBezTo>
                  <a:cubicBezTo>
                    <a:pt x="6633" y="9216"/>
                    <a:pt x="6549" y="9395"/>
                    <a:pt x="6466" y="9573"/>
                  </a:cubicBezTo>
                  <a:cubicBezTo>
                    <a:pt x="6287" y="9918"/>
                    <a:pt x="6109" y="10276"/>
                    <a:pt x="5894" y="10621"/>
                  </a:cubicBezTo>
                  <a:cubicBezTo>
                    <a:pt x="5704" y="10978"/>
                    <a:pt x="5501" y="11311"/>
                    <a:pt x="5287" y="11657"/>
                  </a:cubicBezTo>
                  <a:cubicBezTo>
                    <a:pt x="5085" y="12002"/>
                    <a:pt x="4870" y="12347"/>
                    <a:pt x="4680" y="12669"/>
                  </a:cubicBezTo>
                  <a:lnTo>
                    <a:pt x="4370" y="13205"/>
                  </a:lnTo>
                  <a:cubicBezTo>
                    <a:pt x="4382" y="13038"/>
                    <a:pt x="4394" y="12883"/>
                    <a:pt x="4394" y="12716"/>
                  </a:cubicBezTo>
                  <a:cubicBezTo>
                    <a:pt x="4430" y="9752"/>
                    <a:pt x="3204" y="9645"/>
                    <a:pt x="3096" y="7740"/>
                  </a:cubicBezTo>
                  <a:cubicBezTo>
                    <a:pt x="3013" y="6251"/>
                    <a:pt x="4680" y="2894"/>
                    <a:pt x="7061" y="1536"/>
                  </a:cubicBezTo>
                  <a:close/>
                  <a:moveTo>
                    <a:pt x="23385" y="977"/>
                  </a:moveTo>
                  <a:cubicBezTo>
                    <a:pt x="23897" y="977"/>
                    <a:pt x="24373" y="1072"/>
                    <a:pt x="24825" y="1274"/>
                  </a:cubicBezTo>
                  <a:lnTo>
                    <a:pt x="22980" y="11931"/>
                  </a:lnTo>
                  <a:cubicBezTo>
                    <a:pt x="22194" y="13824"/>
                    <a:pt x="20503" y="16800"/>
                    <a:pt x="17372" y="17443"/>
                  </a:cubicBezTo>
                  <a:lnTo>
                    <a:pt x="16169" y="2287"/>
                  </a:lnTo>
                  <a:lnTo>
                    <a:pt x="14967" y="17467"/>
                  </a:lnTo>
                  <a:cubicBezTo>
                    <a:pt x="11407" y="16764"/>
                    <a:pt x="9847" y="12955"/>
                    <a:pt x="9311" y="11192"/>
                  </a:cubicBezTo>
                  <a:lnTo>
                    <a:pt x="7597" y="1274"/>
                  </a:lnTo>
                  <a:cubicBezTo>
                    <a:pt x="8121" y="1072"/>
                    <a:pt x="8597" y="977"/>
                    <a:pt x="9097" y="977"/>
                  </a:cubicBezTo>
                  <a:lnTo>
                    <a:pt x="11955" y="977"/>
                  </a:lnTo>
                  <a:lnTo>
                    <a:pt x="13776" y="13502"/>
                  </a:lnTo>
                  <a:lnTo>
                    <a:pt x="12883" y="977"/>
                  </a:lnTo>
                  <a:lnTo>
                    <a:pt x="19610" y="977"/>
                  </a:lnTo>
                  <a:lnTo>
                    <a:pt x="18717" y="13502"/>
                  </a:lnTo>
                  <a:lnTo>
                    <a:pt x="20527" y="977"/>
                  </a:lnTo>
                  <a:close/>
                  <a:moveTo>
                    <a:pt x="7728" y="22039"/>
                  </a:moveTo>
                  <a:cubicBezTo>
                    <a:pt x="7728" y="22039"/>
                    <a:pt x="7728" y="22063"/>
                    <a:pt x="7716" y="22063"/>
                  </a:cubicBezTo>
                  <a:lnTo>
                    <a:pt x="7697" y="22075"/>
                  </a:lnTo>
                  <a:lnTo>
                    <a:pt x="7697" y="22075"/>
                  </a:lnTo>
                  <a:cubicBezTo>
                    <a:pt x="7705" y="22068"/>
                    <a:pt x="7708" y="22063"/>
                    <a:pt x="7716" y="22063"/>
                  </a:cubicBezTo>
                  <a:lnTo>
                    <a:pt x="7728" y="22039"/>
                  </a:lnTo>
                  <a:close/>
                  <a:moveTo>
                    <a:pt x="24813" y="22051"/>
                  </a:moveTo>
                  <a:lnTo>
                    <a:pt x="24813" y="22051"/>
                  </a:lnTo>
                  <a:cubicBezTo>
                    <a:pt x="24825" y="22063"/>
                    <a:pt x="24849" y="22063"/>
                    <a:pt x="24849" y="22075"/>
                  </a:cubicBezTo>
                  <a:lnTo>
                    <a:pt x="24849" y="22087"/>
                  </a:lnTo>
                  <a:lnTo>
                    <a:pt x="24825" y="22075"/>
                  </a:lnTo>
                  <a:lnTo>
                    <a:pt x="24813" y="22051"/>
                  </a:lnTo>
                  <a:close/>
                  <a:moveTo>
                    <a:pt x="29688" y="22138"/>
                  </a:moveTo>
                  <a:cubicBezTo>
                    <a:pt x="29688" y="22138"/>
                    <a:pt x="29685" y="22141"/>
                    <a:pt x="29681" y="22146"/>
                  </a:cubicBezTo>
                  <a:lnTo>
                    <a:pt x="29683" y="22146"/>
                  </a:lnTo>
                  <a:cubicBezTo>
                    <a:pt x="29687" y="22140"/>
                    <a:pt x="29688" y="22138"/>
                    <a:pt x="29688" y="22138"/>
                  </a:cubicBezTo>
                  <a:close/>
                  <a:moveTo>
                    <a:pt x="2838" y="22224"/>
                  </a:moveTo>
                  <a:cubicBezTo>
                    <a:pt x="2844" y="22234"/>
                    <a:pt x="2849" y="22242"/>
                    <a:pt x="2848" y="22242"/>
                  </a:cubicBezTo>
                  <a:cubicBezTo>
                    <a:pt x="2847" y="22242"/>
                    <a:pt x="2847" y="22242"/>
                    <a:pt x="2846" y="22241"/>
                  </a:cubicBezTo>
                  <a:lnTo>
                    <a:pt x="2838" y="22224"/>
                  </a:lnTo>
                  <a:close/>
                  <a:moveTo>
                    <a:pt x="24337" y="7894"/>
                  </a:moveTo>
                  <a:cubicBezTo>
                    <a:pt x="24373" y="8013"/>
                    <a:pt x="24385" y="8121"/>
                    <a:pt x="24409" y="8240"/>
                  </a:cubicBezTo>
                  <a:cubicBezTo>
                    <a:pt x="24456" y="8430"/>
                    <a:pt x="24504" y="8621"/>
                    <a:pt x="24563" y="8799"/>
                  </a:cubicBezTo>
                  <a:cubicBezTo>
                    <a:pt x="24682" y="9192"/>
                    <a:pt x="24825" y="9573"/>
                    <a:pt x="24992" y="9966"/>
                  </a:cubicBezTo>
                  <a:cubicBezTo>
                    <a:pt x="25171" y="10347"/>
                    <a:pt x="25361" y="10716"/>
                    <a:pt x="25575" y="11097"/>
                  </a:cubicBezTo>
                  <a:cubicBezTo>
                    <a:pt x="25778" y="11466"/>
                    <a:pt x="26004" y="11812"/>
                    <a:pt x="26230" y="12145"/>
                  </a:cubicBezTo>
                  <a:cubicBezTo>
                    <a:pt x="26456" y="12490"/>
                    <a:pt x="26695" y="12824"/>
                    <a:pt x="26933" y="13133"/>
                  </a:cubicBezTo>
                  <a:cubicBezTo>
                    <a:pt x="27385" y="13752"/>
                    <a:pt x="27849" y="14312"/>
                    <a:pt x="28254" y="14788"/>
                  </a:cubicBezTo>
                  <a:cubicBezTo>
                    <a:pt x="28659" y="15276"/>
                    <a:pt x="28992" y="15645"/>
                    <a:pt x="29231" y="15907"/>
                  </a:cubicBezTo>
                  <a:cubicBezTo>
                    <a:pt x="29945" y="17085"/>
                    <a:pt x="30777" y="18216"/>
                    <a:pt x="30992" y="19679"/>
                  </a:cubicBezTo>
                  <a:lnTo>
                    <a:pt x="30992" y="19679"/>
                  </a:lnTo>
                  <a:cubicBezTo>
                    <a:pt x="30980" y="19597"/>
                    <a:pt x="30945" y="19538"/>
                    <a:pt x="30933" y="19467"/>
                  </a:cubicBezTo>
                  <a:cubicBezTo>
                    <a:pt x="30731" y="18860"/>
                    <a:pt x="30493" y="18348"/>
                    <a:pt x="30243" y="17907"/>
                  </a:cubicBezTo>
                  <a:cubicBezTo>
                    <a:pt x="29993" y="17479"/>
                    <a:pt x="29743" y="17122"/>
                    <a:pt x="29528" y="16836"/>
                  </a:cubicBezTo>
                  <a:cubicBezTo>
                    <a:pt x="29314" y="16550"/>
                    <a:pt x="29123" y="16348"/>
                    <a:pt x="28992" y="16205"/>
                  </a:cubicBezTo>
                  <a:lnTo>
                    <a:pt x="28790" y="16002"/>
                  </a:lnTo>
                  <a:lnTo>
                    <a:pt x="28790" y="16002"/>
                  </a:lnTo>
                  <a:cubicBezTo>
                    <a:pt x="28790" y="16003"/>
                    <a:pt x="28826" y="16086"/>
                    <a:pt x="28921" y="16253"/>
                  </a:cubicBezTo>
                  <a:cubicBezTo>
                    <a:pt x="28969" y="16348"/>
                    <a:pt x="29028" y="16431"/>
                    <a:pt x="29076" y="16562"/>
                  </a:cubicBezTo>
                  <a:cubicBezTo>
                    <a:pt x="29135" y="16681"/>
                    <a:pt x="29195" y="16836"/>
                    <a:pt x="29266" y="16979"/>
                  </a:cubicBezTo>
                  <a:cubicBezTo>
                    <a:pt x="29397" y="17300"/>
                    <a:pt x="29552" y="17681"/>
                    <a:pt x="29695" y="18134"/>
                  </a:cubicBezTo>
                  <a:cubicBezTo>
                    <a:pt x="29850" y="18574"/>
                    <a:pt x="29969" y="19098"/>
                    <a:pt x="30052" y="19646"/>
                  </a:cubicBezTo>
                  <a:cubicBezTo>
                    <a:pt x="30124" y="20205"/>
                    <a:pt x="30159" y="20813"/>
                    <a:pt x="30040" y="21372"/>
                  </a:cubicBezTo>
                  <a:cubicBezTo>
                    <a:pt x="29993" y="21515"/>
                    <a:pt x="29969" y="21646"/>
                    <a:pt x="29921" y="21765"/>
                  </a:cubicBezTo>
                  <a:cubicBezTo>
                    <a:pt x="29909" y="21789"/>
                    <a:pt x="29885" y="21825"/>
                    <a:pt x="29885" y="21848"/>
                  </a:cubicBezTo>
                  <a:cubicBezTo>
                    <a:pt x="29874" y="21872"/>
                    <a:pt x="29862" y="21884"/>
                    <a:pt x="29862" y="21908"/>
                  </a:cubicBezTo>
                  <a:cubicBezTo>
                    <a:pt x="29850" y="21932"/>
                    <a:pt x="29850" y="21956"/>
                    <a:pt x="29826" y="21968"/>
                  </a:cubicBezTo>
                  <a:cubicBezTo>
                    <a:pt x="29814" y="22003"/>
                    <a:pt x="29766" y="22051"/>
                    <a:pt x="29754" y="22075"/>
                  </a:cubicBezTo>
                  <a:lnTo>
                    <a:pt x="29671" y="22182"/>
                  </a:lnTo>
                  <a:lnTo>
                    <a:pt x="29647" y="22194"/>
                  </a:lnTo>
                  <a:cubicBezTo>
                    <a:pt x="29647" y="22194"/>
                    <a:pt x="29646" y="22195"/>
                    <a:pt x="29646" y="22195"/>
                  </a:cubicBezTo>
                  <a:cubicBezTo>
                    <a:pt x="29644" y="22195"/>
                    <a:pt x="29669" y="22162"/>
                    <a:pt x="29681" y="22146"/>
                  </a:cubicBezTo>
                  <a:lnTo>
                    <a:pt x="29671" y="22146"/>
                  </a:lnTo>
                  <a:lnTo>
                    <a:pt x="29647" y="22170"/>
                  </a:lnTo>
                  <a:cubicBezTo>
                    <a:pt x="29624" y="22182"/>
                    <a:pt x="29588" y="22206"/>
                    <a:pt x="29528" y="22229"/>
                  </a:cubicBezTo>
                  <a:cubicBezTo>
                    <a:pt x="29433" y="22265"/>
                    <a:pt x="29314" y="22313"/>
                    <a:pt x="29159" y="22349"/>
                  </a:cubicBezTo>
                  <a:cubicBezTo>
                    <a:pt x="28775" y="22435"/>
                    <a:pt x="28324" y="22469"/>
                    <a:pt x="27853" y="22469"/>
                  </a:cubicBezTo>
                  <a:cubicBezTo>
                    <a:pt x="27609" y="22469"/>
                    <a:pt x="27359" y="22460"/>
                    <a:pt x="27111" y="22444"/>
                  </a:cubicBezTo>
                  <a:cubicBezTo>
                    <a:pt x="26730" y="22432"/>
                    <a:pt x="26373" y="22372"/>
                    <a:pt x="26004" y="22325"/>
                  </a:cubicBezTo>
                  <a:cubicBezTo>
                    <a:pt x="25647" y="22265"/>
                    <a:pt x="25278" y="22194"/>
                    <a:pt x="24992" y="22087"/>
                  </a:cubicBezTo>
                  <a:cubicBezTo>
                    <a:pt x="24921" y="22063"/>
                    <a:pt x="24861" y="22051"/>
                    <a:pt x="24813" y="22015"/>
                  </a:cubicBezTo>
                  <a:lnTo>
                    <a:pt x="24801" y="22003"/>
                  </a:lnTo>
                  <a:cubicBezTo>
                    <a:pt x="24742" y="21908"/>
                    <a:pt x="24671" y="21813"/>
                    <a:pt x="24587" y="21694"/>
                  </a:cubicBezTo>
                  <a:cubicBezTo>
                    <a:pt x="24444" y="21408"/>
                    <a:pt x="24313" y="21075"/>
                    <a:pt x="24206" y="20741"/>
                  </a:cubicBezTo>
                  <a:cubicBezTo>
                    <a:pt x="23992" y="20051"/>
                    <a:pt x="23873" y="19372"/>
                    <a:pt x="23813" y="18658"/>
                  </a:cubicBezTo>
                  <a:cubicBezTo>
                    <a:pt x="23801" y="18360"/>
                    <a:pt x="23813" y="18015"/>
                    <a:pt x="23837" y="17669"/>
                  </a:cubicBezTo>
                  <a:cubicBezTo>
                    <a:pt x="23861" y="17324"/>
                    <a:pt x="23909" y="16991"/>
                    <a:pt x="23932" y="16657"/>
                  </a:cubicBezTo>
                  <a:cubicBezTo>
                    <a:pt x="24016" y="15991"/>
                    <a:pt x="24099" y="15348"/>
                    <a:pt x="24194" y="14764"/>
                  </a:cubicBezTo>
                  <a:cubicBezTo>
                    <a:pt x="24278" y="14193"/>
                    <a:pt x="24349" y="13633"/>
                    <a:pt x="24409" y="13157"/>
                  </a:cubicBezTo>
                  <a:cubicBezTo>
                    <a:pt x="24492" y="12681"/>
                    <a:pt x="24528" y="12252"/>
                    <a:pt x="24575" y="11907"/>
                  </a:cubicBezTo>
                  <a:cubicBezTo>
                    <a:pt x="24623" y="11573"/>
                    <a:pt x="24647" y="11288"/>
                    <a:pt x="24671" y="11109"/>
                  </a:cubicBezTo>
                  <a:cubicBezTo>
                    <a:pt x="24682" y="10919"/>
                    <a:pt x="24694" y="10823"/>
                    <a:pt x="24694" y="10823"/>
                  </a:cubicBezTo>
                  <a:lnTo>
                    <a:pt x="24694" y="10823"/>
                  </a:lnTo>
                  <a:cubicBezTo>
                    <a:pt x="24694" y="10823"/>
                    <a:pt x="24647" y="10919"/>
                    <a:pt x="24575" y="11097"/>
                  </a:cubicBezTo>
                  <a:cubicBezTo>
                    <a:pt x="24504" y="11276"/>
                    <a:pt x="24397" y="11526"/>
                    <a:pt x="24266" y="11847"/>
                  </a:cubicBezTo>
                  <a:cubicBezTo>
                    <a:pt x="24016" y="12502"/>
                    <a:pt x="23658" y="13443"/>
                    <a:pt x="23301" y="14586"/>
                  </a:cubicBezTo>
                  <a:cubicBezTo>
                    <a:pt x="23206" y="14871"/>
                    <a:pt x="23123" y="15169"/>
                    <a:pt x="23027" y="15467"/>
                  </a:cubicBezTo>
                  <a:lnTo>
                    <a:pt x="24337" y="7894"/>
                  </a:lnTo>
                  <a:close/>
                  <a:moveTo>
                    <a:pt x="8121" y="7656"/>
                  </a:moveTo>
                  <a:lnTo>
                    <a:pt x="9466" y="15514"/>
                  </a:lnTo>
                  <a:cubicBezTo>
                    <a:pt x="9383" y="15193"/>
                    <a:pt x="9288" y="14919"/>
                    <a:pt x="9204" y="14633"/>
                  </a:cubicBezTo>
                  <a:cubicBezTo>
                    <a:pt x="8847" y="13490"/>
                    <a:pt x="8490" y="12550"/>
                    <a:pt x="8240" y="11895"/>
                  </a:cubicBezTo>
                  <a:cubicBezTo>
                    <a:pt x="8121" y="11561"/>
                    <a:pt x="8002" y="11311"/>
                    <a:pt x="7918" y="11133"/>
                  </a:cubicBezTo>
                  <a:cubicBezTo>
                    <a:pt x="7847" y="10954"/>
                    <a:pt x="7799" y="10871"/>
                    <a:pt x="7799" y="10871"/>
                  </a:cubicBezTo>
                  <a:lnTo>
                    <a:pt x="7799" y="10871"/>
                  </a:lnTo>
                  <a:cubicBezTo>
                    <a:pt x="7799" y="10871"/>
                    <a:pt x="7799" y="10954"/>
                    <a:pt x="7835" y="11145"/>
                  </a:cubicBezTo>
                  <a:cubicBezTo>
                    <a:pt x="7859" y="11347"/>
                    <a:pt x="7883" y="11609"/>
                    <a:pt x="7918" y="11954"/>
                  </a:cubicBezTo>
                  <a:cubicBezTo>
                    <a:pt x="7966" y="12300"/>
                    <a:pt x="8014" y="12728"/>
                    <a:pt x="8085" y="13205"/>
                  </a:cubicBezTo>
                  <a:cubicBezTo>
                    <a:pt x="8145" y="13681"/>
                    <a:pt x="8216" y="14228"/>
                    <a:pt x="8311" y="14812"/>
                  </a:cubicBezTo>
                  <a:cubicBezTo>
                    <a:pt x="8383" y="15407"/>
                    <a:pt x="8478" y="16026"/>
                    <a:pt x="8561" y="16705"/>
                  </a:cubicBezTo>
                  <a:cubicBezTo>
                    <a:pt x="8597" y="17026"/>
                    <a:pt x="8633" y="17372"/>
                    <a:pt x="8669" y="17717"/>
                  </a:cubicBezTo>
                  <a:cubicBezTo>
                    <a:pt x="8692" y="18050"/>
                    <a:pt x="8716" y="18396"/>
                    <a:pt x="8680" y="18693"/>
                  </a:cubicBezTo>
                  <a:cubicBezTo>
                    <a:pt x="8621" y="19408"/>
                    <a:pt x="8502" y="20098"/>
                    <a:pt x="8299" y="20777"/>
                  </a:cubicBezTo>
                  <a:cubicBezTo>
                    <a:pt x="8192" y="21122"/>
                    <a:pt x="8061" y="21444"/>
                    <a:pt x="7907" y="21729"/>
                  </a:cubicBezTo>
                  <a:cubicBezTo>
                    <a:pt x="7847" y="21848"/>
                    <a:pt x="7776" y="21968"/>
                    <a:pt x="7704" y="22039"/>
                  </a:cubicBezTo>
                  <a:cubicBezTo>
                    <a:pt x="7680" y="22039"/>
                    <a:pt x="7680" y="22063"/>
                    <a:pt x="7680" y="22063"/>
                  </a:cubicBezTo>
                  <a:cubicBezTo>
                    <a:pt x="7645" y="22075"/>
                    <a:pt x="7585" y="22098"/>
                    <a:pt x="7502" y="22134"/>
                  </a:cubicBezTo>
                  <a:cubicBezTo>
                    <a:pt x="7204" y="22241"/>
                    <a:pt x="6847" y="22313"/>
                    <a:pt x="6490" y="22372"/>
                  </a:cubicBezTo>
                  <a:cubicBezTo>
                    <a:pt x="6132" y="22432"/>
                    <a:pt x="5763" y="22479"/>
                    <a:pt x="5394" y="22491"/>
                  </a:cubicBezTo>
                  <a:cubicBezTo>
                    <a:pt x="5170" y="22506"/>
                    <a:pt x="4944" y="22514"/>
                    <a:pt x="4721" y="22514"/>
                  </a:cubicBezTo>
                  <a:cubicBezTo>
                    <a:pt x="4225" y="22514"/>
                    <a:pt x="3746" y="22475"/>
                    <a:pt x="3335" y="22384"/>
                  </a:cubicBezTo>
                  <a:cubicBezTo>
                    <a:pt x="3192" y="22360"/>
                    <a:pt x="3073" y="22313"/>
                    <a:pt x="2965" y="22265"/>
                  </a:cubicBezTo>
                  <a:cubicBezTo>
                    <a:pt x="2918" y="22241"/>
                    <a:pt x="2882" y="22218"/>
                    <a:pt x="2846" y="22206"/>
                  </a:cubicBezTo>
                  <a:lnTo>
                    <a:pt x="2834" y="22194"/>
                  </a:lnTo>
                  <a:lnTo>
                    <a:pt x="2823" y="22194"/>
                  </a:lnTo>
                  <a:cubicBezTo>
                    <a:pt x="2816" y="22185"/>
                    <a:pt x="2813" y="22181"/>
                    <a:pt x="2813" y="22181"/>
                  </a:cubicBezTo>
                  <a:lnTo>
                    <a:pt x="2813" y="22181"/>
                  </a:lnTo>
                  <a:cubicBezTo>
                    <a:pt x="2811" y="22181"/>
                    <a:pt x="2823" y="22199"/>
                    <a:pt x="2833" y="22216"/>
                  </a:cubicBezTo>
                  <a:lnTo>
                    <a:pt x="2833" y="22216"/>
                  </a:lnTo>
                  <a:lnTo>
                    <a:pt x="2739" y="22122"/>
                  </a:lnTo>
                  <a:cubicBezTo>
                    <a:pt x="2715" y="22087"/>
                    <a:pt x="2680" y="22039"/>
                    <a:pt x="2668" y="22015"/>
                  </a:cubicBezTo>
                  <a:cubicBezTo>
                    <a:pt x="2656" y="22003"/>
                    <a:pt x="2656" y="21968"/>
                    <a:pt x="2644" y="21956"/>
                  </a:cubicBezTo>
                  <a:cubicBezTo>
                    <a:pt x="2620" y="21944"/>
                    <a:pt x="2620" y="21920"/>
                    <a:pt x="2608" y="21896"/>
                  </a:cubicBezTo>
                  <a:cubicBezTo>
                    <a:pt x="2596" y="21884"/>
                    <a:pt x="2584" y="21837"/>
                    <a:pt x="2584" y="21801"/>
                  </a:cubicBezTo>
                  <a:cubicBezTo>
                    <a:pt x="2525" y="21682"/>
                    <a:pt x="2489" y="21551"/>
                    <a:pt x="2465" y="21420"/>
                  </a:cubicBezTo>
                  <a:cubicBezTo>
                    <a:pt x="2346" y="20872"/>
                    <a:pt x="2370" y="20241"/>
                    <a:pt x="2442" y="19693"/>
                  </a:cubicBezTo>
                  <a:cubicBezTo>
                    <a:pt x="2537" y="19146"/>
                    <a:pt x="2656" y="18622"/>
                    <a:pt x="2799" y="18169"/>
                  </a:cubicBezTo>
                  <a:cubicBezTo>
                    <a:pt x="2954" y="17729"/>
                    <a:pt x="3096" y="17336"/>
                    <a:pt x="3239" y="17026"/>
                  </a:cubicBezTo>
                  <a:cubicBezTo>
                    <a:pt x="3311" y="16884"/>
                    <a:pt x="3370" y="16729"/>
                    <a:pt x="3430" y="16610"/>
                  </a:cubicBezTo>
                  <a:cubicBezTo>
                    <a:pt x="3489" y="16491"/>
                    <a:pt x="3549" y="16383"/>
                    <a:pt x="3573" y="16300"/>
                  </a:cubicBezTo>
                  <a:cubicBezTo>
                    <a:pt x="3668" y="16134"/>
                    <a:pt x="3715" y="16050"/>
                    <a:pt x="3716" y="16050"/>
                  </a:cubicBezTo>
                  <a:lnTo>
                    <a:pt x="3716" y="16050"/>
                  </a:lnTo>
                  <a:lnTo>
                    <a:pt x="3501" y="16253"/>
                  </a:lnTo>
                  <a:cubicBezTo>
                    <a:pt x="3370" y="16383"/>
                    <a:pt x="3180" y="16598"/>
                    <a:pt x="2965" y="16884"/>
                  </a:cubicBezTo>
                  <a:cubicBezTo>
                    <a:pt x="2739" y="17157"/>
                    <a:pt x="2489" y="17503"/>
                    <a:pt x="2251" y="17955"/>
                  </a:cubicBezTo>
                  <a:cubicBezTo>
                    <a:pt x="2025" y="18360"/>
                    <a:pt x="1775" y="18872"/>
                    <a:pt x="1584" y="19479"/>
                  </a:cubicBezTo>
                  <a:cubicBezTo>
                    <a:pt x="1572" y="19539"/>
                    <a:pt x="1537" y="19622"/>
                    <a:pt x="1525" y="19693"/>
                  </a:cubicBezTo>
                  <a:cubicBezTo>
                    <a:pt x="1751" y="18098"/>
                    <a:pt x="2727" y="16895"/>
                    <a:pt x="3489" y="15598"/>
                  </a:cubicBezTo>
                  <a:cubicBezTo>
                    <a:pt x="3680" y="15371"/>
                    <a:pt x="3906" y="15121"/>
                    <a:pt x="4156" y="14824"/>
                  </a:cubicBezTo>
                  <a:cubicBezTo>
                    <a:pt x="4561" y="14348"/>
                    <a:pt x="5001" y="13800"/>
                    <a:pt x="5478" y="13169"/>
                  </a:cubicBezTo>
                  <a:cubicBezTo>
                    <a:pt x="5716" y="12859"/>
                    <a:pt x="5942" y="12538"/>
                    <a:pt x="6180" y="12193"/>
                  </a:cubicBezTo>
                  <a:cubicBezTo>
                    <a:pt x="6406" y="11847"/>
                    <a:pt x="6644" y="11490"/>
                    <a:pt x="6835" y="11133"/>
                  </a:cubicBezTo>
                  <a:cubicBezTo>
                    <a:pt x="7049" y="10764"/>
                    <a:pt x="7240" y="10395"/>
                    <a:pt x="7418" y="10002"/>
                  </a:cubicBezTo>
                  <a:cubicBezTo>
                    <a:pt x="7585" y="9621"/>
                    <a:pt x="7728" y="9228"/>
                    <a:pt x="7847" y="8847"/>
                  </a:cubicBezTo>
                  <a:cubicBezTo>
                    <a:pt x="7907" y="8644"/>
                    <a:pt x="7954" y="8454"/>
                    <a:pt x="8002" y="8275"/>
                  </a:cubicBezTo>
                  <a:cubicBezTo>
                    <a:pt x="8037" y="8085"/>
                    <a:pt x="8085" y="7906"/>
                    <a:pt x="8097" y="7728"/>
                  </a:cubicBezTo>
                  <a:cubicBezTo>
                    <a:pt x="8097" y="7692"/>
                    <a:pt x="8097" y="7680"/>
                    <a:pt x="8121" y="7656"/>
                  </a:cubicBezTo>
                  <a:close/>
                  <a:moveTo>
                    <a:pt x="15979" y="18931"/>
                  </a:moveTo>
                  <a:lnTo>
                    <a:pt x="15979" y="23241"/>
                  </a:lnTo>
                  <a:cubicBezTo>
                    <a:pt x="15717" y="23253"/>
                    <a:pt x="15479" y="23253"/>
                    <a:pt x="15241" y="23265"/>
                  </a:cubicBezTo>
                  <a:lnTo>
                    <a:pt x="15538" y="18931"/>
                  </a:lnTo>
                  <a:close/>
                  <a:moveTo>
                    <a:pt x="16991" y="18955"/>
                  </a:moveTo>
                  <a:lnTo>
                    <a:pt x="17289" y="23277"/>
                  </a:lnTo>
                  <a:cubicBezTo>
                    <a:pt x="17062" y="23253"/>
                    <a:pt x="16812" y="23253"/>
                    <a:pt x="16550" y="23253"/>
                  </a:cubicBezTo>
                  <a:lnTo>
                    <a:pt x="16550" y="18955"/>
                  </a:lnTo>
                  <a:close/>
                  <a:moveTo>
                    <a:pt x="14943" y="18955"/>
                  </a:moveTo>
                  <a:lnTo>
                    <a:pt x="14645" y="23313"/>
                  </a:lnTo>
                  <a:cubicBezTo>
                    <a:pt x="14407" y="23325"/>
                    <a:pt x="14193" y="23361"/>
                    <a:pt x="13967" y="23384"/>
                  </a:cubicBezTo>
                  <a:lnTo>
                    <a:pt x="14514" y="18955"/>
                  </a:lnTo>
                  <a:close/>
                  <a:moveTo>
                    <a:pt x="18015" y="18955"/>
                  </a:moveTo>
                  <a:lnTo>
                    <a:pt x="18563" y="23384"/>
                  </a:lnTo>
                  <a:cubicBezTo>
                    <a:pt x="18336" y="23361"/>
                    <a:pt x="18122" y="23325"/>
                    <a:pt x="17884" y="23313"/>
                  </a:cubicBezTo>
                  <a:lnTo>
                    <a:pt x="17586" y="18955"/>
                  </a:lnTo>
                  <a:close/>
                  <a:moveTo>
                    <a:pt x="19051" y="18931"/>
                  </a:moveTo>
                  <a:lnTo>
                    <a:pt x="19825" y="23622"/>
                  </a:lnTo>
                  <a:cubicBezTo>
                    <a:pt x="19622" y="23563"/>
                    <a:pt x="19396" y="23515"/>
                    <a:pt x="19170" y="23480"/>
                  </a:cubicBezTo>
                  <a:lnTo>
                    <a:pt x="18622" y="18931"/>
                  </a:lnTo>
                  <a:close/>
                  <a:moveTo>
                    <a:pt x="13919" y="18955"/>
                  </a:moveTo>
                  <a:lnTo>
                    <a:pt x="13371" y="23492"/>
                  </a:lnTo>
                  <a:cubicBezTo>
                    <a:pt x="13145" y="23539"/>
                    <a:pt x="12919" y="23575"/>
                    <a:pt x="12717" y="23634"/>
                  </a:cubicBezTo>
                  <a:lnTo>
                    <a:pt x="13491" y="18955"/>
                  </a:lnTo>
                  <a:close/>
                  <a:moveTo>
                    <a:pt x="12895" y="18931"/>
                  </a:moveTo>
                  <a:lnTo>
                    <a:pt x="12074" y="23801"/>
                  </a:lnTo>
                  <a:cubicBezTo>
                    <a:pt x="11836" y="23873"/>
                    <a:pt x="11609" y="23968"/>
                    <a:pt x="11407" y="24039"/>
                  </a:cubicBezTo>
                  <a:lnTo>
                    <a:pt x="12467" y="18931"/>
                  </a:lnTo>
                  <a:close/>
                  <a:moveTo>
                    <a:pt x="20063" y="18943"/>
                  </a:moveTo>
                  <a:lnTo>
                    <a:pt x="21122" y="24051"/>
                  </a:lnTo>
                  <a:cubicBezTo>
                    <a:pt x="20920" y="23968"/>
                    <a:pt x="20694" y="23896"/>
                    <a:pt x="20456" y="23813"/>
                  </a:cubicBezTo>
                  <a:lnTo>
                    <a:pt x="19634" y="18943"/>
                  </a:lnTo>
                  <a:close/>
                  <a:moveTo>
                    <a:pt x="21087" y="18931"/>
                  </a:moveTo>
                  <a:lnTo>
                    <a:pt x="22492" y="24789"/>
                  </a:lnTo>
                  <a:cubicBezTo>
                    <a:pt x="22277" y="24635"/>
                    <a:pt x="22051" y="24492"/>
                    <a:pt x="21789" y="24349"/>
                  </a:cubicBezTo>
                  <a:lnTo>
                    <a:pt x="20682" y="18931"/>
                  </a:lnTo>
                  <a:close/>
                  <a:moveTo>
                    <a:pt x="11847" y="18955"/>
                  </a:moveTo>
                  <a:lnTo>
                    <a:pt x="10740" y="24373"/>
                  </a:lnTo>
                  <a:cubicBezTo>
                    <a:pt x="10478" y="24504"/>
                    <a:pt x="10240" y="24646"/>
                    <a:pt x="10038" y="24801"/>
                  </a:cubicBezTo>
                  <a:lnTo>
                    <a:pt x="11431" y="18955"/>
                  </a:lnTo>
                  <a:close/>
                  <a:moveTo>
                    <a:pt x="10097" y="20074"/>
                  </a:moveTo>
                  <a:lnTo>
                    <a:pt x="9788" y="22182"/>
                  </a:lnTo>
                  <a:lnTo>
                    <a:pt x="10502" y="20301"/>
                  </a:lnTo>
                  <a:lnTo>
                    <a:pt x="9276" y="25397"/>
                  </a:lnTo>
                  <a:lnTo>
                    <a:pt x="9145" y="25527"/>
                  </a:lnTo>
                  <a:cubicBezTo>
                    <a:pt x="9169" y="24075"/>
                    <a:pt x="9371" y="22777"/>
                    <a:pt x="9621" y="21717"/>
                  </a:cubicBezTo>
                  <a:cubicBezTo>
                    <a:pt x="9681" y="21539"/>
                    <a:pt x="9740" y="21360"/>
                    <a:pt x="9788" y="21182"/>
                  </a:cubicBezTo>
                  <a:cubicBezTo>
                    <a:pt x="9823" y="21003"/>
                    <a:pt x="9871" y="20813"/>
                    <a:pt x="9919" y="20634"/>
                  </a:cubicBezTo>
                  <a:cubicBezTo>
                    <a:pt x="9978" y="20432"/>
                    <a:pt x="10038" y="20253"/>
                    <a:pt x="10097" y="20074"/>
                  </a:cubicBezTo>
                  <a:close/>
                  <a:moveTo>
                    <a:pt x="22444" y="20098"/>
                  </a:moveTo>
                  <a:lnTo>
                    <a:pt x="22444" y="20098"/>
                  </a:lnTo>
                  <a:cubicBezTo>
                    <a:pt x="22504" y="20265"/>
                    <a:pt x="22563" y="20455"/>
                    <a:pt x="22623" y="20646"/>
                  </a:cubicBezTo>
                  <a:cubicBezTo>
                    <a:pt x="22658" y="20825"/>
                    <a:pt x="22706" y="21015"/>
                    <a:pt x="22766" y="21194"/>
                  </a:cubicBezTo>
                  <a:cubicBezTo>
                    <a:pt x="22801" y="21372"/>
                    <a:pt x="22861" y="21551"/>
                    <a:pt x="22920" y="21729"/>
                  </a:cubicBezTo>
                  <a:cubicBezTo>
                    <a:pt x="23182" y="22789"/>
                    <a:pt x="23373" y="24087"/>
                    <a:pt x="23397" y="25539"/>
                  </a:cubicBezTo>
                  <a:lnTo>
                    <a:pt x="23266" y="25408"/>
                  </a:lnTo>
                  <a:lnTo>
                    <a:pt x="22051" y="20324"/>
                  </a:lnTo>
                  <a:lnTo>
                    <a:pt x="22777" y="22206"/>
                  </a:lnTo>
                  <a:lnTo>
                    <a:pt x="22444" y="20098"/>
                  </a:lnTo>
                  <a:close/>
                  <a:moveTo>
                    <a:pt x="24563" y="23634"/>
                  </a:moveTo>
                  <a:lnTo>
                    <a:pt x="24563" y="23634"/>
                  </a:lnTo>
                  <a:cubicBezTo>
                    <a:pt x="24992" y="23777"/>
                    <a:pt x="25397" y="23849"/>
                    <a:pt x="25814" y="23908"/>
                  </a:cubicBezTo>
                  <a:lnTo>
                    <a:pt x="25837" y="23908"/>
                  </a:lnTo>
                  <a:lnTo>
                    <a:pt x="26171" y="26111"/>
                  </a:lnTo>
                  <a:lnTo>
                    <a:pt x="26480" y="23992"/>
                  </a:lnTo>
                  <a:cubicBezTo>
                    <a:pt x="26647" y="24027"/>
                    <a:pt x="26826" y="24039"/>
                    <a:pt x="27004" y="24051"/>
                  </a:cubicBezTo>
                  <a:lnTo>
                    <a:pt x="27421" y="28302"/>
                  </a:lnTo>
                  <a:lnTo>
                    <a:pt x="27826" y="24111"/>
                  </a:lnTo>
                  <a:cubicBezTo>
                    <a:pt x="27969" y="24111"/>
                    <a:pt x="28123" y="24134"/>
                    <a:pt x="28278" y="24134"/>
                  </a:cubicBezTo>
                  <a:lnTo>
                    <a:pt x="28338" y="24134"/>
                  </a:lnTo>
                  <a:lnTo>
                    <a:pt x="28778" y="29171"/>
                  </a:lnTo>
                  <a:lnTo>
                    <a:pt x="29040" y="25980"/>
                  </a:lnTo>
                  <a:lnTo>
                    <a:pt x="29147" y="32564"/>
                  </a:lnTo>
                  <a:lnTo>
                    <a:pt x="24206" y="33802"/>
                  </a:lnTo>
                  <a:lnTo>
                    <a:pt x="29266" y="33350"/>
                  </a:lnTo>
                  <a:cubicBezTo>
                    <a:pt x="29445" y="34219"/>
                    <a:pt x="29754" y="35898"/>
                    <a:pt x="29766" y="37029"/>
                  </a:cubicBezTo>
                  <a:cubicBezTo>
                    <a:pt x="29135" y="37121"/>
                    <a:pt x="28066" y="37229"/>
                    <a:pt x="26492" y="37229"/>
                  </a:cubicBezTo>
                  <a:cubicBezTo>
                    <a:pt x="25631" y="37229"/>
                    <a:pt x="24619" y="37196"/>
                    <a:pt x="23444" y="37112"/>
                  </a:cubicBezTo>
                  <a:cubicBezTo>
                    <a:pt x="23849" y="35588"/>
                    <a:pt x="24290" y="30933"/>
                    <a:pt x="24385" y="27790"/>
                  </a:cubicBezTo>
                  <a:cubicBezTo>
                    <a:pt x="24385" y="27825"/>
                    <a:pt x="24397" y="27849"/>
                    <a:pt x="24397" y="27885"/>
                  </a:cubicBezTo>
                  <a:cubicBezTo>
                    <a:pt x="24468" y="28314"/>
                    <a:pt x="24528" y="28730"/>
                    <a:pt x="24563" y="29087"/>
                  </a:cubicBezTo>
                  <a:cubicBezTo>
                    <a:pt x="24599" y="29445"/>
                    <a:pt x="24635" y="29742"/>
                    <a:pt x="24647" y="29945"/>
                  </a:cubicBezTo>
                  <a:cubicBezTo>
                    <a:pt x="24659" y="30159"/>
                    <a:pt x="24682" y="30278"/>
                    <a:pt x="24682" y="30278"/>
                  </a:cubicBezTo>
                  <a:cubicBezTo>
                    <a:pt x="24682" y="30278"/>
                    <a:pt x="24694" y="30159"/>
                    <a:pt x="24706" y="29945"/>
                  </a:cubicBezTo>
                  <a:cubicBezTo>
                    <a:pt x="24718" y="29742"/>
                    <a:pt x="24754" y="29445"/>
                    <a:pt x="24766" y="29087"/>
                  </a:cubicBezTo>
                  <a:cubicBezTo>
                    <a:pt x="24778" y="28730"/>
                    <a:pt x="24801" y="28314"/>
                    <a:pt x="24801" y="27849"/>
                  </a:cubicBezTo>
                  <a:cubicBezTo>
                    <a:pt x="24801" y="27409"/>
                    <a:pt x="24801" y="26909"/>
                    <a:pt x="24766" y="26432"/>
                  </a:cubicBezTo>
                  <a:cubicBezTo>
                    <a:pt x="24742" y="25468"/>
                    <a:pt x="24647" y="24515"/>
                    <a:pt x="24575" y="23789"/>
                  </a:cubicBezTo>
                  <a:cubicBezTo>
                    <a:pt x="24575" y="23730"/>
                    <a:pt x="24563" y="23682"/>
                    <a:pt x="24563" y="23634"/>
                  </a:cubicBezTo>
                  <a:close/>
                  <a:moveTo>
                    <a:pt x="7966" y="23670"/>
                  </a:moveTo>
                  <a:cubicBezTo>
                    <a:pt x="7966" y="23718"/>
                    <a:pt x="7954" y="23777"/>
                    <a:pt x="7954" y="23813"/>
                  </a:cubicBezTo>
                  <a:cubicBezTo>
                    <a:pt x="7859" y="24551"/>
                    <a:pt x="7787" y="25504"/>
                    <a:pt x="7764" y="26468"/>
                  </a:cubicBezTo>
                  <a:cubicBezTo>
                    <a:pt x="7740" y="26944"/>
                    <a:pt x="7728" y="27432"/>
                    <a:pt x="7728" y="27885"/>
                  </a:cubicBezTo>
                  <a:cubicBezTo>
                    <a:pt x="7728" y="28325"/>
                    <a:pt x="7740" y="28742"/>
                    <a:pt x="7764" y="29111"/>
                  </a:cubicBezTo>
                  <a:cubicBezTo>
                    <a:pt x="7776" y="29468"/>
                    <a:pt x="7787" y="29766"/>
                    <a:pt x="7823" y="29980"/>
                  </a:cubicBezTo>
                  <a:cubicBezTo>
                    <a:pt x="7835" y="30183"/>
                    <a:pt x="7847" y="30302"/>
                    <a:pt x="7847" y="30302"/>
                  </a:cubicBezTo>
                  <a:cubicBezTo>
                    <a:pt x="7847" y="30302"/>
                    <a:pt x="7859" y="30183"/>
                    <a:pt x="7883" y="29980"/>
                  </a:cubicBezTo>
                  <a:cubicBezTo>
                    <a:pt x="7895" y="29766"/>
                    <a:pt x="7918" y="29468"/>
                    <a:pt x="7966" y="29111"/>
                  </a:cubicBezTo>
                  <a:cubicBezTo>
                    <a:pt x="8014" y="28754"/>
                    <a:pt x="8073" y="28361"/>
                    <a:pt x="8133" y="27909"/>
                  </a:cubicBezTo>
                  <a:cubicBezTo>
                    <a:pt x="8204" y="27468"/>
                    <a:pt x="8276" y="27004"/>
                    <a:pt x="8383" y="26540"/>
                  </a:cubicBezTo>
                  <a:cubicBezTo>
                    <a:pt x="8430" y="26361"/>
                    <a:pt x="8454" y="26170"/>
                    <a:pt x="8502" y="25992"/>
                  </a:cubicBezTo>
                  <a:cubicBezTo>
                    <a:pt x="8502" y="29111"/>
                    <a:pt x="8716" y="35029"/>
                    <a:pt x="9431" y="37112"/>
                  </a:cubicBezTo>
                  <a:cubicBezTo>
                    <a:pt x="8094" y="37218"/>
                    <a:pt x="6953" y="37258"/>
                    <a:pt x="5994" y="37258"/>
                  </a:cubicBezTo>
                  <a:cubicBezTo>
                    <a:pt x="3938" y="37258"/>
                    <a:pt x="2723" y="37075"/>
                    <a:pt x="2227" y="36969"/>
                  </a:cubicBezTo>
                  <a:cubicBezTo>
                    <a:pt x="2263" y="35410"/>
                    <a:pt x="2561" y="34052"/>
                    <a:pt x="2775" y="33314"/>
                  </a:cubicBezTo>
                  <a:lnTo>
                    <a:pt x="8502" y="33814"/>
                  </a:lnTo>
                  <a:lnTo>
                    <a:pt x="2954" y="32409"/>
                  </a:lnTo>
                  <a:lnTo>
                    <a:pt x="2954" y="24051"/>
                  </a:lnTo>
                  <a:cubicBezTo>
                    <a:pt x="3084" y="24075"/>
                    <a:pt x="3215" y="24087"/>
                    <a:pt x="3335" y="24087"/>
                  </a:cubicBezTo>
                  <a:lnTo>
                    <a:pt x="3775" y="29171"/>
                  </a:lnTo>
                  <a:lnTo>
                    <a:pt x="4204" y="24134"/>
                  </a:lnTo>
                  <a:lnTo>
                    <a:pt x="4728" y="24134"/>
                  </a:lnTo>
                  <a:lnTo>
                    <a:pt x="5120" y="28314"/>
                  </a:lnTo>
                  <a:lnTo>
                    <a:pt x="5525" y="24099"/>
                  </a:lnTo>
                  <a:cubicBezTo>
                    <a:pt x="5704" y="24087"/>
                    <a:pt x="5882" y="24075"/>
                    <a:pt x="6049" y="24039"/>
                  </a:cubicBezTo>
                  <a:lnTo>
                    <a:pt x="6359" y="26135"/>
                  </a:lnTo>
                  <a:lnTo>
                    <a:pt x="6692" y="23956"/>
                  </a:lnTo>
                  <a:cubicBezTo>
                    <a:pt x="6787" y="23932"/>
                    <a:pt x="6894" y="23908"/>
                    <a:pt x="7002" y="23896"/>
                  </a:cubicBezTo>
                  <a:cubicBezTo>
                    <a:pt x="7311" y="23837"/>
                    <a:pt x="7621" y="23777"/>
                    <a:pt x="7966" y="23670"/>
                  </a:cubicBezTo>
                  <a:close/>
                  <a:moveTo>
                    <a:pt x="20122" y="24349"/>
                  </a:moveTo>
                  <a:lnTo>
                    <a:pt x="20122" y="24349"/>
                  </a:lnTo>
                  <a:cubicBezTo>
                    <a:pt x="21813" y="24861"/>
                    <a:pt x="22766" y="25694"/>
                    <a:pt x="23420" y="26468"/>
                  </a:cubicBezTo>
                  <a:cubicBezTo>
                    <a:pt x="23420" y="27135"/>
                    <a:pt x="23397" y="27825"/>
                    <a:pt x="23385" y="28504"/>
                  </a:cubicBezTo>
                  <a:cubicBezTo>
                    <a:pt x="23313" y="29290"/>
                    <a:pt x="23206" y="30219"/>
                    <a:pt x="23075" y="31171"/>
                  </a:cubicBezTo>
                  <a:cubicBezTo>
                    <a:pt x="22544" y="31575"/>
                    <a:pt x="20818" y="31755"/>
                    <a:pt x="19617" y="31755"/>
                  </a:cubicBezTo>
                  <a:cubicBezTo>
                    <a:pt x="19579" y="31755"/>
                    <a:pt x="19541" y="31755"/>
                    <a:pt x="19503" y="31754"/>
                  </a:cubicBezTo>
                  <a:lnTo>
                    <a:pt x="19503" y="32350"/>
                  </a:lnTo>
                  <a:lnTo>
                    <a:pt x="19634" y="32350"/>
                  </a:lnTo>
                  <a:cubicBezTo>
                    <a:pt x="20241" y="32350"/>
                    <a:pt x="21944" y="32302"/>
                    <a:pt x="22980" y="31885"/>
                  </a:cubicBezTo>
                  <a:lnTo>
                    <a:pt x="22980" y="31885"/>
                  </a:lnTo>
                  <a:cubicBezTo>
                    <a:pt x="22920" y="32231"/>
                    <a:pt x="22885" y="32564"/>
                    <a:pt x="22825" y="32897"/>
                  </a:cubicBezTo>
                  <a:cubicBezTo>
                    <a:pt x="22106" y="33194"/>
                    <a:pt x="20698" y="33327"/>
                    <a:pt x="19660" y="33327"/>
                  </a:cubicBezTo>
                  <a:cubicBezTo>
                    <a:pt x="19615" y="33327"/>
                    <a:pt x="19570" y="33327"/>
                    <a:pt x="19527" y="33326"/>
                  </a:cubicBezTo>
                  <a:lnTo>
                    <a:pt x="19527" y="33921"/>
                  </a:lnTo>
                  <a:lnTo>
                    <a:pt x="19670" y="33921"/>
                  </a:lnTo>
                  <a:cubicBezTo>
                    <a:pt x="20229" y="33921"/>
                    <a:pt x="21670" y="33886"/>
                    <a:pt x="22718" y="33564"/>
                  </a:cubicBezTo>
                  <a:lnTo>
                    <a:pt x="22718" y="33564"/>
                  </a:lnTo>
                  <a:cubicBezTo>
                    <a:pt x="22480" y="34731"/>
                    <a:pt x="22194" y="35779"/>
                    <a:pt x="21849" y="36529"/>
                  </a:cubicBezTo>
                  <a:cubicBezTo>
                    <a:pt x="20741" y="38896"/>
                    <a:pt x="18354" y="39733"/>
                    <a:pt x="15729" y="39733"/>
                  </a:cubicBezTo>
                  <a:cubicBezTo>
                    <a:pt x="15673" y="39733"/>
                    <a:pt x="15618" y="39732"/>
                    <a:pt x="15562" y="39732"/>
                  </a:cubicBezTo>
                  <a:lnTo>
                    <a:pt x="15527" y="39732"/>
                  </a:lnTo>
                  <a:cubicBezTo>
                    <a:pt x="14491" y="39636"/>
                    <a:pt x="13479" y="39327"/>
                    <a:pt x="12681" y="38755"/>
                  </a:cubicBezTo>
                  <a:cubicBezTo>
                    <a:pt x="12288" y="38481"/>
                    <a:pt x="11943" y="38160"/>
                    <a:pt x="11657" y="37803"/>
                  </a:cubicBezTo>
                  <a:cubicBezTo>
                    <a:pt x="11371" y="37469"/>
                    <a:pt x="11133" y="37088"/>
                    <a:pt x="10943" y="36755"/>
                  </a:cubicBezTo>
                  <a:cubicBezTo>
                    <a:pt x="10562" y="36053"/>
                    <a:pt x="10335" y="35410"/>
                    <a:pt x="10169" y="34945"/>
                  </a:cubicBezTo>
                  <a:cubicBezTo>
                    <a:pt x="10026" y="34505"/>
                    <a:pt x="9943" y="34231"/>
                    <a:pt x="9942" y="34231"/>
                  </a:cubicBezTo>
                  <a:lnTo>
                    <a:pt x="9942" y="34231"/>
                  </a:lnTo>
                  <a:cubicBezTo>
                    <a:pt x="9943" y="34231"/>
                    <a:pt x="9966" y="34314"/>
                    <a:pt x="9978" y="34433"/>
                  </a:cubicBezTo>
                  <a:cubicBezTo>
                    <a:pt x="9990" y="34564"/>
                    <a:pt x="10002" y="34743"/>
                    <a:pt x="10062" y="34981"/>
                  </a:cubicBezTo>
                  <a:cubicBezTo>
                    <a:pt x="10157" y="35457"/>
                    <a:pt x="10300" y="36124"/>
                    <a:pt x="10633" y="36898"/>
                  </a:cubicBezTo>
                  <a:cubicBezTo>
                    <a:pt x="10919" y="37565"/>
                    <a:pt x="11371" y="38327"/>
                    <a:pt x="12062" y="38934"/>
                  </a:cubicBezTo>
                  <a:cubicBezTo>
                    <a:pt x="11121" y="38446"/>
                    <a:pt x="10597" y="37791"/>
                    <a:pt x="10228" y="37148"/>
                  </a:cubicBezTo>
                  <a:cubicBezTo>
                    <a:pt x="9931" y="36636"/>
                    <a:pt x="9692" y="35207"/>
                    <a:pt x="9514" y="33374"/>
                  </a:cubicBezTo>
                  <a:lnTo>
                    <a:pt x="9514" y="33374"/>
                  </a:lnTo>
                  <a:cubicBezTo>
                    <a:pt x="10538" y="33850"/>
                    <a:pt x="12359" y="33909"/>
                    <a:pt x="13002" y="33909"/>
                  </a:cubicBezTo>
                  <a:lnTo>
                    <a:pt x="13133" y="33909"/>
                  </a:lnTo>
                  <a:lnTo>
                    <a:pt x="13133" y="33314"/>
                  </a:lnTo>
                  <a:cubicBezTo>
                    <a:pt x="13097" y="33314"/>
                    <a:pt x="13060" y="33315"/>
                    <a:pt x="13023" y="33315"/>
                  </a:cubicBezTo>
                  <a:cubicBezTo>
                    <a:pt x="11714" y="33315"/>
                    <a:pt x="9813" y="33110"/>
                    <a:pt x="9454" y="32624"/>
                  </a:cubicBezTo>
                  <a:cubicBezTo>
                    <a:pt x="9442" y="32362"/>
                    <a:pt x="9407" y="32076"/>
                    <a:pt x="9395" y="31778"/>
                  </a:cubicBezTo>
                  <a:lnTo>
                    <a:pt x="9395" y="31778"/>
                  </a:lnTo>
                  <a:cubicBezTo>
                    <a:pt x="10443" y="32266"/>
                    <a:pt x="12324" y="32314"/>
                    <a:pt x="13014" y="32314"/>
                  </a:cubicBezTo>
                  <a:lnTo>
                    <a:pt x="13145" y="32314"/>
                  </a:lnTo>
                  <a:lnTo>
                    <a:pt x="13145" y="31719"/>
                  </a:lnTo>
                  <a:cubicBezTo>
                    <a:pt x="13109" y="31719"/>
                    <a:pt x="13072" y="31719"/>
                    <a:pt x="13036" y="31719"/>
                  </a:cubicBezTo>
                  <a:cubicBezTo>
                    <a:pt x="11468" y="31719"/>
                    <a:pt x="9720" y="31471"/>
                    <a:pt x="9371" y="31040"/>
                  </a:cubicBezTo>
                  <a:cubicBezTo>
                    <a:pt x="9276" y="29552"/>
                    <a:pt x="9228" y="27956"/>
                    <a:pt x="9228" y="26420"/>
                  </a:cubicBezTo>
                  <a:cubicBezTo>
                    <a:pt x="9740" y="25754"/>
                    <a:pt x="10597" y="24980"/>
                    <a:pt x="12074" y="24468"/>
                  </a:cubicBezTo>
                  <a:lnTo>
                    <a:pt x="12074" y="24468"/>
                  </a:lnTo>
                  <a:cubicBezTo>
                    <a:pt x="11788" y="24623"/>
                    <a:pt x="11538" y="24765"/>
                    <a:pt x="11300" y="24920"/>
                  </a:cubicBezTo>
                  <a:cubicBezTo>
                    <a:pt x="10704" y="25289"/>
                    <a:pt x="10276" y="25658"/>
                    <a:pt x="9990" y="25944"/>
                  </a:cubicBezTo>
                  <a:cubicBezTo>
                    <a:pt x="9704" y="26230"/>
                    <a:pt x="9561" y="26409"/>
                    <a:pt x="9561" y="26409"/>
                  </a:cubicBezTo>
                  <a:cubicBezTo>
                    <a:pt x="9561" y="26409"/>
                    <a:pt x="9764" y="26301"/>
                    <a:pt x="10121" y="26135"/>
                  </a:cubicBezTo>
                  <a:cubicBezTo>
                    <a:pt x="10478" y="25980"/>
                    <a:pt x="11002" y="25766"/>
                    <a:pt x="11609" y="25539"/>
                  </a:cubicBezTo>
                  <a:cubicBezTo>
                    <a:pt x="12240" y="25337"/>
                    <a:pt x="12955" y="25111"/>
                    <a:pt x="13741" y="24968"/>
                  </a:cubicBezTo>
                  <a:cubicBezTo>
                    <a:pt x="14133" y="24885"/>
                    <a:pt x="14526" y="24825"/>
                    <a:pt x="14943" y="24789"/>
                  </a:cubicBezTo>
                  <a:cubicBezTo>
                    <a:pt x="15360" y="24742"/>
                    <a:pt x="15777" y="24706"/>
                    <a:pt x="16193" y="24706"/>
                  </a:cubicBezTo>
                  <a:cubicBezTo>
                    <a:pt x="16408" y="24706"/>
                    <a:pt x="16610" y="24706"/>
                    <a:pt x="16824" y="24730"/>
                  </a:cubicBezTo>
                  <a:lnTo>
                    <a:pt x="17443" y="24765"/>
                  </a:lnTo>
                  <a:cubicBezTo>
                    <a:pt x="17860" y="24813"/>
                    <a:pt x="18265" y="24873"/>
                    <a:pt x="18658" y="24944"/>
                  </a:cubicBezTo>
                  <a:cubicBezTo>
                    <a:pt x="19039" y="25027"/>
                    <a:pt x="19408" y="25111"/>
                    <a:pt x="19765" y="25230"/>
                  </a:cubicBezTo>
                  <a:cubicBezTo>
                    <a:pt x="19944" y="25277"/>
                    <a:pt x="20122" y="25337"/>
                    <a:pt x="20289" y="25397"/>
                  </a:cubicBezTo>
                  <a:cubicBezTo>
                    <a:pt x="20456" y="25456"/>
                    <a:pt x="20622" y="25504"/>
                    <a:pt x="20765" y="25563"/>
                  </a:cubicBezTo>
                  <a:cubicBezTo>
                    <a:pt x="21063" y="25682"/>
                    <a:pt x="21361" y="25766"/>
                    <a:pt x="21599" y="25885"/>
                  </a:cubicBezTo>
                  <a:cubicBezTo>
                    <a:pt x="21849" y="25992"/>
                    <a:pt x="22075" y="26075"/>
                    <a:pt x="22254" y="26159"/>
                  </a:cubicBezTo>
                  <a:cubicBezTo>
                    <a:pt x="22611" y="26313"/>
                    <a:pt x="22837" y="26409"/>
                    <a:pt x="22837" y="26409"/>
                  </a:cubicBezTo>
                  <a:cubicBezTo>
                    <a:pt x="22837" y="26409"/>
                    <a:pt x="22682" y="26242"/>
                    <a:pt x="22408" y="25944"/>
                  </a:cubicBezTo>
                  <a:cubicBezTo>
                    <a:pt x="22265" y="25801"/>
                    <a:pt x="22075" y="25647"/>
                    <a:pt x="21873" y="25468"/>
                  </a:cubicBezTo>
                  <a:cubicBezTo>
                    <a:pt x="21658" y="25277"/>
                    <a:pt x="21396" y="25111"/>
                    <a:pt x="21111" y="24908"/>
                  </a:cubicBezTo>
                  <a:cubicBezTo>
                    <a:pt x="20813" y="24730"/>
                    <a:pt x="20503" y="24515"/>
                    <a:pt x="20122" y="24349"/>
                  </a:cubicBezTo>
                  <a:close/>
                  <a:moveTo>
                    <a:pt x="9978" y="38339"/>
                  </a:moveTo>
                  <a:cubicBezTo>
                    <a:pt x="10276" y="38684"/>
                    <a:pt x="10597" y="38970"/>
                    <a:pt x="10943" y="39208"/>
                  </a:cubicBezTo>
                  <a:cubicBezTo>
                    <a:pt x="11836" y="40172"/>
                    <a:pt x="13491" y="41363"/>
                    <a:pt x="16229" y="41363"/>
                  </a:cubicBezTo>
                  <a:cubicBezTo>
                    <a:pt x="19848" y="41363"/>
                    <a:pt x="22146" y="40184"/>
                    <a:pt x="23004" y="39672"/>
                  </a:cubicBezTo>
                  <a:cubicBezTo>
                    <a:pt x="23123" y="40125"/>
                    <a:pt x="23242" y="40648"/>
                    <a:pt x="23337" y="41244"/>
                  </a:cubicBezTo>
                  <a:cubicBezTo>
                    <a:pt x="22908" y="41577"/>
                    <a:pt x="22015" y="42208"/>
                    <a:pt x="20741" y="42768"/>
                  </a:cubicBezTo>
                  <a:lnTo>
                    <a:pt x="21182" y="42494"/>
                  </a:lnTo>
                  <a:cubicBezTo>
                    <a:pt x="21337" y="42387"/>
                    <a:pt x="21468" y="42303"/>
                    <a:pt x="21599" y="42208"/>
                  </a:cubicBezTo>
                  <a:cubicBezTo>
                    <a:pt x="21730" y="42125"/>
                    <a:pt x="21849" y="42018"/>
                    <a:pt x="21956" y="41946"/>
                  </a:cubicBezTo>
                  <a:cubicBezTo>
                    <a:pt x="22182" y="41768"/>
                    <a:pt x="22361" y="41601"/>
                    <a:pt x="22504" y="41470"/>
                  </a:cubicBezTo>
                  <a:cubicBezTo>
                    <a:pt x="22801" y="41184"/>
                    <a:pt x="22944" y="41006"/>
                    <a:pt x="22944" y="41006"/>
                  </a:cubicBezTo>
                  <a:lnTo>
                    <a:pt x="22944" y="41006"/>
                  </a:lnTo>
                  <a:cubicBezTo>
                    <a:pt x="22944" y="41006"/>
                    <a:pt x="22873" y="41053"/>
                    <a:pt x="22789" y="41113"/>
                  </a:cubicBezTo>
                  <a:cubicBezTo>
                    <a:pt x="22706" y="41172"/>
                    <a:pt x="22551" y="41244"/>
                    <a:pt x="22385" y="41339"/>
                  </a:cubicBezTo>
                  <a:cubicBezTo>
                    <a:pt x="22206" y="41422"/>
                    <a:pt x="22004" y="41541"/>
                    <a:pt x="21753" y="41660"/>
                  </a:cubicBezTo>
                  <a:cubicBezTo>
                    <a:pt x="21492" y="41779"/>
                    <a:pt x="21218" y="41899"/>
                    <a:pt x="20920" y="42030"/>
                  </a:cubicBezTo>
                  <a:cubicBezTo>
                    <a:pt x="20599" y="42149"/>
                    <a:pt x="20265" y="42291"/>
                    <a:pt x="19908" y="42411"/>
                  </a:cubicBezTo>
                  <a:cubicBezTo>
                    <a:pt x="19729" y="42470"/>
                    <a:pt x="19527" y="42530"/>
                    <a:pt x="19337" y="42565"/>
                  </a:cubicBezTo>
                  <a:cubicBezTo>
                    <a:pt x="19146" y="42613"/>
                    <a:pt x="18956" y="42672"/>
                    <a:pt x="18753" y="42720"/>
                  </a:cubicBezTo>
                  <a:cubicBezTo>
                    <a:pt x="18563" y="42768"/>
                    <a:pt x="18360" y="42803"/>
                    <a:pt x="18146" y="42851"/>
                  </a:cubicBezTo>
                  <a:lnTo>
                    <a:pt x="17527" y="42946"/>
                  </a:lnTo>
                  <a:cubicBezTo>
                    <a:pt x="17312" y="42970"/>
                    <a:pt x="17110" y="42982"/>
                    <a:pt x="16896" y="43006"/>
                  </a:cubicBezTo>
                  <a:cubicBezTo>
                    <a:pt x="16693" y="43030"/>
                    <a:pt x="16455" y="43018"/>
                    <a:pt x="16229" y="43030"/>
                  </a:cubicBezTo>
                  <a:lnTo>
                    <a:pt x="16062" y="43042"/>
                  </a:lnTo>
                  <a:lnTo>
                    <a:pt x="15919" y="43042"/>
                  </a:lnTo>
                  <a:lnTo>
                    <a:pt x="15586" y="43030"/>
                  </a:lnTo>
                  <a:cubicBezTo>
                    <a:pt x="15360" y="43030"/>
                    <a:pt x="15157" y="43018"/>
                    <a:pt x="14943" y="42982"/>
                  </a:cubicBezTo>
                  <a:cubicBezTo>
                    <a:pt x="14741" y="42970"/>
                    <a:pt x="14526" y="42946"/>
                    <a:pt x="14324" y="42911"/>
                  </a:cubicBezTo>
                  <a:lnTo>
                    <a:pt x="14003" y="42863"/>
                  </a:lnTo>
                  <a:cubicBezTo>
                    <a:pt x="13907" y="42851"/>
                    <a:pt x="13800" y="42827"/>
                    <a:pt x="13705" y="42803"/>
                  </a:cubicBezTo>
                  <a:cubicBezTo>
                    <a:pt x="13610" y="42792"/>
                    <a:pt x="13514" y="42768"/>
                    <a:pt x="13407" y="42744"/>
                  </a:cubicBezTo>
                  <a:cubicBezTo>
                    <a:pt x="13312" y="42720"/>
                    <a:pt x="13217" y="42684"/>
                    <a:pt x="13133" y="42672"/>
                  </a:cubicBezTo>
                  <a:cubicBezTo>
                    <a:pt x="12943" y="42625"/>
                    <a:pt x="12752" y="42565"/>
                    <a:pt x="12574" y="42506"/>
                  </a:cubicBezTo>
                  <a:cubicBezTo>
                    <a:pt x="12395" y="42446"/>
                    <a:pt x="12217" y="42387"/>
                    <a:pt x="12062" y="42315"/>
                  </a:cubicBezTo>
                  <a:cubicBezTo>
                    <a:pt x="11895" y="42256"/>
                    <a:pt x="11728" y="42184"/>
                    <a:pt x="11586" y="42125"/>
                  </a:cubicBezTo>
                  <a:cubicBezTo>
                    <a:pt x="11288" y="41994"/>
                    <a:pt x="11002" y="41851"/>
                    <a:pt x="10764" y="41720"/>
                  </a:cubicBezTo>
                  <a:cubicBezTo>
                    <a:pt x="10526" y="41589"/>
                    <a:pt x="10312" y="41470"/>
                    <a:pt x="10157" y="41363"/>
                  </a:cubicBezTo>
                  <a:cubicBezTo>
                    <a:pt x="9812" y="41160"/>
                    <a:pt x="9633" y="41006"/>
                    <a:pt x="9633" y="41006"/>
                  </a:cubicBezTo>
                  <a:lnTo>
                    <a:pt x="9633" y="41006"/>
                  </a:lnTo>
                  <a:cubicBezTo>
                    <a:pt x="9633" y="41006"/>
                    <a:pt x="9752" y="41196"/>
                    <a:pt x="10038" y="41494"/>
                  </a:cubicBezTo>
                  <a:cubicBezTo>
                    <a:pt x="10169" y="41649"/>
                    <a:pt x="10347" y="41827"/>
                    <a:pt x="10574" y="42006"/>
                  </a:cubicBezTo>
                  <a:cubicBezTo>
                    <a:pt x="10788" y="42184"/>
                    <a:pt x="11026" y="42387"/>
                    <a:pt x="11324" y="42589"/>
                  </a:cubicBezTo>
                  <a:cubicBezTo>
                    <a:pt x="11538" y="42732"/>
                    <a:pt x="11776" y="42863"/>
                    <a:pt x="12026" y="43006"/>
                  </a:cubicBezTo>
                  <a:cubicBezTo>
                    <a:pt x="10597" y="42422"/>
                    <a:pt x="9645" y="41660"/>
                    <a:pt x="9228" y="41291"/>
                  </a:cubicBezTo>
                  <a:cubicBezTo>
                    <a:pt x="9466" y="39946"/>
                    <a:pt x="9788" y="38922"/>
                    <a:pt x="9978" y="38339"/>
                  </a:cubicBezTo>
                  <a:close/>
                  <a:moveTo>
                    <a:pt x="23516" y="42327"/>
                  </a:moveTo>
                  <a:cubicBezTo>
                    <a:pt x="23635" y="43184"/>
                    <a:pt x="23706" y="44137"/>
                    <a:pt x="23730" y="45149"/>
                  </a:cubicBezTo>
                  <a:cubicBezTo>
                    <a:pt x="23218" y="45518"/>
                    <a:pt x="22349" y="46101"/>
                    <a:pt x="21158" y="46637"/>
                  </a:cubicBezTo>
                  <a:cubicBezTo>
                    <a:pt x="21301" y="46530"/>
                    <a:pt x="21456" y="46435"/>
                    <a:pt x="21587" y="46351"/>
                  </a:cubicBezTo>
                  <a:cubicBezTo>
                    <a:pt x="21718" y="46256"/>
                    <a:pt x="21837" y="46161"/>
                    <a:pt x="21944" y="46078"/>
                  </a:cubicBezTo>
                  <a:cubicBezTo>
                    <a:pt x="22170" y="45899"/>
                    <a:pt x="22349" y="45744"/>
                    <a:pt x="22492" y="45601"/>
                  </a:cubicBezTo>
                  <a:cubicBezTo>
                    <a:pt x="22789" y="45328"/>
                    <a:pt x="22920" y="45149"/>
                    <a:pt x="22920" y="45149"/>
                  </a:cubicBezTo>
                  <a:lnTo>
                    <a:pt x="22920" y="45149"/>
                  </a:lnTo>
                  <a:cubicBezTo>
                    <a:pt x="22920" y="45149"/>
                    <a:pt x="22885" y="45173"/>
                    <a:pt x="22777" y="45232"/>
                  </a:cubicBezTo>
                  <a:cubicBezTo>
                    <a:pt x="22682" y="45292"/>
                    <a:pt x="22539" y="45363"/>
                    <a:pt x="22373" y="45459"/>
                  </a:cubicBezTo>
                  <a:cubicBezTo>
                    <a:pt x="22194" y="45542"/>
                    <a:pt x="21992" y="45661"/>
                    <a:pt x="21730" y="45780"/>
                  </a:cubicBezTo>
                  <a:cubicBezTo>
                    <a:pt x="21480" y="45899"/>
                    <a:pt x="21194" y="46018"/>
                    <a:pt x="20896" y="46161"/>
                  </a:cubicBezTo>
                  <a:cubicBezTo>
                    <a:pt x="20587" y="46280"/>
                    <a:pt x="20241" y="46411"/>
                    <a:pt x="19884" y="46530"/>
                  </a:cubicBezTo>
                  <a:cubicBezTo>
                    <a:pt x="19706" y="46590"/>
                    <a:pt x="19515" y="46649"/>
                    <a:pt x="19325" y="46697"/>
                  </a:cubicBezTo>
                  <a:cubicBezTo>
                    <a:pt x="19134" y="46732"/>
                    <a:pt x="18932" y="46792"/>
                    <a:pt x="18741" y="46840"/>
                  </a:cubicBezTo>
                  <a:cubicBezTo>
                    <a:pt x="18551" y="46887"/>
                    <a:pt x="18336" y="46935"/>
                    <a:pt x="18134" y="46971"/>
                  </a:cubicBezTo>
                  <a:lnTo>
                    <a:pt x="17503" y="47066"/>
                  </a:lnTo>
                  <a:cubicBezTo>
                    <a:pt x="17301" y="47090"/>
                    <a:pt x="17086" y="47113"/>
                    <a:pt x="16884" y="47125"/>
                  </a:cubicBezTo>
                  <a:cubicBezTo>
                    <a:pt x="16670" y="47149"/>
                    <a:pt x="16431" y="47137"/>
                    <a:pt x="16217" y="47149"/>
                  </a:cubicBezTo>
                  <a:lnTo>
                    <a:pt x="16050" y="47173"/>
                  </a:lnTo>
                  <a:lnTo>
                    <a:pt x="15896" y="47173"/>
                  </a:lnTo>
                  <a:lnTo>
                    <a:pt x="15574" y="47149"/>
                  </a:lnTo>
                  <a:cubicBezTo>
                    <a:pt x="15348" y="47149"/>
                    <a:pt x="15146" y="47137"/>
                    <a:pt x="14931" y="47113"/>
                  </a:cubicBezTo>
                  <a:cubicBezTo>
                    <a:pt x="14729" y="47090"/>
                    <a:pt x="14514" y="47066"/>
                    <a:pt x="14312" y="47030"/>
                  </a:cubicBezTo>
                  <a:lnTo>
                    <a:pt x="13991" y="46994"/>
                  </a:lnTo>
                  <a:cubicBezTo>
                    <a:pt x="13895" y="46971"/>
                    <a:pt x="13788" y="46947"/>
                    <a:pt x="13693" y="46935"/>
                  </a:cubicBezTo>
                  <a:cubicBezTo>
                    <a:pt x="13598" y="46911"/>
                    <a:pt x="13502" y="46887"/>
                    <a:pt x="13395" y="46875"/>
                  </a:cubicBezTo>
                  <a:cubicBezTo>
                    <a:pt x="13300" y="46840"/>
                    <a:pt x="13205" y="46816"/>
                    <a:pt x="13121" y="46792"/>
                  </a:cubicBezTo>
                  <a:cubicBezTo>
                    <a:pt x="12919" y="46756"/>
                    <a:pt x="12740" y="46697"/>
                    <a:pt x="12562" y="46637"/>
                  </a:cubicBezTo>
                  <a:cubicBezTo>
                    <a:pt x="12383" y="46578"/>
                    <a:pt x="12205" y="46518"/>
                    <a:pt x="12050" y="46435"/>
                  </a:cubicBezTo>
                  <a:cubicBezTo>
                    <a:pt x="11883" y="46375"/>
                    <a:pt x="11717" y="46304"/>
                    <a:pt x="11562" y="46244"/>
                  </a:cubicBezTo>
                  <a:cubicBezTo>
                    <a:pt x="11264" y="46113"/>
                    <a:pt x="10990" y="45982"/>
                    <a:pt x="10752" y="45839"/>
                  </a:cubicBezTo>
                  <a:cubicBezTo>
                    <a:pt x="10514" y="45709"/>
                    <a:pt x="10300" y="45589"/>
                    <a:pt x="10133" y="45482"/>
                  </a:cubicBezTo>
                  <a:cubicBezTo>
                    <a:pt x="9800" y="45280"/>
                    <a:pt x="9621" y="45125"/>
                    <a:pt x="9621" y="45125"/>
                  </a:cubicBezTo>
                  <a:lnTo>
                    <a:pt x="9621" y="45125"/>
                  </a:lnTo>
                  <a:cubicBezTo>
                    <a:pt x="9621" y="45125"/>
                    <a:pt x="9740" y="45328"/>
                    <a:pt x="10026" y="45625"/>
                  </a:cubicBezTo>
                  <a:cubicBezTo>
                    <a:pt x="10157" y="45768"/>
                    <a:pt x="10335" y="45947"/>
                    <a:pt x="10562" y="46125"/>
                  </a:cubicBezTo>
                  <a:cubicBezTo>
                    <a:pt x="10776" y="46304"/>
                    <a:pt x="11014" y="46518"/>
                    <a:pt x="11312" y="46709"/>
                  </a:cubicBezTo>
                  <a:cubicBezTo>
                    <a:pt x="11395" y="46756"/>
                    <a:pt x="11478" y="46816"/>
                    <a:pt x="11550" y="46852"/>
                  </a:cubicBezTo>
                  <a:cubicBezTo>
                    <a:pt x="10240" y="46292"/>
                    <a:pt x="9335" y="45601"/>
                    <a:pt x="8859" y="45208"/>
                  </a:cubicBezTo>
                  <a:cubicBezTo>
                    <a:pt x="8871" y="44196"/>
                    <a:pt x="8954" y="43256"/>
                    <a:pt x="9050" y="42411"/>
                  </a:cubicBezTo>
                  <a:cubicBezTo>
                    <a:pt x="10181" y="43303"/>
                    <a:pt x="12550" y="44756"/>
                    <a:pt x="16027" y="44756"/>
                  </a:cubicBezTo>
                  <a:cubicBezTo>
                    <a:pt x="19622" y="44756"/>
                    <a:pt x="22277" y="43220"/>
                    <a:pt x="23516" y="42327"/>
                  </a:cubicBezTo>
                  <a:close/>
                  <a:moveTo>
                    <a:pt x="30255" y="38208"/>
                  </a:moveTo>
                  <a:cubicBezTo>
                    <a:pt x="30516" y="38660"/>
                    <a:pt x="30969" y="39672"/>
                    <a:pt x="30993" y="41291"/>
                  </a:cubicBezTo>
                  <a:cubicBezTo>
                    <a:pt x="31005" y="43196"/>
                    <a:pt x="30064" y="46316"/>
                    <a:pt x="29766" y="47233"/>
                  </a:cubicBezTo>
                  <a:cubicBezTo>
                    <a:pt x="28862" y="46601"/>
                    <a:pt x="27445" y="45697"/>
                    <a:pt x="26599" y="45589"/>
                  </a:cubicBezTo>
                  <a:cubicBezTo>
                    <a:pt x="26569" y="45586"/>
                    <a:pt x="26542" y="45585"/>
                    <a:pt x="26518" y="45585"/>
                  </a:cubicBezTo>
                  <a:cubicBezTo>
                    <a:pt x="25672" y="45585"/>
                    <a:pt x="28150" y="47551"/>
                    <a:pt x="29088" y="48268"/>
                  </a:cubicBezTo>
                  <a:lnTo>
                    <a:pt x="28195" y="48840"/>
                  </a:lnTo>
                  <a:cubicBezTo>
                    <a:pt x="27611" y="48423"/>
                    <a:pt x="26409" y="47602"/>
                    <a:pt x="25742" y="47506"/>
                  </a:cubicBezTo>
                  <a:cubicBezTo>
                    <a:pt x="25720" y="47504"/>
                    <a:pt x="25700" y="47503"/>
                    <a:pt x="25683" y="47503"/>
                  </a:cubicBezTo>
                  <a:cubicBezTo>
                    <a:pt x="25104" y="47503"/>
                    <a:pt x="26728" y="48797"/>
                    <a:pt x="27421" y="49328"/>
                  </a:cubicBezTo>
                  <a:lnTo>
                    <a:pt x="25194" y="50721"/>
                  </a:lnTo>
                  <a:lnTo>
                    <a:pt x="24563" y="50840"/>
                  </a:lnTo>
                  <a:cubicBezTo>
                    <a:pt x="24921" y="49804"/>
                    <a:pt x="25885" y="46661"/>
                    <a:pt x="25944" y="43565"/>
                  </a:cubicBezTo>
                  <a:cubicBezTo>
                    <a:pt x="25992" y="41398"/>
                    <a:pt x="25968" y="40041"/>
                    <a:pt x="25956" y="39267"/>
                  </a:cubicBezTo>
                  <a:cubicBezTo>
                    <a:pt x="26314" y="39220"/>
                    <a:pt x="26659" y="39172"/>
                    <a:pt x="26968" y="39112"/>
                  </a:cubicBezTo>
                  <a:lnTo>
                    <a:pt x="26968" y="39112"/>
                  </a:lnTo>
                  <a:cubicBezTo>
                    <a:pt x="26921" y="39255"/>
                    <a:pt x="26897" y="39398"/>
                    <a:pt x="26897" y="39553"/>
                  </a:cubicBezTo>
                  <a:cubicBezTo>
                    <a:pt x="26897" y="40291"/>
                    <a:pt x="27492" y="40887"/>
                    <a:pt x="28230" y="40887"/>
                  </a:cubicBezTo>
                  <a:cubicBezTo>
                    <a:pt x="28981" y="40887"/>
                    <a:pt x="29576" y="40291"/>
                    <a:pt x="29576" y="39553"/>
                  </a:cubicBezTo>
                  <a:cubicBezTo>
                    <a:pt x="29576" y="39172"/>
                    <a:pt x="29421" y="38839"/>
                    <a:pt x="29171" y="38601"/>
                  </a:cubicBezTo>
                  <a:cubicBezTo>
                    <a:pt x="29624" y="38458"/>
                    <a:pt x="29981" y="38327"/>
                    <a:pt x="30255" y="38208"/>
                  </a:cubicBezTo>
                  <a:close/>
                  <a:moveTo>
                    <a:pt x="1691" y="37958"/>
                  </a:moveTo>
                  <a:cubicBezTo>
                    <a:pt x="1930" y="38077"/>
                    <a:pt x="2489" y="38327"/>
                    <a:pt x="3370" y="38612"/>
                  </a:cubicBezTo>
                  <a:cubicBezTo>
                    <a:pt x="3132" y="38851"/>
                    <a:pt x="2965" y="39184"/>
                    <a:pt x="2965" y="39565"/>
                  </a:cubicBezTo>
                  <a:cubicBezTo>
                    <a:pt x="2965" y="40303"/>
                    <a:pt x="3561" y="40898"/>
                    <a:pt x="4299" y="40898"/>
                  </a:cubicBezTo>
                  <a:cubicBezTo>
                    <a:pt x="5049" y="40898"/>
                    <a:pt x="5644" y="40303"/>
                    <a:pt x="5644" y="39565"/>
                  </a:cubicBezTo>
                  <a:cubicBezTo>
                    <a:pt x="5644" y="39410"/>
                    <a:pt x="5609" y="39267"/>
                    <a:pt x="5573" y="39124"/>
                  </a:cubicBezTo>
                  <a:lnTo>
                    <a:pt x="5573" y="39124"/>
                  </a:lnTo>
                  <a:cubicBezTo>
                    <a:pt x="6109" y="39220"/>
                    <a:pt x="6704" y="39303"/>
                    <a:pt x="7359" y="39363"/>
                  </a:cubicBezTo>
                  <a:cubicBezTo>
                    <a:pt x="7359" y="39363"/>
                    <a:pt x="6668" y="44625"/>
                    <a:pt x="7966" y="48626"/>
                  </a:cubicBezTo>
                  <a:cubicBezTo>
                    <a:pt x="8276" y="49578"/>
                    <a:pt x="8561" y="50364"/>
                    <a:pt x="8847" y="51019"/>
                  </a:cubicBezTo>
                  <a:lnTo>
                    <a:pt x="7371" y="50757"/>
                  </a:lnTo>
                  <a:lnTo>
                    <a:pt x="5120" y="49328"/>
                  </a:lnTo>
                  <a:cubicBezTo>
                    <a:pt x="5813" y="48785"/>
                    <a:pt x="7437" y="47503"/>
                    <a:pt x="6859" y="47503"/>
                  </a:cubicBezTo>
                  <a:cubicBezTo>
                    <a:pt x="6841" y="47503"/>
                    <a:pt x="6821" y="47504"/>
                    <a:pt x="6799" y="47506"/>
                  </a:cubicBezTo>
                  <a:cubicBezTo>
                    <a:pt x="6132" y="47602"/>
                    <a:pt x="4930" y="48399"/>
                    <a:pt x="4347" y="48828"/>
                  </a:cubicBezTo>
                  <a:lnTo>
                    <a:pt x="3454" y="48268"/>
                  </a:lnTo>
                  <a:cubicBezTo>
                    <a:pt x="4386" y="47555"/>
                    <a:pt x="6841" y="45618"/>
                    <a:pt x="6027" y="45618"/>
                  </a:cubicBezTo>
                  <a:cubicBezTo>
                    <a:pt x="5999" y="45618"/>
                    <a:pt x="5966" y="45620"/>
                    <a:pt x="5930" y="45625"/>
                  </a:cubicBezTo>
                  <a:cubicBezTo>
                    <a:pt x="4942" y="45756"/>
                    <a:pt x="3180" y="46947"/>
                    <a:pt x="2358" y="47542"/>
                  </a:cubicBezTo>
                  <a:cubicBezTo>
                    <a:pt x="2192" y="47090"/>
                    <a:pt x="953" y="43613"/>
                    <a:pt x="953" y="40958"/>
                  </a:cubicBezTo>
                  <a:cubicBezTo>
                    <a:pt x="953" y="39398"/>
                    <a:pt x="1346" y="38470"/>
                    <a:pt x="1691" y="37958"/>
                  </a:cubicBezTo>
                  <a:close/>
                  <a:moveTo>
                    <a:pt x="23682" y="46363"/>
                  </a:moveTo>
                  <a:lnTo>
                    <a:pt x="23682" y="46363"/>
                  </a:lnTo>
                  <a:cubicBezTo>
                    <a:pt x="23563" y="48364"/>
                    <a:pt x="23087" y="49923"/>
                    <a:pt x="22670" y="50959"/>
                  </a:cubicBezTo>
                  <a:cubicBezTo>
                    <a:pt x="22706" y="50685"/>
                    <a:pt x="22718" y="50447"/>
                    <a:pt x="22718" y="50221"/>
                  </a:cubicBezTo>
                  <a:cubicBezTo>
                    <a:pt x="22718" y="49935"/>
                    <a:pt x="22682" y="49709"/>
                    <a:pt x="22670" y="49566"/>
                  </a:cubicBezTo>
                  <a:cubicBezTo>
                    <a:pt x="22658" y="49411"/>
                    <a:pt x="22623" y="49340"/>
                    <a:pt x="22623" y="49340"/>
                  </a:cubicBezTo>
                  <a:cubicBezTo>
                    <a:pt x="22623" y="49340"/>
                    <a:pt x="22599" y="49411"/>
                    <a:pt x="22551" y="49554"/>
                  </a:cubicBezTo>
                  <a:cubicBezTo>
                    <a:pt x="22504" y="49685"/>
                    <a:pt x="22420" y="49876"/>
                    <a:pt x="22325" y="50114"/>
                  </a:cubicBezTo>
                  <a:cubicBezTo>
                    <a:pt x="22230" y="50352"/>
                    <a:pt x="22075" y="50638"/>
                    <a:pt x="21908" y="50947"/>
                  </a:cubicBezTo>
                  <a:cubicBezTo>
                    <a:pt x="21730" y="51257"/>
                    <a:pt x="21527" y="51590"/>
                    <a:pt x="21277" y="51912"/>
                  </a:cubicBezTo>
                  <a:cubicBezTo>
                    <a:pt x="21134" y="52078"/>
                    <a:pt x="21003" y="52233"/>
                    <a:pt x="20861" y="52400"/>
                  </a:cubicBezTo>
                  <a:cubicBezTo>
                    <a:pt x="20694" y="52555"/>
                    <a:pt x="20539" y="52721"/>
                    <a:pt x="20360" y="52852"/>
                  </a:cubicBezTo>
                  <a:cubicBezTo>
                    <a:pt x="20003" y="53138"/>
                    <a:pt x="19622" y="53388"/>
                    <a:pt x="19194" y="53579"/>
                  </a:cubicBezTo>
                  <a:cubicBezTo>
                    <a:pt x="19098" y="53626"/>
                    <a:pt x="19015" y="53650"/>
                    <a:pt x="18920" y="53698"/>
                  </a:cubicBezTo>
                  <a:cubicBezTo>
                    <a:pt x="18134" y="53924"/>
                    <a:pt x="17241" y="54067"/>
                    <a:pt x="16277" y="54067"/>
                  </a:cubicBezTo>
                  <a:cubicBezTo>
                    <a:pt x="14967" y="54067"/>
                    <a:pt x="13800" y="53793"/>
                    <a:pt x="12848" y="53459"/>
                  </a:cubicBezTo>
                  <a:cubicBezTo>
                    <a:pt x="12764" y="53412"/>
                    <a:pt x="12681" y="53352"/>
                    <a:pt x="12598" y="53317"/>
                  </a:cubicBezTo>
                  <a:cubicBezTo>
                    <a:pt x="12383" y="53209"/>
                    <a:pt x="12240" y="53043"/>
                    <a:pt x="12050" y="52912"/>
                  </a:cubicBezTo>
                  <a:cubicBezTo>
                    <a:pt x="11871" y="52781"/>
                    <a:pt x="11728" y="52602"/>
                    <a:pt x="11574" y="52459"/>
                  </a:cubicBezTo>
                  <a:cubicBezTo>
                    <a:pt x="11419" y="52305"/>
                    <a:pt x="11300" y="52138"/>
                    <a:pt x="11169" y="51971"/>
                  </a:cubicBezTo>
                  <a:cubicBezTo>
                    <a:pt x="11050" y="51793"/>
                    <a:pt x="10931" y="51626"/>
                    <a:pt x="10835" y="51471"/>
                  </a:cubicBezTo>
                  <a:cubicBezTo>
                    <a:pt x="10752" y="51304"/>
                    <a:pt x="10645" y="51138"/>
                    <a:pt x="10574" y="50971"/>
                  </a:cubicBezTo>
                  <a:cubicBezTo>
                    <a:pt x="10407" y="50662"/>
                    <a:pt x="10288" y="50376"/>
                    <a:pt x="10181" y="50126"/>
                  </a:cubicBezTo>
                  <a:cubicBezTo>
                    <a:pt x="10097" y="49888"/>
                    <a:pt x="10026" y="49685"/>
                    <a:pt x="9978" y="49542"/>
                  </a:cubicBezTo>
                  <a:cubicBezTo>
                    <a:pt x="9931" y="49411"/>
                    <a:pt x="9919" y="49340"/>
                    <a:pt x="9919" y="49340"/>
                  </a:cubicBezTo>
                  <a:lnTo>
                    <a:pt x="9871" y="49566"/>
                  </a:lnTo>
                  <a:cubicBezTo>
                    <a:pt x="9859" y="49709"/>
                    <a:pt x="9812" y="49923"/>
                    <a:pt x="9812" y="50197"/>
                  </a:cubicBezTo>
                  <a:lnTo>
                    <a:pt x="9812" y="50757"/>
                  </a:lnTo>
                  <a:cubicBezTo>
                    <a:pt x="9431" y="49745"/>
                    <a:pt x="9014" y="48280"/>
                    <a:pt x="8895" y="46471"/>
                  </a:cubicBezTo>
                  <a:lnTo>
                    <a:pt x="8895" y="46471"/>
                  </a:lnTo>
                  <a:cubicBezTo>
                    <a:pt x="10204" y="47423"/>
                    <a:pt x="12609" y="48733"/>
                    <a:pt x="16003" y="48733"/>
                  </a:cubicBezTo>
                  <a:cubicBezTo>
                    <a:pt x="19563" y="48733"/>
                    <a:pt x="22265" y="47316"/>
                    <a:pt x="23682" y="46363"/>
                  </a:cubicBezTo>
                  <a:close/>
                  <a:moveTo>
                    <a:pt x="21932" y="53233"/>
                  </a:moveTo>
                  <a:lnTo>
                    <a:pt x="21932" y="55876"/>
                  </a:lnTo>
                  <a:cubicBezTo>
                    <a:pt x="20104" y="56513"/>
                    <a:pt x="18191" y="56832"/>
                    <a:pt x="16278" y="56832"/>
                  </a:cubicBezTo>
                  <a:cubicBezTo>
                    <a:pt x="14366" y="56832"/>
                    <a:pt x="12455" y="56513"/>
                    <a:pt x="10633" y="55876"/>
                  </a:cubicBezTo>
                  <a:lnTo>
                    <a:pt x="10621" y="53424"/>
                  </a:lnTo>
                  <a:lnTo>
                    <a:pt x="10621" y="53424"/>
                  </a:lnTo>
                  <a:cubicBezTo>
                    <a:pt x="10645" y="53459"/>
                    <a:pt x="10681" y="53519"/>
                    <a:pt x="10704" y="53567"/>
                  </a:cubicBezTo>
                  <a:cubicBezTo>
                    <a:pt x="10776" y="53686"/>
                    <a:pt x="10859" y="53817"/>
                    <a:pt x="10955" y="53924"/>
                  </a:cubicBezTo>
                  <a:cubicBezTo>
                    <a:pt x="11050" y="54043"/>
                    <a:pt x="11157" y="54150"/>
                    <a:pt x="11252" y="54269"/>
                  </a:cubicBezTo>
                  <a:cubicBezTo>
                    <a:pt x="11359" y="54388"/>
                    <a:pt x="11466" y="54483"/>
                    <a:pt x="11597" y="54591"/>
                  </a:cubicBezTo>
                  <a:cubicBezTo>
                    <a:pt x="11836" y="54805"/>
                    <a:pt x="12086" y="55007"/>
                    <a:pt x="12371" y="55174"/>
                  </a:cubicBezTo>
                  <a:cubicBezTo>
                    <a:pt x="12502" y="55269"/>
                    <a:pt x="12657" y="55341"/>
                    <a:pt x="12800" y="55424"/>
                  </a:cubicBezTo>
                  <a:cubicBezTo>
                    <a:pt x="12955" y="55507"/>
                    <a:pt x="13098" y="55567"/>
                    <a:pt x="13264" y="55615"/>
                  </a:cubicBezTo>
                  <a:cubicBezTo>
                    <a:pt x="13431" y="55674"/>
                    <a:pt x="13574" y="55734"/>
                    <a:pt x="13741" y="55805"/>
                  </a:cubicBezTo>
                  <a:cubicBezTo>
                    <a:pt x="13907" y="55865"/>
                    <a:pt x="14074" y="55876"/>
                    <a:pt x="14229" y="55912"/>
                  </a:cubicBezTo>
                  <a:cubicBezTo>
                    <a:pt x="14562" y="55972"/>
                    <a:pt x="14884" y="56079"/>
                    <a:pt x="15229" y="56103"/>
                  </a:cubicBezTo>
                  <a:lnTo>
                    <a:pt x="15717" y="56126"/>
                  </a:lnTo>
                  <a:lnTo>
                    <a:pt x="15979" y="56138"/>
                  </a:lnTo>
                  <a:lnTo>
                    <a:pt x="16098" y="56162"/>
                  </a:lnTo>
                  <a:lnTo>
                    <a:pt x="16289" y="56162"/>
                  </a:lnTo>
                  <a:cubicBezTo>
                    <a:pt x="16586" y="56138"/>
                    <a:pt x="16884" y="56115"/>
                    <a:pt x="17181" y="56103"/>
                  </a:cubicBezTo>
                  <a:cubicBezTo>
                    <a:pt x="17312" y="56103"/>
                    <a:pt x="17503" y="56055"/>
                    <a:pt x="17682" y="56019"/>
                  </a:cubicBezTo>
                  <a:cubicBezTo>
                    <a:pt x="17860" y="55996"/>
                    <a:pt x="18027" y="55948"/>
                    <a:pt x="18205" y="55924"/>
                  </a:cubicBezTo>
                  <a:cubicBezTo>
                    <a:pt x="18563" y="55865"/>
                    <a:pt x="18860" y="55710"/>
                    <a:pt x="19170" y="55591"/>
                  </a:cubicBezTo>
                  <a:cubicBezTo>
                    <a:pt x="19491" y="55484"/>
                    <a:pt x="19765" y="55293"/>
                    <a:pt x="20051" y="55150"/>
                  </a:cubicBezTo>
                  <a:lnTo>
                    <a:pt x="20265" y="55031"/>
                  </a:lnTo>
                  <a:cubicBezTo>
                    <a:pt x="20325" y="54983"/>
                    <a:pt x="20396" y="54924"/>
                    <a:pt x="20456" y="54876"/>
                  </a:cubicBezTo>
                  <a:cubicBezTo>
                    <a:pt x="20587" y="54769"/>
                    <a:pt x="20706" y="54686"/>
                    <a:pt x="20825" y="54579"/>
                  </a:cubicBezTo>
                  <a:cubicBezTo>
                    <a:pt x="20944" y="54495"/>
                    <a:pt x="21051" y="54376"/>
                    <a:pt x="21158" y="54257"/>
                  </a:cubicBezTo>
                  <a:cubicBezTo>
                    <a:pt x="21253" y="54138"/>
                    <a:pt x="21361" y="54031"/>
                    <a:pt x="21456" y="53924"/>
                  </a:cubicBezTo>
                  <a:cubicBezTo>
                    <a:pt x="21634" y="53698"/>
                    <a:pt x="21777" y="53459"/>
                    <a:pt x="21932" y="53233"/>
                  </a:cubicBezTo>
                  <a:close/>
                  <a:moveTo>
                    <a:pt x="22158" y="56412"/>
                  </a:moveTo>
                  <a:lnTo>
                    <a:pt x="25278" y="59520"/>
                  </a:lnTo>
                  <a:lnTo>
                    <a:pt x="21980" y="62806"/>
                  </a:lnTo>
                  <a:cubicBezTo>
                    <a:pt x="20140" y="63473"/>
                    <a:pt x="18202" y="63806"/>
                    <a:pt x="16262" y="63806"/>
                  </a:cubicBezTo>
                  <a:cubicBezTo>
                    <a:pt x="14321" y="63806"/>
                    <a:pt x="12377" y="63473"/>
                    <a:pt x="10526" y="62806"/>
                  </a:cubicBezTo>
                  <a:lnTo>
                    <a:pt x="7240" y="59520"/>
                  </a:lnTo>
                  <a:lnTo>
                    <a:pt x="10347" y="56412"/>
                  </a:lnTo>
                  <a:cubicBezTo>
                    <a:pt x="11359" y="56769"/>
                    <a:pt x="12383" y="57019"/>
                    <a:pt x="13443" y="57198"/>
                  </a:cubicBezTo>
                  <a:cubicBezTo>
                    <a:pt x="13348" y="57198"/>
                    <a:pt x="13276" y="57186"/>
                    <a:pt x="13205" y="57186"/>
                  </a:cubicBezTo>
                  <a:cubicBezTo>
                    <a:pt x="12895" y="57150"/>
                    <a:pt x="12609" y="57139"/>
                    <a:pt x="12348" y="57127"/>
                  </a:cubicBezTo>
                  <a:cubicBezTo>
                    <a:pt x="11812" y="57079"/>
                    <a:pt x="11359" y="57019"/>
                    <a:pt x="11050" y="56996"/>
                  </a:cubicBezTo>
                  <a:cubicBezTo>
                    <a:pt x="10728" y="56948"/>
                    <a:pt x="10562" y="56912"/>
                    <a:pt x="10562" y="56912"/>
                  </a:cubicBezTo>
                  <a:lnTo>
                    <a:pt x="10562" y="56912"/>
                  </a:lnTo>
                  <a:cubicBezTo>
                    <a:pt x="10562" y="56912"/>
                    <a:pt x="10716" y="57008"/>
                    <a:pt x="11014" y="57127"/>
                  </a:cubicBezTo>
                  <a:cubicBezTo>
                    <a:pt x="11312" y="57246"/>
                    <a:pt x="11752" y="57389"/>
                    <a:pt x="12288" y="57508"/>
                  </a:cubicBezTo>
                  <a:cubicBezTo>
                    <a:pt x="12550" y="57567"/>
                    <a:pt x="12836" y="57650"/>
                    <a:pt x="13145" y="57686"/>
                  </a:cubicBezTo>
                  <a:cubicBezTo>
                    <a:pt x="13455" y="57746"/>
                    <a:pt x="13788" y="57793"/>
                    <a:pt x="14133" y="57829"/>
                  </a:cubicBezTo>
                  <a:cubicBezTo>
                    <a:pt x="14467" y="57853"/>
                    <a:pt x="14824" y="57901"/>
                    <a:pt x="15181" y="57912"/>
                  </a:cubicBezTo>
                  <a:cubicBezTo>
                    <a:pt x="15538" y="57924"/>
                    <a:pt x="15919" y="57948"/>
                    <a:pt x="16277" y="57948"/>
                  </a:cubicBezTo>
                  <a:cubicBezTo>
                    <a:pt x="16622" y="57948"/>
                    <a:pt x="17003" y="57924"/>
                    <a:pt x="17360" y="57901"/>
                  </a:cubicBezTo>
                  <a:cubicBezTo>
                    <a:pt x="17717" y="57889"/>
                    <a:pt x="18074" y="57841"/>
                    <a:pt x="18408" y="57793"/>
                  </a:cubicBezTo>
                  <a:cubicBezTo>
                    <a:pt x="19098" y="57722"/>
                    <a:pt x="19718" y="57603"/>
                    <a:pt x="20253" y="57472"/>
                  </a:cubicBezTo>
                  <a:cubicBezTo>
                    <a:pt x="20789" y="57353"/>
                    <a:pt x="21230" y="57198"/>
                    <a:pt x="21527" y="57091"/>
                  </a:cubicBezTo>
                  <a:cubicBezTo>
                    <a:pt x="21825" y="56996"/>
                    <a:pt x="21980" y="56900"/>
                    <a:pt x="21980" y="56900"/>
                  </a:cubicBezTo>
                  <a:lnTo>
                    <a:pt x="21980" y="56900"/>
                  </a:lnTo>
                  <a:cubicBezTo>
                    <a:pt x="21980" y="56900"/>
                    <a:pt x="21253" y="56996"/>
                    <a:pt x="20182" y="57079"/>
                  </a:cubicBezTo>
                  <a:cubicBezTo>
                    <a:pt x="19944" y="57091"/>
                    <a:pt x="19694" y="57127"/>
                    <a:pt x="19408" y="57139"/>
                  </a:cubicBezTo>
                  <a:cubicBezTo>
                    <a:pt x="20349" y="56972"/>
                    <a:pt x="21265" y="56722"/>
                    <a:pt x="22158" y="56412"/>
                  </a:cubicBezTo>
                  <a:close/>
                  <a:moveTo>
                    <a:pt x="21849" y="63544"/>
                  </a:moveTo>
                  <a:lnTo>
                    <a:pt x="21849" y="65413"/>
                  </a:lnTo>
                  <a:lnTo>
                    <a:pt x="21873" y="65461"/>
                  </a:lnTo>
                  <a:cubicBezTo>
                    <a:pt x="21873" y="65461"/>
                    <a:pt x="21908" y="65782"/>
                    <a:pt x="21587" y="66187"/>
                  </a:cubicBezTo>
                  <a:cubicBezTo>
                    <a:pt x="21170" y="66675"/>
                    <a:pt x="19920" y="67509"/>
                    <a:pt x="16277" y="67509"/>
                  </a:cubicBezTo>
                  <a:cubicBezTo>
                    <a:pt x="12836" y="67509"/>
                    <a:pt x="11490" y="66794"/>
                    <a:pt x="10966" y="66223"/>
                  </a:cubicBezTo>
                  <a:cubicBezTo>
                    <a:pt x="10621" y="65818"/>
                    <a:pt x="10657" y="65473"/>
                    <a:pt x="10657" y="65473"/>
                  </a:cubicBezTo>
                  <a:lnTo>
                    <a:pt x="10657" y="63544"/>
                  </a:lnTo>
                  <a:cubicBezTo>
                    <a:pt x="12479" y="64139"/>
                    <a:pt x="14360" y="64449"/>
                    <a:pt x="16253" y="64449"/>
                  </a:cubicBezTo>
                  <a:cubicBezTo>
                    <a:pt x="18146" y="64449"/>
                    <a:pt x="20039" y="64151"/>
                    <a:pt x="21849" y="63544"/>
                  </a:cubicBezTo>
                  <a:close/>
                  <a:moveTo>
                    <a:pt x="23623" y="51316"/>
                  </a:moveTo>
                  <a:lnTo>
                    <a:pt x="24718" y="51531"/>
                  </a:lnTo>
                  <a:cubicBezTo>
                    <a:pt x="25063" y="51912"/>
                    <a:pt x="25706" y="52614"/>
                    <a:pt x="26254" y="53614"/>
                  </a:cubicBezTo>
                  <a:cubicBezTo>
                    <a:pt x="26099" y="53733"/>
                    <a:pt x="25921" y="53852"/>
                    <a:pt x="25742" y="53960"/>
                  </a:cubicBezTo>
                  <a:cubicBezTo>
                    <a:pt x="25409" y="54150"/>
                    <a:pt x="25052" y="54317"/>
                    <a:pt x="24766" y="54436"/>
                  </a:cubicBezTo>
                  <a:cubicBezTo>
                    <a:pt x="24504" y="54555"/>
                    <a:pt x="24313" y="54614"/>
                    <a:pt x="24313" y="54614"/>
                  </a:cubicBezTo>
                  <a:cubicBezTo>
                    <a:pt x="24313" y="54614"/>
                    <a:pt x="24504" y="54591"/>
                    <a:pt x="24801" y="54579"/>
                  </a:cubicBezTo>
                  <a:cubicBezTo>
                    <a:pt x="25099" y="54555"/>
                    <a:pt x="25504" y="54507"/>
                    <a:pt x="25897" y="54400"/>
                  </a:cubicBezTo>
                  <a:cubicBezTo>
                    <a:pt x="26123" y="54352"/>
                    <a:pt x="26349" y="54281"/>
                    <a:pt x="26552" y="54221"/>
                  </a:cubicBezTo>
                  <a:cubicBezTo>
                    <a:pt x="26826" y="54805"/>
                    <a:pt x="27052" y="55472"/>
                    <a:pt x="27171" y="56210"/>
                  </a:cubicBezTo>
                  <a:cubicBezTo>
                    <a:pt x="28159" y="56424"/>
                    <a:pt x="28981" y="56805"/>
                    <a:pt x="29612" y="57389"/>
                  </a:cubicBezTo>
                  <a:lnTo>
                    <a:pt x="29576" y="57424"/>
                  </a:lnTo>
                  <a:cubicBezTo>
                    <a:pt x="29409" y="57650"/>
                    <a:pt x="29159" y="57924"/>
                    <a:pt x="28873" y="58186"/>
                  </a:cubicBezTo>
                  <a:cubicBezTo>
                    <a:pt x="28600" y="58436"/>
                    <a:pt x="28266" y="58674"/>
                    <a:pt x="28028" y="58841"/>
                  </a:cubicBezTo>
                  <a:cubicBezTo>
                    <a:pt x="27778" y="58996"/>
                    <a:pt x="27611" y="59103"/>
                    <a:pt x="27611" y="59103"/>
                  </a:cubicBezTo>
                  <a:cubicBezTo>
                    <a:pt x="27611" y="59103"/>
                    <a:pt x="27802" y="59055"/>
                    <a:pt x="28088" y="58972"/>
                  </a:cubicBezTo>
                  <a:cubicBezTo>
                    <a:pt x="28385" y="58877"/>
                    <a:pt x="28754" y="58746"/>
                    <a:pt x="29135" y="58579"/>
                  </a:cubicBezTo>
                  <a:cubicBezTo>
                    <a:pt x="29504" y="58412"/>
                    <a:pt x="29874" y="58198"/>
                    <a:pt x="30124" y="57996"/>
                  </a:cubicBezTo>
                  <a:cubicBezTo>
                    <a:pt x="30647" y="58746"/>
                    <a:pt x="30945" y="59698"/>
                    <a:pt x="30993" y="60877"/>
                  </a:cubicBezTo>
                  <a:cubicBezTo>
                    <a:pt x="31005" y="61199"/>
                    <a:pt x="31005" y="61496"/>
                    <a:pt x="30993" y="61782"/>
                  </a:cubicBezTo>
                  <a:cubicBezTo>
                    <a:pt x="30755" y="62068"/>
                    <a:pt x="30421" y="62413"/>
                    <a:pt x="30052" y="62723"/>
                  </a:cubicBezTo>
                  <a:cubicBezTo>
                    <a:pt x="29635" y="63080"/>
                    <a:pt x="29195" y="63389"/>
                    <a:pt x="28838" y="63615"/>
                  </a:cubicBezTo>
                  <a:cubicBezTo>
                    <a:pt x="28659" y="63735"/>
                    <a:pt x="28504" y="63806"/>
                    <a:pt x="28397" y="63877"/>
                  </a:cubicBezTo>
                  <a:cubicBezTo>
                    <a:pt x="28302" y="63937"/>
                    <a:pt x="28242" y="63985"/>
                    <a:pt x="28242" y="63985"/>
                  </a:cubicBezTo>
                  <a:cubicBezTo>
                    <a:pt x="28242" y="63985"/>
                    <a:pt x="28314" y="63973"/>
                    <a:pt x="28433" y="63937"/>
                  </a:cubicBezTo>
                  <a:cubicBezTo>
                    <a:pt x="28552" y="63913"/>
                    <a:pt x="28731" y="63877"/>
                    <a:pt x="28921" y="63806"/>
                  </a:cubicBezTo>
                  <a:cubicBezTo>
                    <a:pt x="29326" y="63699"/>
                    <a:pt x="29874" y="63508"/>
                    <a:pt x="30397" y="63282"/>
                  </a:cubicBezTo>
                  <a:cubicBezTo>
                    <a:pt x="30564" y="63211"/>
                    <a:pt x="30707" y="63139"/>
                    <a:pt x="30862" y="63056"/>
                  </a:cubicBezTo>
                  <a:lnTo>
                    <a:pt x="30862" y="63056"/>
                  </a:lnTo>
                  <a:cubicBezTo>
                    <a:pt x="30683" y="64163"/>
                    <a:pt x="30350" y="64687"/>
                    <a:pt x="30350" y="64687"/>
                  </a:cubicBezTo>
                  <a:lnTo>
                    <a:pt x="31409" y="66056"/>
                  </a:lnTo>
                  <a:cubicBezTo>
                    <a:pt x="31409" y="66056"/>
                    <a:pt x="29528" y="70688"/>
                    <a:pt x="16253" y="70688"/>
                  </a:cubicBezTo>
                  <a:cubicBezTo>
                    <a:pt x="2977" y="70688"/>
                    <a:pt x="1108" y="66056"/>
                    <a:pt x="1108" y="66056"/>
                  </a:cubicBezTo>
                  <a:lnTo>
                    <a:pt x="2168" y="64687"/>
                  </a:lnTo>
                  <a:cubicBezTo>
                    <a:pt x="2168" y="64687"/>
                    <a:pt x="1596" y="64342"/>
                    <a:pt x="1239" y="62925"/>
                  </a:cubicBezTo>
                  <a:lnTo>
                    <a:pt x="1239" y="62925"/>
                  </a:lnTo>
                  <a:cubicBezTo>
                    <a:pt x="1465" y="63044"/>
                    <a:pt x="1715" y="63187"/>
                    <a:pt x="1965" y="63282"/>
                  </a:cubicBezTo>
                  <a:cubicBezTo>
                    <a:pt x="2501" y="63508"/>
                    <a:pt x="3037" y="63699"/>
                    <a:pt x="3442" y="63806"/>
                  </a:cubicBezTo>
                  <a:cubicBezTo>
                    <a:pt x="3644" y="63866"/>
                    <a:pt x="3811" y="63913"/>
                    <a:pt x="3930" y="63937"/>
                  </a:cubicBezTo>
                  <a:cubicBezTo>
                    <a:pt x="4049" y="63973"/>
                    <a:pt x="4120" y="63985"/>
                    <a:pt x="4120" y="63985"/>
                  </a:cubicBezTo>
                  <a:cubicBezTo>
                    <a:pt x="4120" y="63985"/>
                    <a:pt x="4061" y="63949"/>
                    <a:pt x="3966" y="63877"/>
                  </a:cubicBezTo>
                  <a:cubicBezTo>
                    <a:pt x="3858" y="63818"/>
                    <a:pt x="3704" y="63735"/>
                    <a:pt x="3525" y="63615"/>
                  </a:cubicBezTo>
                  <a:cubicBezTo>
                    <a:pt x="3168" y="63389"/>
                    <a:pt x="2727" y="63056"/>
                    <a:pt x="2311" y="62723"/>
                  </a:cubicBezTo>
                  <a:cubicBezTo>
                    <a:pt x="1894" y="62377"/>
                    <a:pt x="1537" y="61972"/>
                    <a:pt x="1299" y="61675"/>
                  </a:cubicBezTo>
                  <a:cubicBezTo>
                    <a:pt x="1179" y="61532"/>
                    <a:pt x="1084" y="61389"/>
                    <a:pt x="1025" y="61306"/>
                  </a:cubicBezTo>
                  <a:cubicBezTo>
                    <a:pt x="1013" y="61270"/>
                    <a:pt x="1001" y="61246"/>
                    <a:pt x="989" y="61234"/>
                  </a:cubicBezTo>
                  <a:cubicBezTo>
                    <a:pt x="953" y="60901"/>
                    <a:pt x="941" y="60544"/>
                    <a:pt x="941" y="60139"/>
                  </a:cubicBezTo>
                  <a:cubicBezTo>
                    <a:pt x="941" y="59044"/>
                    <a:pt x="1334" y="58246"/>
                    <a:pt x="1846" y="57674"/>
                  </a:cubicBezTo>
                  <a:cubicBezTo>
                    <a:pt x="1870" y="57686"/>
                    <a:pt x="1894" y="57722"/>
                    <a:pt x="1930" y="57734"/>
                  </a:cubicBezTo>
                  <a:cubicBezTo>
                    <a:pt x="2001" y="57805"/>
                    <a:pt x="2108" y="57877"/>
                    <a:pt x="2239" y="57984"/>
                  </a:cubicBezTo>
                  <a:cubicBezTo>
                    <a:pt x="2501" y="58174"/>
                    <a:pt x="2858" y="58389"/>
                    <a:pt x="3239" y="58567"/>
                  </a:cubicBezTo>
                  <a:cubicBezTo>
                    <a:pt x="3608" y="58746"/>
                    <a:pt x="3989" y="58877"/>
                    <a:pt x="4275" y="58948"/>
                  </a:cubicBezTo>
                  <a:cubicBezTo>
                    <a:pt x="4561" y="59044"/>
                    <a:pt x="4751" y="59091"/>
                    <a:pt x="4751" y="59091"/>
                  </a:cubicBezTo>
                  <a:cubicBezTo>
                    <a:pt x="4751" y="59091"/>
                    <a:pt x="4573" y="58984"/>
                    <a:pt x="4335" y="58817"/>
                  </a:cubicBezTo>
                  <a:cubicBezTo>
                    <a:pt x="4085" y="58651"/>
                    <a:pt x="3775" y="58412"/>
                    <a:pt x="3489" y="58162"/>
                  </a:cubicBezTo>
                  <a:cubicBezTo>
                    <a:pt x="3204" y="57912"/>
                    <a:pt x="2954" y="57627"/>
                    <a:pt x="2787" y="57400"/>
                  </a:cubicBezTo>
                  <a:cubicBezTo>
                    <a:pt x="2715" y="57305"/>
                    <a:pt x="2644" y="57198"/>
                    <a:pt x="2608" y="57139"/>
                  </a:cubicBezTo>
                  <a:lnTo>
                    <a:pt x="2584" y="57079"/>
                  </a:lnTo>
                  <a:cubicBezTo>
                    <a:pt x="3823" y="56257"/>
                    <a:pt x="5359" y="56222"/>
                    <a:pt x="5359" y="56222"/>
                  </a:cubicBezTo>
                  <a:cubicBezTo>
                    <a:pt x="5359" y="55424"/>
                    <a:pt x="5501" y="54757"/>
                    <a:pt x="5692" y="54174"/>
                  </a:cubicBezTo>
                  <a:cubicBezTo>
                    <a:pt x="5930" y="54269"/>
                    <a:pt x="6216" y="54352"/>
                    <a:pt x="6478" y="54412"/>
                  </a:cubicBezTo>
                  <a:cubicBezTo>
                    <a:pt x="6883" y="54507"/>
                    <a:pt x="7287" y="54567"/>
                    <a:pt x="7585" y="54591"/>
                  </a:cubicBezTo>
                  <a:cubicBezTo>
                    <a:pt x="7883" y="54626"/>
                    <a:pt x="8073" y="54626"/>
                    <a:pt x="8073" y="54626"/>
                  </a:cubicBezTo>
                  <a:cubicBezTo>
                    <a:pt x="8073" y="54626"/>
                    <a:pt x="7883" y="54567"/>
                    <a:pt x="7609" y="54448"/>
                  </a:cubicBezTo>
                  <a:cubicBezTo>
                    <a:pt x="7347" y="54341"/>
                    <a:pt x="6978" y="54162"/>
                    <a:pt x="6644" y="53971"/>
                  </a:cubicBezTo>
                  <a:cubicBezTo>
                    <a:pt x="6371" y="53817"/>
                    <a:pt x="6132" y="53662"/>
                    <a:pt x="5954" y="53507"/>
                  </a:cubicBezTo>
                  <a:cubicBezTo>
                    <a:pt x="6418" y="52555"/>
                    <a:pt x="7061" y="51947"/>
                    <a:pt x="7514" y="51602"/>
                  </a:cubicBezTo>
                  <a:lnTo>
                    <a:pt x="8942" y="51340"/>
                  </a:lnTo>
                  <a:cubicBezTo>
                    <a:pt x="9359" y="52305"/>
                    <a:pt x="9728" y="52948"/>
                    <a:pt x="9978" y="53317"/>
                  </a:cubicBezTo>
                  <a:lnTo>
                    <a:pt x="9978" y="55900"/>
                  </a:lnTo>
                  <a:lnTo>
                    <a:pt x="8680" y="57198"/>
                  </a:lnTo>
                  <a:cubicBezTo>
                    <a:pt x="8395" y="57186"/>
                    <a:pt x="8073" y="57150"/>
                    <a:pt x="7740" y="57091"/>
                  </a:cubicBezTo>
                  <a:cubicBezTo>
                    <a:pt x="7252" y="57019"/>
                    <a:pt x="6764" y="56900"/>
                    <a:pt x="6406" y="56793"/>
                  </a:cubicBezTo>
                  <a:cubicBezTo>
                    <a:pt x="6025" y="56698"/>
                    <a:pt x="5787" y="56615"/>
                    <a:pt x="5787" y="56615"/>
                  </a:cubicBezTo>
                  <a:lnTo>
                    <a:pt x="5787" y="56615"/>
                  </a:lnTo>
                  <a:cubicBezTo>
                    <a:pt x="5787" y="56615"/>
                    <a:pt x="5990" y="56781"/>
                    <a:pt x="6287" y="57019"/>
                  </a:cubicBezTo>
                  <a:cubicBezTo>
                    <a:pt x="6585" y="57258"/>
                    <a:pt x="7014" y="57555"/>
                    <a:pt x="7454" y="57841"/>
                  </a:cubicBezTo>
                  <a:cubicBezTo>
                    <a:pt x="7573" y="57912"/>
                    <a:pt x="7692" y="57984"/>
                    <a:pt x="7811" y="58043"/>
                  </a:cubicBezTo>
                  <a:lnTo>
                    <a:pt x="6311" y="59555"/>
                  </a:lnTo>
                  <a:lnTo>
                    <a:pt x="9157" y="62389"/>
                  </a:lnTo>
                  <a:cubicBezTo>
                    <a:pt x="8883" y="62365"/>
                    <a:pt x="8609" y="62318"/>
                    <a:pt x="8311" y="62258"/>
                  </a:cubicBezTo>
                  <a:cubicBezTo>
                    <a:pt x="8037" y="62199"/>
                    <a:pt x="7776" y="62151"/>
                    <a:pt x="7490" y="62091"/>
                  </a:cubicBezTo>
                  <a:cubicBezTo>
                    <a:pt x="7204" y="62032"/>
                    <a:pt x="6918" y="61961"/>
                    <a:pt x="6644" y="61889"/>
                  </a:cubicBezTo>
                  <a:cubicBezTo>
                    <a:pt x="6359" y="61818"/>
                    <a:pt x="6073" y="61734"/>
                    <a:pt x="5811" y="61651"/>
                  </a:cubicBezTo>
                  <a:cubicBezTo>
                    <a:pt x="5525" y="61556"/>
                    <a:pt x="5251" y="61484"/>
                    <a:pt x="5001" y="61401"/>
                  </a:cubicBezTo>
                  <a:cubicBezTo>
                    <a:pt x="4478" y="61222"/>
                    <a:pt x="3989" y="61044"/>
                    <a:pt x="3573" y="60889"/>
                  </a:cubicBezTo>
                  <a:cubicBezTo>
                    <a:pt x="3156" y="60746"/>
                    <a:pt x="2811" y="60579"/>
                    <a:pt x="2573" y="60484"/>
                  </a:cubicBezTo>
                  <a:cubicBezTo>
                    <a:pt x="2334" y="60377"/>
                    <a:pt x="2203" y="60341"/>
                    <a:pt x="2203" y="60341"/>
                  </a:cubicBezTo>
                  <a:lnTo>
                    <a:pt x="2203" y="60341"/>
                  </a:lnTo>
                  <a:cubicBezTo>
                    <a:pt x="2203" y="60341"/>
                    <a:pt x="2323" y="60425"/>
                    <a:pt x="2549" y="60567"/>
                  </a:cubicBezTo>
                  <a:cubicBezTo>
                    <a:pt x="2775" y="60710"/>
                    <a:pt x="3073" y="60925"/>
                    <a:pt x="3454" y="61163"/>
                  </a:cubicBezTo>
                  <a:cubicBezTo>
                    <a:pt x="3823" y="61401"/>
                    <a:pt x="4275" y="61675"/>
                    <a:pt x="4763" y="61949"/>
                  </a:cubicBezTo>
                  <a:cubicBezTo>
                    <a:pt x="5001" y="62091"/>
                    <a:pt x="5251" y="62222"/>
                    <a:pt x="5525" y="62365"/>
                  </a:cubicBezTo>
                  <a:cubicBezTo>
                    <a:pt x="5775" y="62508"/>
                    <a:pt x="6049" y="62639"/>
                    <a:pt x="6323" y="62782"/>
                  </a:cubicBezTo>
                  <a:cubicBezTo>
                    <a:pt x="6597" y="62913"/>
                    <a:pt x="6883" y="63044"/>
                    <a:pt x="7145" y="63163"/>
                  </a:cubicBezTo>
                  <a:cubicBezTo>
                    <a:pt x="7418" y="63294"/>
                    <a:pt x="7692" y="63401"/>
                    <a:pt x="7966" y="63508"/>
                  </a:cubicBezTo>
                  <a:cubicBezTo>
                    <a:pt x="8502" y="63711"/>
                    <a:pt x="9002" y="63913"/>
                    <a:pt x="9466" y="64032"/>
                  </a:cubicBezTo>
                  <a:cubicBezTo>
                    <a:pt x="9681" y="64092"/>
                    <a:pt x="9859" y="64127"/>
                    <a:pt x="10038" y="64175"/>
                  </a:cubicBezTo>
                  <a:lnTo>
                    <a:pt x="10038" y="65401"/>
                  </a:lnTo>
                  <a:cubicBezTo>
                    <a:pt x="10014" y="65544"/>
                    <a:pt x="10002" y="66056"/>
                    <a:pt x="10466" y="66604"/>
                  </a:cubicBezTo>
                  <a:cubicBezTo>
                    <a:pt x="10609" y="66783"/>
                    <a:pt x="10788" y="66925"/>
                    <a:pt x="11002" y="67080"/>
                  </a:cubicBezTo>
                  <a:lnTo>
                    <a:pt x="7740" y="66604"/>
                  </a:lnTo>
                  <a:lnTo>
                    <a:pt x="10943" y="67640"/>
                  </a:lnTo>
                  <a:lnTo>
                    <a:pt x="10931" y="67640"/>
                  </a:lnTo>
                  <a:cubicBezTo>
                    <a:pt x="10490" y="67616"/>
                    <a:pt x="10097" y="67556"/>
                    <a:pt x="9681" y="67509"/>
                  </a:cubicBezTo>
                  <a:cubicBezTo>
                    <a:pt x="9276" y="67473"/>
                    <a:pt x="8871" y="67425"/>
                    <a:pt x="8490" y="67342"/>
                  </a:cubicBezTo>
                  <a:cubicBezTo>
                    <a:pt x="7716" y="67223"/>
                    <a:pt x="7002" y="67080"/>
                    <a:pt x="6347" y="66925"/>
                  </a:cubicBezTo>
                  <a:cubicBezTo>
                    <a:pt x="5692" y="66771"/>
                    <a:pt x="5097" y="66592"/>
                    <a:pt x="4585" y="66378"/>
                  </a:cubicBezTo>
                  <a:cubicBezTo>
                    <a:pt x="4335" y="66271"/>
                    <a:pt x="4097" y="66187"/>
                    <a:pt x="3882" y="66068"/>
                  </a:cubicBezTo>
                  <a:cubicBezTo>
                    <a:pt x="3787" y="66009"/>
                    <a:pt x="3680" y="65961"/>
                    <a:pt x="3573" y="65913"/>
                  </a:cubicBezTo>
                  <a:cubicBezTo>
                    <a:pt x="3489" y="65854"/>
                    <a:pt x="3394" y="65818"/>
                    <a:pt x="3311" y="65759"/>
                  </a:cubicBezTo>
                  <a:cubicBezTo>
                    <a:pt x="2965" y="65544"/>
                    <a:pt x="2727" y="65354"/>
                    <a:pt x="2561" y="65199"/>
                  </a:cubicBezTo>
                  <a:cubicBezTo>
                    <a:pt x="2418" y="65056"/>
                    <a:pt x="2334" y="64961"/>
                    <a:pt x="2334" y="64961"/>
                  </a:cubicBezTo>
                  <a:lnTo>
                    <a:pt x="2334" y="64961"/>
                  </a:lnTo>
                  <a:cubicBezTo>
                    <a:pt x="2334" y="64961"/>
                    <a:pt x="2382" y="65068"/>
                    <a:pt x="2513" y="65247"/>
                  </a:cubicBezTo>
                  <a:cubicBezTo>
                    <a:pt x="2656" y="65413"/>
                    <a:pt x="2870" y="65651"/>
                    <a:pt x="3204" y="65901"/>
                  </a:cubicBezTo>
                  <a:cubicBezTo>
                    <a:pt x="3275" y="65961"/>
                    <a:pt x="3370" y="66021"/>
                    <a:pt x="3454" y="66092"/>
                  </a:cubicBezTo>
                  <a:cubicBezTo>
                    <a:pt x="3549" y="66152"/>
                    <a:pt x="3644" y="66211"/>
                    <a:pt x="3751" y="66294"/>
                  </a:cubicBezTo>
                  <a:cubicBezTo>
                    <a:pt x="3966" y="66425"/>
                    <a:pt x="4204" y="66544"/>
                    <a:pt x="4454" y="66675"/>
                  </a:cubicBezTo>
                  <a:cubicBezTo>
                    <a:pt x="4954" y="66925"/>
                    <a:pt x="5549" y="67187"/>
                    <a:pt x="6204" y="67402"/>
                  </a:cubicBezTo>
                  <a:cubicBezTo>
                    <a:pt x="6859" y="67628"/>
                    <a:pt x="7597" y="67818"/>
                    <a:pt x="8383" y="67985"/>
                  </a:cubicBezTo>
                  <a:cubicBezTo>
                    <a:pt x="8764" y="68080"/>
                    <a:pt x="9169" y="68152"/>
                    <a:pt x="9585" y="68211"/>
                  </a:cubicBezTo>
                  <a:cubicBezTo>
                    <a:pt x="10002" y="68283"/>
                    <a:pt x="10419" y="68354"/>
                    <a:pt x="10847" y="68390"/>
                  </a:cubicBezTo>
                  <a:cubicBezTo>
                    <a:pt x="11288" y="68438"/>
                    <a:pt x="11717" y="68473"/>
                    <a:pt x="12157" y="68533"/>
                  </a:cubicBezTo>
                  <a:cubicBezTo>
                    <a:pt x="12609" y="68568"/>
                    <a:pt x="13050" y="68592"/>
                    <a:pt x="13514" y="68628"/>
                  </a:cubicBezTo>
                  <a:cubicBezTo>
                    <a:pt x="13967" y="68652"/>
                    <a:pt x="14419" y="68676"/>
                    <a:pt x="14884" y="68676"/>
                  </a:cubicBezTo>
                  <a:cubicBezTo>
                    <a:pt x="15348" y="68688"/>
                    <a:pt x="15812" y="68688"/>
                    <a:pt x="16265" y="68699"/>
                  </a:cubicBezTo>
                  <a:cubicBezTo>
                    <a:pt x="16729" y="68688"/>
                    <a:pt x="17193" y="68688"/>
                    <a:pt x="17658" y="68676"/>
                  </a:cubicBezTo>
                  <a:cubicBezTo>
                    <a:pt x="18110" y="68652"/>
                    <a:pt x="18563" y="68652"/>
                    <a:pt x="19027" y="68628"/>
                  </a:cubicBezTo>
                  <a:cubicBezTo>
                    <a:pt x="19479" y="68592"/>
                    <a:pt x="19932" y="68568"/>
                    <a:pt x="20372" y="68533"/>
                  </a:cubicBezTo>
                  <a:cubicBezTo>
                    <a:pt x="20825" y="68497"/>
                    <a:pt x="21253" y="68438"/>
                    <a:pt x="21682" y="68390"/>
                  </a:cubicBezTo>
                  <a:cubicBezTo>
                    <a:pt x="22123" y="68342"/>
                    <a:pt x="22539" y="68271"/>
                    <a:pt x="22956" y="68211"/>
                  </a:cubicBezTo>
                  <a:cubicBezTo>
                    <a:pt x="23373" y="68152"/>
                    <a:pt x="23766" y="68080"/>
                    <a:pt x="24159" y="67985"/>
                  </a:cubicBezTo>
                  <a:cubicBezTo>
                    <a:pt x="24932" y="67842"/>
                    <a:pt x="25659" y="67628"/>
                    <a:pt x="26325" y="67402"/>
                  </a:cubicBezTo>
                  <a:cubicBezTo>
                    <a:pt x="26980" y="67187"/>
                    <a:pt x="27576" y="66949"/>
                    <a:pt x="28088" y="66675"/>
                  </a:cubicBezTo>
                  <a:cubicBezTo>
                    <a:pt x="28338" y="66544"/>
                    <a:pt x="28576" y="66425"/>
                    <a:pt x="28790" y="66294"/>
                  </a:cubicBezTo>
                  <a:cubicBezTo>
                    <a:pt x="28885" y="66235"/>
                    <a:pt x="28992" y="66152"/>
                    <a:pt x="29088" y="66092"/>
                  </a:cubicBezTo>
                  <a:cubicBezTo>
                    <a:pt x="29171" y="66021"/>
                    <a:pt x="29266" y="65961"/>
                    <a:pt x="29338" y="65901"/>
                  </a:cubicBezTo>
                  <a:cubicBezTo>
                    <a:pt x="29659" y="65663"/>
                    <a:pt x="29874" y="65413"/>
                    <a:pt x="30016" y="65247"/>
                  </a:cubicBezTo>
                  <a:cubicBezTo>
                    <a:pt x="30159" y="65080"/>
                    <a:pt x="30195" y="64961"/>
                    <a:pt x="30195" y="64961"/>
                  </a:cubicBezTo>
                  <a:lnTo>
                    <a:pt x="30195" y="64961"/>
                  </a:lnTo>
                  <a:cubicBezTo>
                    <a:pt x="30195" y="64961"/>
                    <a:pt x="30135" y="65068"/>
                    <a:pt x="29981" y="65199"/>
                  </a:cubicBezTo>
                  <a:cubicBezTo>
                    <a:pt x="29826" y="65354"/>
                    <a:pt x="29576" y="65544"/>
                    <a:pt x="29231" y="65759"/>
                  </a:cubicBezTo>
                  <a:cubicBezTo>
                    <a:pt x="29147" y="65794"/>
                    <a:pt x="29052" y="65854"/>
                    <a:pt x="28969" y="65913"/>
                  </a:cubicBezTo>
                  <a:cubicBezTo>
                    <a:pt x="28862" y="65961"/>
                    <a:pt x="28754" y="66021"/>
                    <a:pt x="28647" y="66068"/>
                  </a:cubicBezTo>
                  <a:cubicBezTo>
                    <a:pt x="28445" y="66175"/>
                    <a:pt x="28207" y="66271"/>
                    <a:pt x="27957" y="66378"/>
                  </a:cubicBezTo>
                  <a:cubicBezTo>
                    <a:pt x="27445" y="66592"/>
                    <a:pt x="26849" y="66771"/>
                    <a:pt x="26195" y="66925"/>
                  </a:cubicBezTo>
                  <a:cubicBezTo>
                    <a:pt x="25540" y="67092"/>
                    <a:pt x="24813" y="67247"/>
                    <a:pt x="24051" y="67342"/>
                  </a:cubicBezTo>
                  <a:cubicBezTo>
                    <a:pt x="23670" y="67425"/>
                    <a:pt x="23277" y="67461"/>
                    <a:pt x="22861" y="67509"/>
                  </a:cubicBezTo>
                  <a:cubicBezTo>
                    <a:pt x="22456" y="67556"/>
                    <a:pt x="22039" y="67616"/>
                    <a:pt x="21611" y="67640"/>
                  </a:cubicBezTo>
                  <a:lnTo>
                    <a:pt x="24813" y="66604"/>
                  </a:lnTo>
                  <a:lnTo>
                    <a:pt x="22301" y="66973"/>
                  </a:lnTo>
                  <a:cubicBezTo>
                    <a:pt x="23158" y="66318"/>
                    <a:pt x="23504" y="64842"/>
                    <a:pt x="23635" y="63854"/>
                  </a:cubicBezTo>
                  <a:cubicBezTo>
                    <a:pt x="23932" y="63746"/>
                    <a:pt x="24242" y="63627"/>
                    <a:pt x="24575" y="63508"/>
                  </a:cubicBezTo>
                  <a:cubicBezTo>
                    <a:pt x="24837" y="63389"/>
                    <a:pt x="25111" y="63282"/>
                    <a:pt x="25397" y="63163"/>
                  </a:cubicBezTo>
                  <a:cubicBezTo>
                    <a:pt x="25659" y="63044"/>
                    <a:pt x="25944" y="62913"/>
                    <a:pt x="26206" y="62782"/>
                  </a:cubicBezTo>
                  <a:cubicBezTo>
                    <a:pt x="26480" y="62651"/>
                    <a:pt x="26742" y="62508"/>
                    <a:pt x="27016" y="62365"/>
                  </a:cubicBezTo>
                  <a:cubicBezTo>
                    <a:pt x="27278" y="62234"/>
                    <a:pt x="27540" y="62080"/>
                    <a:pt x="27778" y="61949"/>
                  </a:cubicBezTo>
                  <a:cubicBezTo>
                    <a:pt x="28266" y="61663"/>
                    <a:pt x="28707" y="61401"/>
                    <a:pt x="29088" y="61163"/>
                  </a:cubicBezTo>
                  <a:cubicBezTo>
                    <a:pt x="29469" y="60925"/>
                    <a:pt x="29766" y="60710"/>
                    <a:pt x="29993" y="60567"/>
                  </a:cubicBezTo>
                  <a:cubicBezTo>
                    <a:pt x="30195" y="60413"/>
                    <a:pt x="30338" y="60341"/>
                    <a:pt x="30338" y="60341"/>
                  </a:cubicBezTo>
                  <a:lnTo>
                    <a:pt x="30338" y="60341"/>
                  </a:lnTo>
                  <a:cubicBezTo>
                    <a:pt x="30338" y="60341"/>
                    <a:pt x="30195" y="60401"/>
                    <a:pt x="29957" y="60484"/>
                  </a:cubicBezTo>
                  <a:cubicBezTo>
                    <a:pt x="29719" y="60579"/>
                    <a:pt x="29385" y="60746"/>
                    <a:pt x="28969" y="60889"/>
                  </a:cubicBezTo>
                  <a:cubicBezTo>
                    <a:pt x="28552" y="61056"/>
                    <a:pt x="28076" y="61234"/>
                    <a:pt x="27552" y="61401"/>
                  </a:cubicBezTo>
                  <a:cubicBezTo>
                    <a:pt x="27302" y="61484"/>
                    <a:pt x="27016" y="61580"/>
                    <a:pt x="26742" y="61651"/>
                  </a:cubicBezTo>
                  <a:cubicBezTo>
                    <a:pt x="26480" y="61734"/>
                    <a:pt x="26195" y="61818"/>
                    <a:pt x="25909" y="61889"/>
                  </a:cubicBezTo>
                  <a:cubicBezTo>
                    <a:pt x="25635" y="61961"/>
                    <a:pt x="25349" y="62032"/>
                    <a:pt x="25063" y="62091"/>
                  </a:cubicBezTo>
                  <a:cubicBezTo>
                    <a:pt x="24778" y="62175"/>
                    <a:pt x="24516" y="62211"/>
                    <a:pt x="24242" y="62258"/>
                  </a:cubicBezTo>
                  <a:cubicBezTo>
                    <a:pt x="24218" y="62258"/>
                    <a:pt x="24182" y="62270"/>
                    <a:pt x="24159" y="62270"/>
                  </a:cubicBezTo>
                  <a:lnTo>
                    <a:pt x="25456" y="60329"/>
                  </a:lnTo>
                  <a:lnTo>
                    <a:pt x="26242" y="59532"/>
                  </a:lnTo>
                  <a:lnTo>
                    <a:pt x="25873" y="59163"/>
                  </a:lnTo>
                  <a:lnTo>
                    <a:pt x="24921" y="57924"/>
                  </a:lnTo>
                  <a:cubicBezTo>
                    <a:pt x="24980" y="57901"/>
                    <a:pt x="25040" y="57853"/>
                    <a:pt x="25099" y="57829"/>
                  </a:cubicBezTo>
                  <a:cubicBezTo>
                    <a:pt x="25540" y="57543"/>
                    <a:pt x="25956" y="57246"/>
                    <a:pt x="26266" y="57008"/>
                  </a:cubicBezTo>
                  <a:cubicBezTo>
                    <a:pt x="26564" y="56769"/>
                    <a:pt x="26766" y="56603"/>
                    <a:pt x="26766" y="56603"/>
                  </a:cubicBezTo>
                  <a:lnTo>
                    <a:pt x="26766" y="56603"/>
                  </a:lnTo>
                  <a:cubicBezTo>
                    <a:pt x="26766" y="56603"/>
                    <a:pt x="26528" y="56674"/>
                    <a:pt x="26147" y="56781"/>
                  </a:cubicBezTo>
                  <a:cubicBezTo>
                    <a:pt x="25790" y="56888"/>
                    <a:pt x="25302" y="57008"/>
                    <a:pt x="24813" y="57079"/>
                  </a:cubicBezTo>
                  <a:cubicBezTo>
                    <a:pt x="24647" y="57115"/>
                    <a:pt x="24468" y="57127"/>
                    <a:pt x="24301" y="57139"/>
                  </a:cubicBezTo>
                  <a:lnTo>
                    <a:pt x="23147" y="55638"/>
                  </a:lnTo>
                  <a:lnTo>
                    <a:pt x="23147" y="52316"/>
                  </a:lnTo>
                  <a:cubicBezTo>
                    <a:pt x="23289" y="52031"/>
                    <a:pt x="23444" y="51709"/>
                    <a:pt x="23623" y="51316"/>
                  </a:cubicBezTo>
                  <a:close/>
                  <a:moveTo>
                    <a:pt x="9097" y="1"/>
                  </a:moveTo>
                  <a:cubicBezTo>
                    <a:pt x="7609" y="1"/>
                    <a:pt x="6121" y="727"/>
                    <a:pt x="4799" y="2132"/>
                  </a:cubicBezTo>
                  <a:cubicBezTo>
                    <a:pt x="3239" y="3787"/>
                    <a:pt x="2072" y="6263"/>
                    <a:pt x="2168" y="7787"/>
                  </a:cubicBezTo>
                  <a:cubicBezTo>
                    <a:pt x="2227" y="8799"/>
                    <a:pt x="2549" y="9442"/>
                    <a:pt x="2834" y="9990"/>
                  </a:cubicBezTo>
                  <a:cubicBezTo>
                    <a:pt x="3156" y="10633"/>
                    <a:pt x="3477" y="11228"/>
                    <a:pt x="3477" y="12669"/>
                  </a:cubicBezTo>
                  <a:cubicBezTo>
                    <a:pt x="3477" y="13847"/>
                    <a:pt x="2882" y="14800"/>
                    <a:pt x="2180" y="15895"/>
                  </a:cubicBezTo>
                  <a:cubicBezTo>
                    <a:pt x="1406" y="17122"/>
                    <a:pt x="525" y="18503"/>
                    <a:pt x="525" y="20348"/>
                  </a:cubicBezTo>
                  <a:cubicBezTo>
                    <a:pt x="525" y="22682"/>
                    <a:pt x="1310" y="23682"/>
                    <a:pt x="2001" y="24099"/>
                  </a:cubicBezTo>
                  <a:lnTo>
                    <a:pt x="2001" y="32505"/>
                  </a:lnTo>
                  <a:cubicBezTo>
                    <a:pt x="1834" y="33040"/>
                    <a:pt x="1322" y="34814"/>
                    <a:pt x="1263" y="36957"/>
                  </a:cubicBezTo>
                  <a:cubicBezTo>
                    <a:pt x="751" y="37493"/>
                    <a:pt x="1" y="38684"/>
                    <a:pt x="1" y="40958"/>
                  </a:cubicBezTo>
                  <a:cubicBezTo>
                    <a:pt x="1" y="43935"/>
                    <a:pt x="1418" y="47744"/>
                    <a:pt x="1477" y="47911"/>
                  </a:cubicBezTo>
                  <a:cubicBezTo>
                    <a:pt x="1549" y="48102"/>
                    <a:pt x="1680" y="48268"/>
                    <a:pt x="1858" y="48376"/>
                  </a:cubicBezTo>
                  <a:lnTo>
                    <a:pt x="6430" y="51257"/>
                  </a:lnTo>
                  <a:cubicBezTo>
                    <a:pt x="5609" y="52031"/>
                    <a:pt x="4680" y="53329"/>
                    <a:pt x="4466" y="55353"/>
                  </a:cubicBezTo>
                  <a:cubicBezTo>
                    <a:pt x="2573" y="55698"/>
                    <a:pt x="1" y="56960"/>
                    <a:pt x="1" y="60151"/>
                  </a:cubicBezTo>
                  <a:cubicBezTo>
                    <a:pt x="1" y="62603"/>
                    <a:pt x="477" y="63961"/>
                    <a:pt x="941" y="64699"/>
                  </a:cubicBezTo>
                  <a:lnTo>
                    <a:pt x="358" y="65461"/>
                  </a:lnTo>
                  <a:cubicBezTo>
                    <a:pt x="156" y="65723"/>
                    <a:pt x="108" y="66080"/>
                    <a:pt x="227" y="66402"/>
                  </a:cubicBezTo>
                  <a:cubicBezTo>
                    <a:pt x="287" y="66544"/>
                    <a:pt x="894" y="67902"/>
                    <a:pt x="3251" y="69176"/>
                  </a:cubicBezTo>
                  <a:cubicBezTo>
                    <a:pt x="6204" y="70783"/>
                    <a:pt x="10585" y="71605"/>
                    <a:pt x="16253" y="71605"/>
                  </a:cubicBezTo>
                  <a:cubicBezTo>
                    <a:pt x="21920" y="71605"/>
                    <a:pt x="26302" y="70783"/>
                    <a:pt x="29266" y="69176"/>
                  </a:cubicBezTo>
                  <a:cubicBezTo>
                    <a:pt x="31624" y="67902"/>
                    <a:pt x="32219" y="66544"/>
                    <a:pt x="32279" y="66402"/>
                  </a:cubicBezTo>
                  <a:cubicBezTo>
                    <a:pt x="32421" y="66080"/>
                    <a:pt x="32362" y="65723"/>
                    <a:pt x="32148" y="65461"/>
                  </a:cubicBezTo>
                  <a:lnTo>
                    <a:pt x="31564" y="64699"/>
                  </a:lnTo>
                  <a:cubicBezTo>
                    <a:pt x="32029" y="63961"/>
                    <a:pt x="32505" y="62603"/>
                    <a:pt x="32505" y="60151"/>
                  </a:cubicBezTo>
                  <a:cubicBezTo>
                    <a:pt x="32505" y="56960"/>
                    <a:pt x="29945" y="55698"/>
                    <a:pt x="28040" y="55353"/>
                  </a:cubicBezTo>
                  <a:cubicBezTo>
                    <a:pt x="27838" y="53329"/>
                    <a:pt x="26897" y="52031"/>
                    <a:pt x="26075" y="51257"/>
                  </a:cubicBezTo>
                  <a:lnTo>
                    <a:pt x="30647" y="48376"/>
                  </a:lnTo>
                  <a:cubicBezTo>
                    <a:pt x="30838" y="48268"/>
                    <a:pt x="30981" y="48102"/>
                    <a:pt x="31052" y="47911"/>
                  </a:cubicBezTo>
                  <a:cubicBezTo>
                    <a:pt x="31112" y="47744"/>
                    <a:pt x="32529" y="43935"/>
                    <a:pt x="32529" y="40958"/>
                  </a:cubicBezTo>
                  <a:cubicBezTo>
                    <a:pt x="32529" y="38684"/>
                    <a:pt x="31779" y="37493"/>
                    <a:pt x="31255" y="36957"/>
                  </a:cubicBezTo>
                  <a:cubicBezTo>
                    <a:pt x="31195" y="34814"/>
                    <a:pt x="30695" y="33040"/>
                    <a:pt x="30528" y="32505"/>
                  </a:cubicBezTo>
                  <a:lnTo>
                    <a:pt x="30528" y="24099"/>
                  </a:lnTo>
                  <a:cubicBezTo>
                    <a:pt x="31207" y="23682"/>
                    <a:pt x="32005" y="22706"/>
                    <a:pt x="32005" y="20348"/>
                  </a:cubicBezTo>
                  <a:cubicBezTo>
                    <a:pt x="32005" y="18503"/>
                    <a:pt x="31124" y="17122"/>
                    <a:pt x="30350" y="15895"/>
                  </a:cubicBezTo>
                  <a:cubicBezTo>
                    <a:pt x="29647" y="14800"/>
                    <a:pt x="29052" y="13847"/>
                    <a:pt x="29052" y="12669"/>
                  </a:cubicBezTo>
                  <a:cubicBezTo>
                    <a:pt x="29052" y="11228"/>
                    <a:pt x="29373" y="10609"/>
                    <a:pt x="29695" y="9990"/>
                  </a:cubicBezTo>
                  <a:cubicBezTo>
                    <a:pt x="29981" y="9442"/>
                    <a:pt x="30302" y="8799"/>
                    <a:pt x="30362" y="7787"/>
                  </a:cubicBezTo>
                  <a:cubicBezTo>
                    <a:pt x="30457" y="6263"/>
                    <a:pt x="29290" y="3799"/>
                    <a:pt x="27730" y="2132"/>
                  </a:cubicBezTo>
                  <a:cubicBezTo>
                    <a:pt x="26409" y="727"/>
                    <a:pt x="24932" y="1"/>
                    <a:pt x="234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dirty="0"/>
            </a:p>
          </p:txBody>
        </p:sp>
        <p:sp>
          <p:nvSpPr>
            <p:cNvPr id="460" name="Google Shape;5676;p30">
              <a:extLst>
                <a:ext uri="{FF2B5EF4-FFF2-40B4-BE49-F238E27FC236}">
                  <a16:creationId xmlns:a16="http://schemas.microsoft.com/office/drawing/2014/main" id="{7006FB44-0007-4C2D-82EB-4C5E22576891}"/>
                </a:ext>
              </a:extLst>
            </p:cNvPr>
            <p:cNvSpPr/>
            <p:nvPr/>
          </p:nvSpPr>
          <p:spPr>
            <a:xfrm>
              <a:off x="3846600" y="3419725"/>
              <a:ext cx="127425" cy="161325"/>
            </a:xfrm>
            <a:custGeom>
              <a:avLst/>
              <a:gdLst/>
              <a:ahLst/>
              <a:cxnLst/>
              <a:rect l="l" t="t" r="r" b="b"/>
              <a:pathLst>
                <a:path w="5097" h="6453" extrusionOk="0">
                  <a:moveTo>
                    <a:pt x="2692" y="0"/>
                  </a:moveTo>
                  <a:cubicBezTo>
                    <a:pt x="2578" y="0"/>
                    <a:pt x="2582" y="1425"/>
                    <a:pt x="2882" y="2615"/>
                  </a:cubicBezTo>
                  <a:cubicBezTo>
                    <a:pt x="3227" y="3984"/>
                    <a:pt x="4263" y="5758"/>
                    <a:pt x="3584" y="5841"/>
                  </a:cubicBezTo>
                  <a:cubicBezTo>
                    <a:pt x="2972" y="5907"/>
                    <a:pt x="1113" y="6194"/>
                    <a:pt x="215" y="6194"/>
                  </a:cubicBezTo>
                  <a:cubicBezTo>
                    <a:pt x="135" y="6194"/>
                    <a:pt x="63" y="6191"/>
                    <a:pt x="0" y="6187"/>
                  </a:cubicBezTo>
                  <a:lnTo>
                    <a:pt x="0" y="6187"/>
                  </a:lnTo>
                  <a:cubicBezTo>
                    <a:pt x="1" y="6187"/>
                    <a:pt x="2192" y="6453"/>
                    <a:pt x="3535" y="6453"/>
                  </a:cubicBezTo>
                  <a:cubicBezTo>
                    <a:pt x="3966" y="6453"/>
                    <a:pt x="4309" y="6426"/>
                    <a:pt x="4465" y="6353"/>
                  </a:cubicBezTo>
                  <a:cubicBezTo>
                    <a:pt x="5096" y="6068"/>
                    <a:pt x="4049" y="4389"/>
                    <a:pt x="3477" y="3317"/>
                  </a:cubicBezTo>
                  <a:cubicBezTo>
                    <a:pt x="2929" y="2222"/>
                    <a:pt x="2929" y="650"/>
                    <a:pt x="2751" y="103"/>
                  </a:cubicBezTo>
                  <a:cubicBezTo>
                    <a:pt x="2729" y="33"/>
                    <a:pt x="2709" y="0"/>
                    <a:pt x="2692" y="0"/>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1" name="Google Shape;5677;p30">
              <a:extLst>
                <a:ext uri="{FF2B5EF4-FFF2-40B4-BE49-F238E27FC236}">
                  <a16:creationId xmlns:a16="http://schemas.microsoft.com/office/drawing/2014/main" id="{FF9820C4-F558-4BBD-B776-E1596F04CED5}"/>
                </a:ext>
              </a:extLst>
            </p:cNvPr>
            <p:cNvSpPr/>
            <p:nvPr/>
          </p:nvSpPr>
          <p:spPr>
            <a:xfrm>
              <a:off x="3820700" y="3608900"/>
              <a:ext cx="156900" cy="25025"/>
            </a:xfrm>
            <a:custGeom>
              <a:avLst/>
              <a:gdLst/>
              <a:ahLst/>
              <a:cxnLst/>
              <a:rect l="l" t="t" r="r" b="b"/>
              <a:pathLst>
                <a:path w="6276" h="1001" extrusionOk="0">
                  <a:moveTo>
                    <a:pt x="3132" y="1"/>
                  </a:moveTo>
                  <a:cubicBezTo>
                    <a:pt x="2703" y="1"/>
                    <a:pt x="2299" y="72"/>
                    <a:pt x="1953" y="144"/>
                  </a:cubicBezTo>
                  <a:cubicBezTo>
                    <a:pt x="1608" y="203"/>
                    <a:pt x="1287" y="263"/>
                    <a:pt x="1001" y="310"/>
                  </a:cubicBezTo>
                  <a:cubicBezTo>
                    <a:pt x="715" y="358"/>
                    <a:pt x="465" y="406"/>
                    <a:pt x="286" y="429"/>
                  </a:cubicBezTo>
                  <a:cubicBezTo>
                    <a:pt x="108" y="465"/>
                    <a:pt x="1" y="489"/>
                    <a:pt x="1" y="489"/>
                  </a:cubicBezTo>
                  <a:cubicBezTo>
                    <a:pt x="1" y="489"/>
                    <a:pt x="358" y="715"/>
                    <a:pt x="977" y="858"/>
                  </a:cubicBezTo>
                  <a:cubicBezTo>
                    <a:pt x="1275" y="941"/>
                    <a:pt x="1644" y="1001"/>
                    <a:pt x="2025" y="1001"/>
                  </a:cubicBezTo>
                  <a:cubicBezTo>
                    <a:pt x="2418" y="1001"/>
                    <a:pt x="2787" y="965"/>
                    <a:pt x="3144" y="965"/>
                  </a:cubicBezTo>
                  <a:lnTo>
                    <a:pt x="4263" y="965"/>
                  </a:lnTo>
                  <a:cubicBezTo>
                    <a:pt x="4632" y="965"/>
                    <a:pt x="5001" y="918"/>
                    <a:pt x="5299" y="858"/>
                  </a:cubicBezTo>
                  <a:cubicBezTo>
                    <a:pt x="5620" y="787"/>
                    <a:pt x="5859" y="703"/>
                    <a:pt x="6013" y="620"/>
                  </a:cubicBezTo>
                  <a:cubicBezTo>
                    <a:pt x="6109" y="596"/>
                    <a:pt x="6168" y="548"/>
                    <a:pt x="6216" y="525"/>
                  </a:cubicBezTo>
                  <a:cubicBezTo>
                    <a:pt x="6251" y="489"/>
                    <a:pt x="6275" y="477"/>
                    <a:pt x="6275" y="477"/>
                  </a:cubicBezTo>
                  <a:cubicBezTo>
                    <a:pt x="6275" y="477"/>
                    <a:pt x="6168" y="465"/>
                    <a:pt x="5989" y="429"/>
                  </a:cubicBezTo>
                  <a:cubicBezTo>
                    <a:pt x="5811" y="394"/>
                    <a:pt x="5573" y="346"/>
                    <a:pt x="5287" y="298"/>
                  </a:cubicBezTo>
                  <a:cubicBezTo>
                    <a:pt x="5001" y="239"/>
                    <a:pt x="4680" y="179"/>
                    <a:pt x="4323" y="120"/>
                  </a:cubicBezTo>
                  <a:cubicBezTo>
                    <a:pt x="4144" y="84"/>
                    <a:pt x="3954" y="60"/>
                    <a:pt x="3751" y="25"/>
                  </a:cubicBezTo>
                  <a:cubicBezTo>
                    <a:pt x="3561" y="1"/>
                    <a:pt x="3334" y="1"/>
                    <a:pt x="313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2" name="Google Shape;5678;p30">
              <a:extLst>
                <a:ext uri="{FF2B5EF4-FFF2-40B4-BE49-F238E27FC236}">
                  <a16:creationId xmlns:a16="http://schemas.microsoft.com/office/drawing/2014/main" id="{2CBCEA04-3A55-4A38-81C0-ABFE307B890C}"/>
                </a:ext>
              </a:extLst>
            </p:cNvPr>
            <p:cNvSpPr/>
            <p:nvPr/>
          </p:nvSpPr>
          <p:spPr>
            <a:xfrm>
              <a:off x="3859400" y="3642550"/>
              <a:ext cx="78300" cy="15500"/>
            </a:xfrm>
            <a:custGeom>
              <a:avLst/>
              <a:gdLst/>
              <a:ahLst/>
              <a:cxnLst/>
              <a:rect l="l" t="t" r="r" b="b"/>
              <a:pathLst>
                <a:path w="3132" h="620" extrusionOk="0">
                  <a:moveTo>
                    <a:pt x="1584" y="0"/>
                  </a:moveTo>
                  <a:cubicBezTo>
                    <a:pt x="1358" y="0"/>
                    <a:pt x="1155" y="36"/>
                    <a:pt x="989" y="72"/>
                  </a:cubicBezTo>
                  <a:cubicBezTo>
                    <a:pt x="810" y="119"/>
                    <a:pt x="655" y="143"/>
                    <a:pt x="512" y="179"/>
                  </a:cubicBezTo>
                  <a:cubicBezTo>
                    <a:pt x="358" y="203"/>
                    <a:pt x="239" y="238"/>
                    <a:pt x="155" y="262"/>
                  </a:cubicBezTo>
                  <a:cubicBezTo>
                    <a:pt x="60" y="298"/>
                    <a:pt x="0" y="310"/>
                    <a:pt x="0" y="310"/>
                  </a:cubicBezTo>
                  <a:cubicBezTo>
                    <a:pt x="0" y="310"/>
                    <a:pt x="48" y="334"/>
                    <a:pt x="120" y="381"/>
                  </a:cubicBezTo>
                  <a:cubicBezTo>
                    <a:pt x="191" y="429"/>
                    <a:pt x="334" y="488"/>
                    <a:pt x="477" y="536"/>
                  </a:cubicBezTo>
                  <a:cubicBezTo>
                    <a:pt x="631" y="572"/>
                    <a:pt x="822" y="619"/>
                    <a:pt x="1012" y="619"/>
                  </a:cubicBezTo>
                  <a:lnTo>
                    <a:pt x="2120" y="619"/>
                  </a:lnTo>
                  <a:cubicBezTo>
                    <a:pt x="2310" y="607"/>
                    <a:pt x="2489" y="595"/>
                    <a:pt x="2656" y="548"/>
                  </a:cubicBezTo>
                  <a:cubicBezTo>
                    <a:pt x="2798" y="500"/>
                    <a:pt x="2929" y="441"/>
                    <a:pt x="3013" y="393"/>
                  </a:cubicBezTo>
                  <a:cubicBezTo>
                    <a:pt x="3084" y="357"/>
                    <a:pt x="3132" y="310"/>
                    <a:pt x="3132" y="310"/>
                  </a:cubicBezTo>
                  <a:cubicBezTo>
                    <a:pt x="3132" y="310"/>
                    <a:pt x="3084" y="298"/>
                    <a:pt x="2977" y="262"/>
                  </a:cubicBezTo>
                  <a:cubicBezTo>
                    <a:pt x="2917" y="238"/>
                    <a:pt x="2798" y="203"/>
                    <a:pt x="2656" y="179"/>
                  </a:cubicBezTo>
                  <a:cubicBezTo>
                    <a:pt x="2525" y="131"/>
                    <a:pt x="2358" y="95"/>
                    <a:pt x="2179" y="60"/>
                  </a:cubicBezTo>
                  <a:cubicBezTo>
                    <a:pt x="2084" y="36"/>
                    <a:pt x="2001" y="24"/>
                    <a:pt x="1894" y="12"/>
                  </a:cubicBezTo>
                  <a:cubicBezTo>
                    <a:pt x="1786" y="0"/>
                    <a:pt x="1691" y="0"/>
                    <a:pt x="1584"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3" name="Google Shape;5679;p30">
              <a:extLst>
                <a:ext uri="{FF2B5EF4-FFF2-40B4-BE49-F238E27FC236}">
                  <a16:creationId xmlns:a16="http://schemas.microsoft.com/office/drawing/2014/main" id="{F2E885E4-183C-4229-B11D-94651474B36D}"/>
                </a:ext>
              </a:extLst>
            </p:cNvPr>
            <p:cNvSpPr/>
            <p:nvPr/>
          </p:nvSpPr>
          <p:spPr>
            <a:xfrm>
              <a:off x="3737350" y="3399625"/>
              <a:ext cx="129525" cy="71800"/>
            </a:xfrm>
            <a:custGeom>
              <a:avLst/>
              <a:gdLst/>
              <a:ahLst/>
              <a:cxnLst/>
              <a:rect l="l" t="t" r="r" b="b"/>
              <a:pathLst>
                <a:path w="5181" h="2872" extrusionOk="0">
                  <a:moveTo>
                    <a:pt x="1549" y="1061"/>
                  </a:moveTo>
                  <a:cubicBezTo>
                    <a:pt x="1489" y="1335"/>
                    <a:pt x="1525" y="1585"/>
                    <a:pt x="1632" y="1764"/>
                  </a:cubicBezTo>
                  <a:cubicBezTo>
                    <a:pt x="1656" y="1835"/>
                    <a:pt x="1703" y="1895"/>
                    <a:pt x="1751" y="1942"/>
                  </a:cubicBezTo>
                  <a:cubicBezTo>
                    <a:pt x="1477" y="1752"/>
                    <a:pt x="1251" y="1573"/>
                    <a:pt x="1108" y="1395"/>
                  </a:cubicBezTo>
                  <a:cubicBezTo>
                    <a:pt x="1215" y="1299"/>
                    <a:pt x="1358" y="1180"/>
                    <a:pt x="1549" y="1061"/>
                  </a:cubicBezTo>
                  <a:close/>
                  <a:moveTo>
                    <a:pt x="2652" y="830"/>
                  </a:moveTo>
                  <a:cubicBezTo>
                    <a:pt x="2692" y="830"/>
                    <a:pt x="2732" y="836"/>
                    <a:pt x="2775" y="847"/>
                  </a:cubicBezTo>
                  <a:cubicBezTo>
                    <a:pt x="2858" y="859"/>
                    <a:pt x="2942" y="871"/>
                    <a:pt x="3037" y="930"/>
                  </a:cubicBezTo>
                  <a:cubicBezTo>
                    <a:pt x="3192" y="1002"/>
                    <a:pt x="3323" y="1157"/>
                    <a:pt x="3382" y="1299"/>
                  </a:cubicBezTo>
                  <a:cubicBezTo>
                    <a:pt x="3454" y="1454"/>
                    <a:pt x="3478" y="1621"/>
                    <a:pt x="3478" y="1740"/>
                  </a:cubicBezTo>
                  <a:cubicBezTo>
                    <a:pt x="3478" y="1859"/>
                    <a:pt x="3454" y="1931"/>
                    <a:pt x="3454" y="1931"/>
                  </a:cubicBezTo>
                  <a:cubicBezTo>
                    <a:pt x="3454" y="1931"/>
                    <a:pt x="3478" y="1919"/>
                    <a:pt x="3501" y="1895"/>
                  </a:cubicBezTo>
                  <a:cubicBezTo>
                    <a:pt x="3537" y="1871"/>
                    <a:pt x="3561" y="1835"/>
                    <a:pt x="3608" y="1776"/>
                  </a:cubicBezTo>
                  <a:cubicBezTo>
                    <a:pt x="3668" y="1692"/>
                    <a:pt x="3739" y="1526"/>
                    <a:pt x="3751" y="1323"/>
                  </a:cubicBezTo>
                  <a:cubicBezTo>
                    <a:pt x="3989" y="1526"/>
                    <a:pt x="4180" y="1752"/>
                    <a:pt x="4311" y="1919"/>
                  </a:cubicBezTo>
                  <a:cubicBezTo>
                    <a:pt x="3890" y="2077"/>
                    <a:pt x="3281" y="2260"/>
                    <a:pt x="2728" y="2260"/>
                  </a:cubicBezTo>
                  <a:cubicBezTo>
                    <a:pt x="2530" y="2260"/>
                    <a:pt x="2340" y="2237"/>
                    <a:pt x="2168" y="2181"/>
                  </a:cubicBezTo>
                  <a:cubicBezTo>
                    <a:pt x="2144" y="2145"/>
                    <a:pt x="2132" y="2121"/>
                    <a:pt x="2108" y="2097"/>
                  </a:cubicBezTo>
                  <a:cubicBezTo>
                    <a:pt x="2049" y="1990"/>
                    <a:pt x="1989" y="1835"/>
                    <a:pt x="1965" y="1680"/>
                  </a:cubicBezTo>
                  <a:cubicBezTo>
                    <a:pt x="1954" y="1478"/>
                    <a:pt x="1989" y="1299"/>
                    <a:pt x="2084" y="1157"/>
                  </a:cubicBezTo>
                  <a:cubicBezTo>
                    <a:pt x="2108" y="1145"/>
                    <a:pt x="2120" y="1109"/>
                    <a:pt x="2120" y="1109"/>
                  </a:cubicBezTo>
                  <a:cubicBezTo>
                    <a:pt x="2132" y="1097"/>
                    <a:pt x="2168" y="1049"/>
                    <a:pt x="2180" y="1049"/>
                  </a:cubicBezTo>
                  <a:cubicBezTo>
                    <a:pt x="2204" y="1038"/>
                    <a:pt x="2239" y="990"/>
                    <a:pt x="2263" y="978"/>
                  </a:cubicBezTo>
                  <a:cubicBezTo>
                    <a:pt x="2346" y="930"/>
                    <a:pt x="2418" y="883"/>
                    <a:pt x="2501" y="859"/>
                  </a:cubicBezTo>
                  <a:cubicBezTo>
                    <a:pt x="2554" y="839"/>
                    <a:pt x="2602" y="830"/>
                    <a:pt x="2652" y="830"/>
                  </a:cubicBezTo>
                  <a:close/>
                  <a:moveTo>
                    <a:pt x="2158" y="0"/>
                  </a:moveTo>
                  <a:cubicBezTo>
                    <a:pt x="1092" y="0"/>
                    <a:pt x="230" y="616"/>
                    <a:pt x="191" y="645"/>
                  </a:cubicBezTo>
                  <a:lnTo>
                    <a:pt x="1" y="788"/>
                  </a:lnTo>
                  <a:lnTo>
                    <a:pt x="72" y="1002"/>
                  </a:lnTo>
                  <a:cubicBezTo>
                    <a:pt x="96" y="1038"/>
                    <a:pt x="394" y="1835"/>
                    <a:pt x="1537" y="2573"/>
                  </a:cubicBezTo>
                  <a:cubicBezTo>
                    <a:pt x="1882" y="2776"/>
                    <a:pt x="2287" y="2871"/>
                    <a:pt x="2680" y="2871"/>
                  </a:cubicBezTo>
                  <a:cubicBezTo>
                    <a:pt x="3739" y="2871"/>
                    <a:pt x="4823" y="2347"/>
                    <a:pt x="4882" y="2312"/>
                  </a:cubicBezTo>
                  <a:lnTo>
                    <a:pt x="5180" y="2169"/>
                  </a:lnTo>
                  <a:lnTo>
                    <a:pt x="5025" y="1883"/>
                  </a:lnTo>
                  <a:cubicBezTo>
                    <a:pt x="4990" y="1823"/>
                    <a:pt x="4263" y="514"/>
                    <a:pt x="2906" y="109"/>
                  </a:cubicBezTo>
                  <a:cubicBezTo>
                    <a:pt x="2651" y="32"/>
                    <a:pt x="2400" y="0"/>
                    <a:pt x="2158"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4" name="Google Shape;5680;p30">
              <a:extLst>
                <a:ext uri="{FF2B5EF4-FFF2-40B4-BE49-F238E27FC236}">
                  <a16:creationId xmlns:a16="http://schemas.microsoft.com/office/drawing/2014/main" id="{B6BA4FDE-40E2-4D17-BC3B-F786D8C33FCE}"/>
                </a:ext>
              </a:extLst>
            </p:cNvPr>
            <p:cNvSpPr/>
            <p:nvPr/>
          </p:nvSpPr>
          <p:spPr>
            <a:xfrm>
              <a:off x="3790950" y="3425250"/>
              <a:ext cx="28300" cy="28300"/>
            </a:xfrm>
            <a:custGeom>
              <a:avLst/>
              <a:gdLst/>
              <a:ahLst/>
              <a:cxnLst/>
              <a:rect l="l" t="t" r="r" b="b"/>
              <a:pathLst>
                <a:path w="1132" h="1132" extrusionOk="0">
                  <a:moveTo>
                    <a:pt x="572" y="1"/>
                  </a:moveTo>
                  <a:cubicBezTo>
                    <a:pt x="262" y="1"/>
                    <a:pt x="0" y="251"/>
                    <a:pt x="0" y="560"/>
                  </a:cubicBezTo>
                  <a:cubicBezTo>
                    <a:pt x="0" y="870"/>
                    <a:pt x="262" y="1132"/>
                    <a:pt x="572" y="1132"/>
                  </a:cubicBezTo>
                  <a:cubicBezTo>
                    <a:pt x="881" y="1132"/>
                    <a:pt x="1131" y="870"/>
                    <a:pt x="1131" y="560"/>
                  </a:cubicBezTo>
                  <a:cubicBezTo>
                    <a:pt x="1131" y="251"/>
                    <a:pt x="8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5" name="Google Shape;5681;p30">
              <a:extLst>
                <a:ext uri="{FF2B5EF4-FFF2-40B4-BE49-F238E27FC236}">
                  <a16:creationId xmlns:a16="http://schemas.microsoft.com/office/drawing/2014/main" id="{13098AE4-0156-49A1-9965-82F87B69CA8C}"/>
                </a:ext>
              </a:extLst>
            </p:cNvPr>
            <p:cNvSpPr/>
            <p:nvPr/>
          </p:nvSpPr>
          <p:spPr>
            <a:xfrm>
              <a:off x="3932625" y="3399400"/>
              <a:ext cx="129800" cy="71425"/>
            </a:xfrm>
            <a:custGeom>
              <a:avLst/>
              <a:gdLst/>
              <a:ahLst/>
              <a:cxnLst/>
              <a:rect l="l" t="t" r="r" b="b"/>
              <a:pathLst>
                <a:path w="5192" h="2857" extrusionOk="0">
                  <a:moveTo>
                    <a:pt x="3656" y="1070"/>
                  </a:moveTo>
                  <a:cubicBezTo>
                    <a:pt x="3846" y="1189"/>
                    <a:pt x="4001" y="1308"/>
                    <a:pt x="4096" y="1416"/>
                  </a:cubicBezTo>
                  <a:cubicBezTo>
                    <a:pt x="3941" y="1582"/>
                    <a:pt x="3727" y="1773"/>
                    <a:pt x="3465" y="1963"/>
                  </a:cubicBezTo>
                  <a:cubicBezTo>
                    <a:pt x="3489" y="1904"/>
                    <a:pt x="3537" y="1844"/>
                    <a:pt x="3584" y="1773"/>
                  </a:cubicBezTo>
                  <a:cubicBezTo>
                    <a:pt x="3668" y="1594"/>
                    <a:pt x="3715" y="1344"/>
                    <a:pt x="3656" y="1070"/>
                  </a:cubicBezTo>
                  <a:close/>
                  <a:moveTo>
                    <a:pt x="2510" y="815"/>
                  </a:moveTo>
                  <a:cubicBezTo>
                    <a:pt x="2574" y="815"/>
                    <a:pt x="2636" y="824"/>
                    <a:pt x="2703" y="832"/>
                  </a:cubicBezTo>
                  <a:cubicBezTo>
                    <a:pt x="2786" y="856"/>
                    <a:pt x="2870" y="892"/>
                    <a:pt x="2941" y="951"/>
                  </a:cubicBezTo>
                  <a:cubicBezTo>
                    <a:pt x="2965" y="987"/>
                    <a:pt x="3013" y="1011"/>
                    <a:pt x="3025" y="1035"/>
                  </a:cubicBezTo>
                  <a:cubicBezTo>
                    <a:pt x="3048" y="1035"/>
                    <a:pt x="3060" y="1070"/>
                    <a:pt x="3084" y="1094"/>
                  </a:cubicBezTo>
                  <a:cubicBezTo>
                    <a:pt x="3084" y="1094"/>
                    <a:pt x="3120" y="1118"/>
                    <a:pt x="3120" y="1130"/>
                  </a:cubicBezTo>
                  <a:cubicBezTo>
                    <a:pt x="3227" y="1285"/>
                    <a:pt x="3251" y="1463"/>
                    <a:pt x="3251" y="1642"/>
                  </a:cubicBezTo>
                  <a:cubicBezTo>
                    <a:pt x="3239" y="1809"/>
                    <a:pt x="3179" y="1951"/>
                    <a:pt x="3120" y="2059"/>
                  </a:cubicBezTo>
                  <a:cubicBezTo>
                    <a:pt x="3084" y="2082"/>
                    <a:pt x="3072" y="2118"/>
                    <a:pt x="3060" y="2142"/>
                  </a:cubicBezTo>
                  <a:cubicBezTo>
                    <a:pt x="2899" y="2190"/>
                    <a:pt x="2719" y="2210"/>
                    <a:pt x="2530" y="2210"/>
                  </a:cubicBezTo>
                  <a:cubicBezTo>
                    <a:pt x="1969" y="2210"/>
                    <a:pt x="1336" y="2032"/>
                    <a:pt x="917" y="1880"/>
                  </a:cubicBezTo>
                  <a:cubicBezTo>
                    <a:pt x="1036" y="1725"/>
                    <a:pt x="1215" y="1511"/>
                    <a:pt x="1453" y="1297"/>
                  </a:cubicBezTo>
                  <a:cubicBezTo>
                    <a:pt x="1453" y="1511"/>
                    <a:pt x="1524" y="1666"/>
                    <a:pt x="1596" y="1761"/>
                  </a:cubicBezTo>
                  <a:cubicBezTo>
                    <a:pt x="1643" y="1820"/>
                    <a:pt x="1679" y="1844"/>
                    <a:pt x="1703" y="1880"/>
                  </a:cubicBezTo>
                  <a:cubicBezTo>
                    <a:pt x="1739" y="1904"/>
                    <a:pt x="1751" y="1904"/>
                    <a:pt x="1751" y="1904"/>
                  </a:cubicBezTo>
                  <a:cubicBezTo>
                    <a:pt x="1751" y="1904"/>
                    <a:pt x="1739" y="1832"/>
                    <a:pt x="1739" y="1713"/>
                  </a:cubicBezTo>
                  <a:cubicBezTo>
                    <a:pt x="1739" y="1594"/>
                    <a:pt x="1751" y="1451"/>
                    <a:pt x="1822" y="1285"/>
                  </a:cubicBezTo>
                  <a:cubicBezTo>
                    <a:pt x="1893" y="1130"/>
                    <a:pt x="2036" y="987"/>
                    <a:pt x="2167" y="916"/>
                  </a:cubicBezTo>
                  <a:cubicBezTo>
                    <a:pt x="2251" y="868"/>
                    <a:pt x="2334" y="832"/>
                    <a:pt x="2429" y="820"/>
                  </a:cubicBezTo>
                  <a:cubicBezTo>
                    <a:pt x="2457" y="817"/>
                    <a:pt x="2484" y="815"/>
                    <a:pt x="2510" y="815"/>
                  </a:cubicBezTo>
                  <a:close/>
                  <a:moveTo>
                    <a:pt x="3029" y="1"/>
                  </a:moveTo>
                  <a:cubicBezTo>
                    <a:pt x="2790" y="1"/>
                    <a:pt x="2540" y="32"/>
                    <a:pt x="2286" y="106"/>
                  </a:cubicBezTo>
                  <a:cubicBezTo>
                    <a:pt x="929" y="511"/>
                    <a:pt x="203" y="1820"/>
                    <a:pt x="167" y="1880"/>
                  </a:cubicBezTo>
                  <a:lnTo>
                    <a:pt x="0" y="2154"/>
                  </a:lnTo>
                  <a:lnTo>
                    <a:pt x="298" y="2309"/>
                  </a:lnTo>
                  <a:cubicBezTo>
                    <a:pt x="369" y="2356"/>
                    <a:pt x="1453" y="2856"/>
                    <a:pt x="2513" y="2856"/>
                  </a:cubicBezTo>
                  <a:cubicBezTo>
                    <a:pt x="2906" y="2856"/>
                    <a:pt x="3322" y="2785"/>
                    <a:pt x="3656" y="2559"/>
                  </a:cubicBezTo>
                  <a:cubicBezTo>
                    <a:pt x="4799" y="1832"/>
                    <a:pt x="5096" y="1035"/>
                    <a:pt x="5108" y="999"/>
                  </a:cubicBezTo>
                  <a:lnTo>
                    <a:pt x="5192" y="773"/>
                  </a:lnTo>
                  <a:lnTo>
                    <a:pt x="4989" y="642"/>
                  </a:lnTo>
                  <a:cubicBezTo>
                    <a:pt x="4941" y="603"/>
                    <a:pt x="4091"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6" name="Google Shape;5682;p30">
              <a:extLst>
                <a:ext uri="{FF2B5EF4-FFF2-40B4-BE49-F238E27FC236}">
                  <a16:creationId xmlns:a16="http://schemas.microsoft.com/office/drawing/2014/main" id="{D07E49FF-8DED-4FE2-B069-BD26EB961F4C}"/>
                </a:ext>
              </a:extLst>
            </p:cNvPr>
            <p:cNvSpPr/>
            <p:nvPr/>
          </p:nvSpPr>
          <p:spPr>
            <a:xfrm>
              <a:off x="3980550" y="3425250"/>
              <a:ext cx="28300" cy="28000"/>
            </a:xfrm>
            <a:custGeom>
              <a:avLst/>
              <a:gdLst/>
              <a:ahLst/>
              <a:cxnLst/>
              <a:rect l="l" t="t" r="r" b="b"/>
              <a:pathLst>
                <a:path w="1132" h="1120" extrusionOk="0">
                  <a:moveTo>
                    <a:pt x="560" y="1"/>
                  </a:moveTo>
                  <a:cubicBezTo>
                    <a:pt x="250" y="1"/>
                    <a:pt x="0" y="251"/>
                    <a:pt x="0" y="560"/>
                  </a:cubicBezTo>
                  <a:cubicBezTo>
                    <a:pt x="0" y="870"/>
                    <a:pt x="250" y="1120"/>
                    <a:pt x="560" y="1120"/>
                  </a:cubicBezTo>
                  <a:cubicBezTo>
                    <a:pt x="869" y="1120"/>
                    <a:pt x="1131" y="870"/>
                    <a:pt x="1131" y="560"/>
                  </a:cubicBezTo>
                  <a:cubicBezTo>
                    <a:pt x="1131" y="251"/>
                    <a:pt x="869" y="1"/>
                    <a:pt x="560"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7" name="Google Shape;5683;p30">
              <a:extLst>
                <a:ext uri="{FF2B5EF4-FFF2-40B4-BE49-F238E27FC236}">
                  <a16:creationId xmlns:a16="http://schemas.microsoft.com/office/drawing/2014/main" id="{595E49EA-7ABB-4631-A10A-727A5CDEBF2D}"/>
                </a:ext>
              </a:extLst>
            </p:cNvPr>
            <p:cNvSpPr/>
            <p:nvPr/>
          </p:nvSpPr>
          <p:spPr>
            <a:xfrm>
              <a:off x="4212125" y="3750300"/>
              <a:ext cx="33650" cy="33650"/>
            </a:xfrm>
            <a:custGeom>
              <a:avLst/>
              <a:gdLst/>
              <a:ahLst/>
              <a:cxnLst/>
              <a:rect l="l" t="t" r="r" b="b"/>
              <a:pathLst>
                <a:path w="1346" h="1346" extrusionOk="0">
                  <a:moveTo>
                    <a:pt x="667" y="0"/>
                  </a:moveTo>
                  <a:cubicBezTo>
                    <a:pt x="298" y="0"/>
                    <a:pt x="0" y="298"/>
                    <a:pt x="0" y="667"/>
                  </a:cubicBezTo>
                  <a:cubicBezTo>
                    <a:pt x="0" y="1048"/>
                    <a:pt x="298" y="1346"/>
                    <a:pt x="667" y="1346"/>
                  </a:cubicBezTo>
                  <a:cubicBezTo>
                    <a:pt x="1048" y="1346"/>
                    <a:pt x="1346" y="1048"/>
                    <a:pt x="1346" y="667"/>
                  </a:cubicBezTo>
                  <a:cubicBezTo>
                    <a:pt x="1346" y="298"/>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8" name="Google Shape;5684;p30">
              <a:extLst>
                <a:ext uri="{FF2B5EF4-FFF2-40B4-BE49-F238E27FC236}">
                  <a16:creationId xmlns:a16="http://schemas.microsoft.com/office/drawing/2014/main" id="{908CC49A-C744-4C20-8056-A991CDD76242}"/>
                </a:ext>
              </a:extLst>
            </p:cNvPr>
            <p:cNvSpPr/>
            <p:nvPr/>
          </p:nvSpPr>
          <p:spPr>
            <a:xfrm>
              <a:off x="4171350" y="3773500"/>
              <a:ext cx="21450" cy="21475"/>
            </a:xfrm>
            <a:custGeom>
              <a:avLst/>
              <a:gdLst/>
              <a:ahLst/>
              <a:cxnLst/>
              <a:rect l="l" t="t" r="r" b="b"/>
              <a:pathLst>
                <a:path w="858" h="859" extrusionOk="0">
                  <a:moveTo>
                    <a:pt x="429" y="1"/>
                  </a:moveTo>
                  <a:cubicBezTo>
                    <a:pt x="191" y="1"/>
                    <a:pt x="0" y="191"/>
                    <a:pt x="0" y="430"/>
                  </a:cubicBezTo>
                  <a:cubicBezTo>
                    <a:pt x="0" y="668"/>
                    <a:pt x="191" y="858"/>
                    <a:pt x="429" y="858"/>
                  </a:cubicBezTo>
                  <a:cubicBezTo>
                    <a:pt x="667" y="858"/>
                    <a:pt x="857" y="668"/>
                    <a:pt x="857" y="430"/>
                  </a:cubicBezTo>
                  <a:cubicBezTo>
                    <a:pt x="857" y="191"/>
                    <a:pt x="667"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69" name="Google Shape;5685;p30">
              <a:extLst>
                <a:ext uri="{FF2B5EF4-FFF2-40B4-BE49-F238E27FC236}">
                  <a16:creationId xmlns:a16="http://schemas.microsoft.com/office/drawing/2014/main" id="{EDAFF22F-24B6-4A2D-B4F4-124B7E41ED33}"/>
                </a:ext>
              </a:extLst>
            </p:cNvPr>
            <p:cNvSpPr/>
            <p:nvPr/>
          </p:nvSpPr>
          <p:spPr>
            <a:xfrm>
              <a:off x="3606975" y="3772925"/>
              <a:ext cx="21475" cy="21750"/>
            </a:xfrm>
            <a:custGeom>
              <a:avLst/>
              <a:gdLst/>
              <a:ahLst/>
              <a:cxnLst/>
              <a:rect l="l" t="t" r="r" b="b"/>
              <a:pathLst>
                <a:path w="859" h="870" extrusionOk="0">
                  <a:moveTo>
                    <a:pt x="430" y="0"/>
                  </a:moveTo>
                  <a:cubicBezTo>
                    <a:pt x="191" y="0"/>
                    <a:pt x="1" y="203"/>
                    <a:pt x="1" y="441"/>
                  </a:cubicBezTo>
                  <a:cubicBezTo>
                    <a:pt x="1" y="679"/>
                    <a:pt x="191" y="869"/>
                    <a:pt x="430" y="869"/>
                  </a:cubicBezTo>
                  <a:cubicBezTo>
                    <a:pt x="668" y="869"/>
                    <a:pt x="858" y="679"/>
                    <a:pt x="858" y="441"/>
                  </a:cubicBezTo>
                  <a:cubicBezTo>
                    <a:pt x="858" y="203"/>
                    <a:pt x="668" y="0"/>
                    <a:pt x="43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0" name="Google Shape;5686;p30">
              <a:extLst>
                <a:ext uri="{FF2B5EF4-FFF2-40B4-BE49-F238E27FC236}">
                  <a16:creationId xmlns:a16="http://schemas.microsoft.com/office/drawing/2014/main" id="{498A9373-5B86-4B9F-B43C-88DE7F1A9D52}"/>
                </a:ext>
              </a:extLst>
            </p:cNvPr>
            <p:cNvSpPr/>
            <p:nvPr/>
          </p:nvSpPr>
          <p:spPr>
            <a:xfrm>
              <a:off x="3554000" y="3750300"/>
              <a:ext cx="33675" cy="33650"/>
            </a:xfrm>
            <a:custGeom>
              <a:avLst/>
              <a:gdLst/>
              <a:ahLst/>
              <a:cxnLst/>
              <a:rect l="l" t="t" r="r" b="b"/>
              <a:pathLst>
                <a:path w="1347" h="1346" extrusionOk="0">
                  <a:moveTo>
                    <a:pt x="667" y="0"/>
                  </a:moveTo>
                  <a:cubicBezTo>
                    <a:pt x="298" y="0"/>
                    <a:pt x="1" y="298"/>
                    <a:pt x="1" y="667"/>
                  </a:cubicBezTo>
                  <a:cubicBezTo>
                    <a:pt x="1" y="1048"/>
                    <a:pt x="298" y="1346"/>
                    <a:pt x="667" y="1346"/>
                  </a:cubicBezTo>
                  <a:cubicBezTo>
                    <a:pt x="1048" y="1346"/>
                    <a:pt x="1346" y="1048"/>
                    <a:pt x="1346" y="667"/>
                  </a:cubicBezTo>
                  <a:cubicBezTo>
                    <a:pt x="1346" y="310"/>
                    <a:pt x="1048"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1" name="Google Shape;5687;p30">
              <a:extLst>
                <a:ext uri="{FF2B5EF4-FFF2-40B4-BE49-F238E27FC236}">
                  <a16:creationId xmlns:a16="http://schemas.microsoft.com/office/drawing/2014/main" id="{4A9BE910-FC21-4C54-9510-260E6E313F4D}"/>
                </a:ext>
              </a:extLst>
            </p:cNvPr>
            <p:cNvSpPr/>
            <p:nvPr/>
          </p:nvSpPr>
          <p:spPr>
            <a:xfrm>
              <a:off x="3540300" y="4364650"/>
              <a:ext cx="720650" cy="104200"/>
            </a:xfrm>
            <a:custGeom>
              <a:avLst/>
              <a:gdLst/>
              <a:ahLst/>
              <a:cxnLst/>
              <a:rect l="l" t="t" r="r" b="b"/>
              <a:pathLst>
                <a:path w="28826" h="4168" extrusionOk="0">
                  <a:moveTo>
                    <a:pt x="1" y="1"/>
                  </a:moveTo>
                  <a:cubicBezTo>
                    <a:pt x="25" y="60"/>
                    <a:pt x="72" y="132"/>
                    <a:pt x="132" y="227"/>
                  </a:cubicBezTo>
                  <a:cubicBezTo>
                    <a:pt x="191" y="322"/>
                    <a:pt x="299" y="417"/>
                    <a:pt x="382" y="548"/>
                  </a:cubicBezTo>
                  <a:cubicBezTo>
                    <a:pt x="501" y="667"/>
                    <a:pt x="620" y="822"/>
                    <a:pt x="787" y="953"/>
                  </a:cubicBezTo>
                  <a:cubicBezTo>
                    <a:pt x="953" y="1084"/>
                    <a:pt x="1132" y="1251"/>
                    <a:pt x="1358" y="1382"/>
                  </a:cubicBezTo>
                  <a:cubicBezTo>
                    <a:pt x="1454" y="1453"/>
                    <a:pt x="1561" y="1537"/>
                    <a:pt x="1680" y="1608"/>
                  </a:cubicBezTo>
                  <a:cubicBezTo>
                    <a:pt x="1799" y="1679"/>
                    <a:pt x="1918" y="1751"/>
                    <a:pt x="2049" y="1834"/>
                  </a:cubicBezTo>
                  <a:cubicBezTo>
                    <a:pt x="2573" y="2132"/>
                    <a:pt x="3180" y="2406"/>
                    <a:pt x="3870" y="2668"/>
                  </a:cubicBezTo>
                  <a:cubicBezTo>
                    <a:pt x="4216" y="2811"/>
                    <a:pt x="4585" y="2906"/>
                    <a:pt x="4954" y="3025"/>
                  </a:cubicBezTo>
                  <a:cubicBezTo>
                    <a:pt x="5323" y="3156"/>
                    <a:pt x="5728" y="3227"/>
                    <a:pt x="6133" y="3334"/>
                  </a:cubicBezTo>
                  <a:cubicBezTo>
                    <a:pt x="6335" y="3382"/>
                    <a:pt x="6549" y="3442"/>
                    <a:pt x="6752" y="3477"/>
                  </a:cubicBezTo>
                  <a:cubicBezTo>
                    <a:pt x="6966" y="3525"/>
                    <a:pt x="7192" y="3561"/>
                    <a:pt x="7395" y="3596"/>
                  </a:cubicBezTo>
                  <a:cubicBezTo>
                    <a:pt x="7823" y="3680"/>
                    <a:pt x="8276" y="3763"/>
                    <a:pt x="8716" y="3811"/>
                  </a:cubicBezTo>
                  <a:cubicBezTo>
                    <a:pt x="9169" y="3870"/>
                    <a:pt x="9633" y="3918"/>
                    <a:pt x="10109" y="3977"/>
                  </a:cubicBezTo>
                  <a:cubicBezTo>
                    <a:pt x="10562" y="4013"/>
                    <a:pt x="11038" y="4049"/>
                    <a:pt x="11514" y="4073"/>
                  </a:cubicBezTo>
                  <a:cubicBezTo>
                    <a:pt x="11991" y="4120"/>
                    <a:pt x="12467" y="4132"/>
                    <a:pt x="12967" y="4132"/>
                  </a:cubicBezTo>
                  <a:cubicBezTo>
                    <a:pt x="13443" y="4156"/>
                    <a:pt x="13931" y="4168"/>
                    <a:pt x="14419" y="4168"/>
                  </a:cubicBezTo>
                  <a:cubicBezTo>
                    <a:pt x="14908" y="4156"/>
                    <a:pt x="15384" y="4132"/>
                    <a:pt x="15860" y="4132"/>
                  </a:cubicBezTo>
                  <a:cubicBezTo>
                    <a:pt x="16336" y="4120"/>
                    <a:pt x="16813" y="4120"/>
                    <a:pt x="17313" y="4073"/>
                  </a:cubicBezTo>
                  <a:cubicBezTo>
                    <a:pt x="17789" y="4049"/>
                    <a:pt x="18265" y="4013"/>
                    <a:pt x="18741" y="3977"/>
                  </a:cubicBezTo>
                  <a:cubicBezTo>
                    <a:pt x="19194" y="3918"/>
                    <a:pt x="19658" y="3858"/>
                    <a:pt x="20123" y="3811"/>
                  </a:cubicBezTo>
                  <a:cubicBezTo>
                    <a:pt x="20563" y="3763"/>
                    <a:pt x="21015" y="3680"/>
                    <a:pt x="21444" y="3596"/>
                  </a:cubicBezTo>
                  <a:cubicBezTo>
                    <a:pt x="21670" y="3561"/>
                    <a:pt x="21873" y="3525"/>
                    <a:pt x="22087" y="3477"/>
                  </a:cubicBezTo>
                  <a:cubicBezTo>
                    <a:pt x="22289" y="3442"/>
                    <a:pt x="22504" y="3382"/>
                    <a:pt x="22706" y="3334"/>
                  </a:cubicBezTo>
                  <a:cubicBezTo>
                    <a:pt x="23111" y="3227"/>
                    <a:pt x="23516" y="3156"/>
                    <a:pt x="23885" y="3025"/>
                  </a:cubicBezTo>
                  <a:cubicBezTo>
                    <a:pt x="24254" y="2906"/>
                    <a:pt x="24635" y="2799"/>
                    <a:pt x="24968" y="2668"/>
                  </a:cubicBezTo>
                  <a:cubicBezTo>
                    <a:pt x="25659" y="2406"/>
                    <a:pt x="26266" y="2132"/>
                    <a:pt x="26790" y="1834"/>
                  </a:cubicBezTo>
                  <a:cubicBezTo>
                    <a:pt x="26921" y="1751"/>
                    <a:pt x="27040" y="1679"/>
                    <a:pt x="27159" y="1608"/>
                  </a:cubicBezTo>
                  <a:cubicBezTo>
                    <a:pt x="27278" y="1537"/>
                    <a:pt x="27385" y="1453"/>
                    <a:pt x="27492" y="1382"/>
                  </a:cubicBezTo>
                  <a:cubicBezTo>
                    <a:pt x="27695" y="1239"/>
                    <a:pt x="27885" y="1084"/>
                    <a:pt x="28040" y="953"/>
                  </a:cubicBezTo>
                  <a:cubicBezTo>
                    <a:pt x="28207" y="822"/>
                    <a:pt x="28338" y="667"/>
                    <a:pt x="28445" y="548"/>
                  </a:cubicBezTo>
                  <a:cubicBezTo>
                    <a:pt x="28540" y="417"/>
                    <a:pt x="28635" y="310"/>
                    <a:pt x="28695" y="227"/>
                  </a:cubicBezTo>
                  <a:cubicBezTo>
                    <a:pt x="28755" y="132"/>
                    <a:pt x="28802" y="60"/>
                    <a:pt x="28826" y="1"/>
                  </a:cubicBezTo>
                  <a:lnTo>
                    <a:pt x="28826" y="1"/>
                  </a:lnTo>
                  <a:cubicBezTo>
                    <a:pt x="28802" y="48"/>
                    <a:pt x="28743" y="120"/>
                    <a:pt x="28659" y="191"/>
                  </a:cubicBezTo>
                  <a:cubicBezTo>
                    <a:pt x="28588" y="286"/>
                    <a:pt x="28481" y="370"/>
                    <a:pt x="28362" y="477"/>
                  </a:cubicBezTo>
                  <a:cubicBezTo>
                    <a:pt x="28231" y="560"/>
                    <a:pt x="28100" y="703"/>
                    <a:pt x="27921" y="798"/>
                  </a:cubicBezTo>
                  <a:cubicBezTo>
                    <a:pt x="27731" y="906"/>
                    <a:pt x="27528" y="1037"/>
                    <a:pt x="27314" y="1156"/>
                  </a:cubicBezTo>
                  <a:cubicBezTo>
                    <a:pt x="27207" y="1215"/>
                    <a:pt x="27088" y="1275"/>
                    <a:pt x="26969" y="1346"/>
                  </a:cubicBezTo>
                  <a:cubicBezTo>
                    <a:pt x="26850" y="1406"/>
                    <a:pt x="26719" y="1465"/>
                    <a:pt x="26576" y="1537"/>
                  </a:cubicBezTo>
                  <a:cubicBezTo>
                    <a:pt x="26326" y="1668"/>
                    <a:pt x="26028" y="1751"/>
                    <a:pt x="25730" y="1870"/>
                  </a:cubicBezTo>
                  <a:cubicBezTo>
                    <a:pt x="25433" y="1989"/>
                    <a:pt x="25111" y="2084"/>
                    <a:pt x="24766" y="2191"/>
                  </a:cubicBezTo>
                  <a:cubicBezTo>
                    <a:pt x="24421" y="2299"/>
                    <a:pt x="24063" y="2370"/>
                    <a:pt x="23694" y="2453"/>
                  </a:cubicBezTo>
                  <a:cubicBezTo>
                    <a:pt x="23325" y="2561"/>
                    <a:pt x="22932" y="2620"/>
                    <a:pt x="22528" y="2691"/>
                  </a:cubicBezTo>
                  <a:cubicBezTo>
                    <a:pt x="22337" y="2727"/>
                    <a:pt x="22135" y="2763"/>
                    <a:pt x="21920" y="2799"/>
                  </a:cubicBezTo>
                  <a:cubicBezTo>
                    <a:pt x="21718" y="2822"/>
                    <a:pt x="21504" y="2858"/>
                    <a:pt x="21301" y="2870"/>
                  </a:cubicBezTo>
                  <a:cubicBezTo>
                    <a:pt x="20861" y="2918"/>
                    <a:pt x="20432" y="3001"/>
                    <a:pt x="19992" y="3037"/>
                  </a:cubicBezTo>
                  <a:cubicBezTo>
                    <a:pt x="19539" y="3084"/>
                    <a:pt x="19099" y="3108"/>
                    <a:pt x="18634" y="3156"/>
                  </a:cubicBezTo>
                  <a:cubicBezTo>
                    <a:pt x="18170" y="3168"/>
                    <a:pt x="17706" y="3192"/>
                    <a:pt x="17253" y="3227"/>
                  </a:cubicBezTo>
                  <a:cubicBezTo>
                    <a:pt x="16789" y="3263"/>
                    <a:pt x="16313" y="3275"/>
                    <a:pt x="15836" y="3275"/>
                  </a:cubicBezTo>
                  <a:cubicBezTo>
                    <a:pt x="15360" y="3275"/>
                    <a:pt x="14884" y="3287"/>
                    <a:pt x="14408" y="3287"/>
                  </a:cubicBezTo>
                  <a:cubicBezTo>
                    <a:pt x="13931" y="3287"/>
                    <a:pt x="13455" y="3275"/>
                    <a:pt x="12979" y="3275"/>
                  </a:cubicBezTo>
                  <a:cubicBezTo>
                    <a:pt x="12503" y="3275"/>
                    <a:pt x="12026" y="3251"/>
                    <a:pt x="11562" y="3227"/>
                  </a:cubicBezTo>
                  <a:cubicBezTo>
                    <a:pt x="11086" y="3192"/>
                    <a:pt x="10621" y="3180"/>
                    <a:pt x="10169" y="3156"/>
                  </a:cubicBezTo>
                  <a:cubicBezTo>
                    <a:pt x="9705" y="3108"/>
                    <a:pt x="9252" y="3084"/>
                    <a:pt x="8812" y="3037"/>
                  </a:cubicBezTo>
                  <a:cubicBezTo>
                    <a:pt x="8359" y="3001"/>
                    <a:pt x="7931" y="2930"/>
                    <a:pt x="7502" y="2870"/>
                  </a:cubicBezTo>
                  <a:cubicBezTo>
                    <a:pt x="7288" y="2834"/>
                    <a:pt x="7085" y="2811"/>
                    <a:pt x="6871" y="2799"/>
                  </a:cubicBezTo>
                  <a:cubicBezTo>
                    <a:pt x="6668" y="2751"/>
                    <a:pt x="6478" y="2727"/>
                    <a:pt x="6264" y="2691"/>
                  </a:cubicBezTo>
                  <a:cubicBezTo>
                    <a:pt x="5859" y="2620"/>
                    <a:pt x="5478" y="2561"/>
                    <a:pt x="5109" y="2453"/>
                  </a:cubicBezTo>
                  <a:cubicBezTo>
                    <a:pt x="4728" y="2358"/>
                    <a:pt x="4359" y="2287"/>
                    <a:pt x="4037" y="2191"/>
                  </a:cubicBezTo>
                  <a:cubicBezTo>
                    <a:pt x="3692" y="2084"/>
                    <a:pt x="3359" y="1989"/>
                    <a:pt x="3061" y="1870"/>
                  </a:cubicBezTo>
                  <a:cubicBezTo>
                    <a:pt x="2763" y="1751"/>
                    <a:pt x="2466" y="1668"/>
                    <a:pt x="2216" y="1537"/>
                  </a:cubicBezTo>
                  <a:cubicBezTo>
                    <a:pt x="2085" y="1477"/>
                    <a:pt x="1965" y="1418"/>
                    <a:pt x="1835" y="1346"/>
                  </a:cubicBezTo>
                  <a:cubicBezTo>
                    <a:pt x="1715" y="1298"/>
                    <a:pt x="1596" y="1239"/>
                    <a:pt x="1489" y="1156"/>
                  </a:cubicBezTo>
                  <a:cubicBezTo>
                    <a:pt x="1263" y="1037"/>
                    <a:pt x="1073" y="917"/>
                    <a:pt x="906" y="798"/>
                  </a:cubicBezTo>
                  <a:cubicBezTo>
                    <a:pt x="727" y="679"/>
                    <a:pt x="596" y="560"/>
                    <a:pt x="465" y="477"/>
                  </a:cubicBezTo>
                  <a:cubicBezTo>
                    <a:pt x="346" y="358"/>
                    <a:pt x="239" y="286"/>
                    <a:pt x="168" y="191"/>
                  </a:cubicBezTo>
                  <a:cubicBezTo>
                    <a:pt x="84" y="108"/>
                    <a:pt x="25"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2" name="Google Shape;5688;p30">
              <a:extLst>
                <a:ext uri="{FF2B5EF4-FFF2-40B4-BE49-F238E27FC236}">
                  <a16:creationId xmlns:a16="http://schemas.microsoft.com/office/drawing/2014/main" id="{301AF173-26AC-4182-8EB5-B9EB1F8CD057}"/>
                </a:ext>
              </a:extLst>
            </p:cNvPr>
            <p:cNvSpPr/>
            <p:nvPr/>
          </p:nvSpPr>
          <p:spPr>
            <a:xfrm>
              <a:off x="4098725" y="3140100"/>
              <a:ext cx="114600" cy="128525"/>
            </a:xfrm>
            <a:custGeom>
              <a:avLst/>
              <a:gdLst/>
              <a:ahLst/>
              <a:cxnLst/>
              <a:rect l="l" t="t" r="r" b="b"/>
              <a:pathLst>
                <a:path w="4584" h="5141" extrusionOk="0">
                  <a:moveTo>
                    <a:pt x="369" y="0"/>
                  </a:moveTo>
                  <a:cubicBezTo>
                    <a:pt x="369" y="0"/>
                    <a:pt x="333" y="120"/>
                    <a:pt x="262" y="346"/>
                  </a:cubicBezTo>
                  <a:cubicBezTo>
                    <a:pt x="238" y="453"/>
                    <a:pt x="202" y="584"/>
                    <a:pt x="167" y="727"/>
                  </a:cubicBezTo>
                  <a:cubicBezTo>
                    <a:pt x="131" y="882"/>
                    <a:pt x="107" y="1060"/>
                    <a:pt x="72" y="1251"/>
                  </a:cubicBezTo>
                  <a:cubicBezTo>
                    <a:pt x="60" y="1346"/>
                    <a:pt x="48" y="1441"/>
                    <a:pt x="36" y="1548"/>
                  </a:cubicBezTo>
                  <a:cubicBezTo>
                    <a:pt x="36" y="1655"/>
                    <a:pt x="36" y="1751"/>
                    <a:pt x="12" y="1882"/>
                  </a:cubicBezTo>
                  <a:cubicBezTo>
                    <a:pt x="12" y="1989"/>
                    <a:pt x="0" y="2096"/>
                    <a:pt x="12" y="2215"/>
                  </a:cubicBezTo>
                  <a:cubicBezTo>
                    <a:pt x="36" y="2334"/>
                    <a:pt x="48" y="2453"/>
                    <a:pt x="48" y="2584"/>
                  </a:cubicBezTo>
                  <a:cubicBezTo>
                    <a:pt x="60" y="2703"/>
                    <a:pt x="72" y="2846"/>
                    <a:pt x="107" y="2965"/>
                  </a:cubicBezTo>
                  <a:cubicBezTo>
                    <a:pt x="131" y="3096"/>
                    <a:pt x="167" y="3215"/>
                    <a:pt x="214" y="3346"/>
                  </a:cubicBezTo>
                  <a:cubicBezTo>
                    <a:pt x="274" y="3465"/>
                    <a:pt x="310" y="3608"/>
                    <a:pt x="369" y="3739"/>
                  </a:cubicBezTo>
                  <a:cubicBezTo>
                    <a:pt x="429" y="3858"/>
                    <a:pt x="524" y="3977"/>
                    <a:pt x="595" y="4096"/>
                  </a:cubicBezTo>
                  <a:cubicBezTo>
                    <a:pt x="774" y="4322"/>
                    <a:pt x="988" y="4525"/>
                    <a:pt x="1226" y="4668"/>
                  </a:cubicBezTo>
                  <a:cubicBezTo>
                    <a:pt x="1322" y="4763"/>
                    <a:pt x="1465" y="4811"/>
                    <a:pt x="1584" y="4870"/>
                  </a:cubicBezTo>
                  <a:cubicBezTo>
                    <a:pt x="1703" y="4930"/>
                    <a:pt x="1834" y="4953"/>
                    <a:pt x="1953" y="5001"/>
                  </a:cubicBezTo>
                  <a:cubicBezTo>
                    <a:pt x="2072" y="5049"/>
                    <a:pt x="2191" y="5073"/>
                    <a:pt x="2322" y="5084"/>
                  </a:cubicBezTo>
                  <a:cubicBezTo>
                    <a:pt x="2441" y="5108"/>
                    <a:pt x="2560" y="5132"/>
                    <a:pt x="2679" y="5132"/>
                  </a:cubicBezTo>
                  <a:cubicBezTo>
                    <a:pt x="2792" y="5138"/>
                    <a:pt x="2905" y="5141"/>
                    <a:pt x="3014" y="5141"/>
                  </a:cubicBezTo>
                  <a:cubicBezTo>
                    <a:pt x="3122" y="5141"/>
                    <a:pt x="3227" y="5138"/>
                    <a:pt x="3322" y="5132"/>
                  </a:cubicBezTo>
                  <a:cubicBezTo>
                    <a:pt x="3512" y="5132"/>
                    <a:pt x="3691" y="5108"/>
                    <a:pt x="3846" y="5073"/>
                  </a:cubicBezTo>
                  <a:cubicBezTo>
                    <a:pt x="3989" y="5061"/>
                    <a:pt x="4120" y="5025"/>
                    <a:pt x="4239" y="5001"/>
                  </a:cubicBezTo>
                  <a:cubicBezTo>
                    <a:pt x="4465" y="4953"/>
                    <a:pt x="4584" y="4906"/>
                    <a:pt x="4584" y="4906"/>
                  </a:cubicBezTo>
                  <a:cubicBezTo>
                    <a:pt x="4584" y="4906"/>
                    <a:pt x="4453" y="4894"/>
                    <a:pt x="4227" y="4870"/>
                  </a:cubicBezTo>
                  <a:cubicBezTo>
                    <a:pt x="4036" y="4858"/>
                    <a:pt x="3715" y="4822"/>
                    <a:pt x="3346" y="4763"/>
                  </a:cubicBezTo>
                  <a:cubicBezTo>
                    <a:pt x="3167" y="4751"/>
                    <a:pt x="2977" y="4703"/>
                    <a:pt x="2762" y="4656"/>
                  </a:cubicBezTo>
                  <a:cubicBezTo>
                    <a:pt x="2667" y="4644"/>
                    <a:pt x="2572" y="4596"/>
                    <a:pt x="2465" y="4584"/>
                  </a:cubicBezTo>
                  <a:cubicBezTo>
                    <a:pt x="2429" y="4572"/>
                    <a:pt x="2369" y="4549"/>
                    <a:pt x="2322" y="4537"/>
                  </a:cubicBezTo>
                  <a:lnTo>
                    <a:pt x="2167" y="4477"/>
                  </a:lnTo>
                  <a:cubicBezTo>
                    <a:pt x="1965" y="4406"/>
                    <a:pt x="1786" y="4299"/>
                    <a:pt x="1607" y="4180"/>
                  </a:cubicBezTo>
                  <a:cubicBezTo>
                    <a:pt x="1429" y="4060"/>
                    <a:pt x="1274" y="3906"/>
                    <a:pt x="1143" y="3727"/>
                  </a:cubicBezTo>
                  <a:cubicBezTo>
                    <a:pt x="1084" y="3632"/>
                    <a:pt x="1012" y="3537"/>
                    <a:pt x="964" y="3441"/>
                  </a:cubicBezTo>
                  <a:cubicBezTo>
                    <a:pt x="929" y="3334"/>
                    <a:pt x="881" y="3227"/>
                    <a:pt x="834" y="3144"/>
                  </a:cubicBezTo>
                  <a:cubicBezTo>
                    <a:pt x="774" y="2917"/>
                    <a:pt x="667" y="2727"/>
                    <a:pt x="643" y="2501"/>
                  </a:cubicBezTo>
                  <a:cubicBezTo>
                    <a:pt x="607" y="2394"/>
                    <a:pt x="595" y="2275"/>
                    <a:pt x="560" y="2179"/>
                  </a:cubicBezTo>
                  <a:lnTo>
                    <a:pt x="524" y="1858"/>
                  </a:lnTo>
                  <a:cubicBezTo>
                    <a:pt x="488" y="1655"/>
                    <a:pt x="464" y="1453"/>
                    <a:pt x="464" y="1263"/>
                  </a:cubicBezTo>
                  <a:cubicBezTo>
                    <a:pt x="441" y="1084"/>
                    <a:pt x="429" y="905"/>
                    <a:pt x="417" y="762"/>
                  </a:cubicBezTo>
                  <a:cubicBezTo>
                    <a:pt x="417" y="608"/>
                    <a:pt x="405" y="477"/>
                    <a:pt x="405" y="358"/>
                  </a:cubicBezTo>
                  <a:cubicBezTo>
                    <a:pt x="393" y="131"/>
                    <a:pt x="369"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3" name="Google Shape;5689;p30">
              <a:extLst>
                <a:ext uri="{FF2B5EF4-FFF2-40B4-BE49-F238E27FC236}">
                  <a16:creationId xmlns:a16="http://schemas.microsoft.com/office/drawing/2014/main" id="{597B1ADE-316E-4747-8A8D-37CBFCCC3AC3}"/>
                </a:ext>
              </a:extLst>
            </p:cNvPr>
            <p:cNvSpPr/>
            <p:nvPr/>
          </p:nvSpPr>
          <p:spPr>
            <a:xfrm>
              <a:off x="3586150" y="3140100"/>
              <a:ext cx="114025" cy="128750"/>
            </a:xfrm>
            <a:custGeom>
              <a:avLst/>
              <a:gdLst/>
              <a:ahLst/>
              <a:cxnLst/>
              <a:rect l="l" t="t" r="r" b="b"/>
              <a:pathLst>
                <a:path w="4561" h="5150" extrusionOk="0">
                  <a:moveTo>
                    <a:pt x="4203" y="0"/>
                  </a:moveTo>
                  <a:cubicBezTo>
                    <a:pt x="4203" y="0"/>
                    <a:pt x="4192" y="131"/>
                    <a:pt x="4180" y="358"/>
                  </a:cubicBezTo>
                  <a:cubicBezTo>
                    <a:pt x="4180" y="465"/>
                    <a:pt x="4168" y="596"/>
                    <a:pt x="4168" y="762"/>
                  </a:cubicBezTo>
                  <a:cubicBezTo>
                    <a:pt x="4168" y="905"/>
                    <a:pt x="4132" y="1084"/>
                    <a:pt x="4120" y="1263"/>
                  </a:cubicBezTo>
                  <a:cubicBezTo>
                    <a:pt x="4108" y="1465"/>
                    <a:pt x="4084" y="1655"/>
                    <a:pt x="4061" y="1858"/>
                  </a:cubicBezTo>
                  <a:lnTo>
                    <a:pt x="4013" y="2179"/>
                  </a:lnTo>
                  <a:cubicBezTo>
                    <a:pt x="3989" y="2275"/>
                    <a:pt x="3965" y="2382"/>
                    <a:pt x="3953" y="2501"/>
                  </a:cubicBezTo>
                  <a:cubicBezTo>
                    <a:pt x="3930" y="2727"/>
                    <a:pt x="3822" y="2929"/>
                    <a:pt x="3763" y="3144"/>
                  </a:cubicBezTo>
                  <a:cubicBezTo>
                    <a:pt x="3715" y="3251"/>
                    <a:pt x="3668" y="3346"/>
                    <a:pt x="3632" y="3441"/>
                  </a:cubicBezTo>
                  <a:cubicBezTo>
                    <a:pt x="3584" y="3549"/>
                    <a:pt x="3513" y="3620"/>
                    <a:pt x="3453" y="3727"/>
                  </a:cubicBezTo>
                  <a:cubicBezTo>
                    <a:pt x="3310" y="3906"/>
                    <a:pt x="3168" y="4049"/>
                    <a:pt x="2989" y="4180"/>
                  </a:cubicBezTo>
                  <a:cubicBezTo>
                    <a:pt x="2810" y="4299"/>
                    <a:pt x="2632" y="4418"/>
                    <a:pt x="2417" y="4477"/>
                  </a:cubicBezTo>
                  <a:lnTo>
                    <a:pt x="2287" y="4537"/>
                  </a:lnTo>
                  <a:cubicBezTo>
                    <a:pt x="2227" y="4561"/>
                    <a:pt x="2179" y="4572"/>
                    <a:pt x="2144" y="4584"/>
                  </a:cubicBezTo>
                  <a:cubicBezTo>
                    <a:pt x="2036" y="4620"/>
                    <a:pt x="1941" y="4644"/>
                    <a:pt x="1846" y="4656"/>
                  </a:cubicBezTo>
                  <a:cubicBezTo>
                    <a:pt x="1632" y="4692"/>
                    <a:pt x="1441" y="4727"/>
                    <a:pt x="1263" y="4763"/>
                  </a:cubicBezTo>
                  <a:cubicBezTo>
                    <a:pt x="893" y="4811"/>
                    <a:pt x="572" y="4834"/>
                    <a:pt x="358" y="4870"/>
                  </a:cubicBezTo>
                  <a:cubicBezTo>
                    <a:pt x="131" y="4882"/>
                    <a:pt x="1" y="4918"/>
                    <a:pt x="1" y="4918"/>
                  </a:cubicBezTo>
                  <a:cubicBezTo>
                    <a:pt x="1" y="4918"/>
                    <a:pt x="120" y="4942"/>
                    <a:pt x="334" y="5001"/>
                  </a:cubicBezTo>
                  <a:cubicBezTo>
                    <a:pt x="441" y="5037"/>
                    <a:pt x="572" y="5061"/>
                    <a:pt x="739" y="5073"/>
                  </a:cubicBezTo>
                  <a:cubicBezTo>
                    <a:pt x="893" y="5108"/>
                    <a:pt x="1072" y="5132"/>
                    <a:pt x="1263" y="5132"/>
                  </a:cubicBezTo>
                  <a:cubicBezTo>
                    <a:pt x="1358" y="5144"/>
                    <a:pt x="1459" y="5150"/>
                    <a:pt x="1566" y="5150"/>
                  </a:cubicBezTo>
                  <a:cubicBezTo>
                    <a:pt x="1673" y="5150"/>
                    <a:pt x="1786" y="5144"/>
                    <a:pt x="1906" y="5132"/>
                  </a:cubicBezTo>
                  <a:cubicBezTo>
                    <a:pt x="2025" y="5132"/>
                    <a:pt x="2120" y="5108"/>
                    <a:pt x="2263" y="5096"/>
                  </a:cubicBezTo>
                  <a:cubicBezTo>
                    <a:pt x="2382" y="5073"/>
                    <a:pt x="2501" y="5049"/>
                    <a:pt x="2632" y="5001"/>
                  </a:cubicBezTo>
                  <a:cubicBezTo>
                    <a:pt x="2751" y="4965"/>
                    <a:pt x="2882" y="4930"/>
                    <a:pt x="3001" y="4870"/>
                  </a:cubicBezTo>
                  <a:cubicBezTo>
                    <a:pt x="3120" y="4811"/>
                    <a:pt x="3251" y="4763"/>
                    <a:pt x="3358" y="4680"/>
                  </a:cubicBezTo>
                  <a:cubicBezTo>
                    <a:pt x="3596" y="4525"/>
                    <a:pt x="3811" y="4322"/>
                    <a:pt x="3989" y="4096"/>
                  </a:cubicBezTo>
                  <a:cubicBezTo>
                    <a:pt x="4061" y="3977"/>
                    <a:pt x="4144" y="3858"/>
                    <a:pt x="4203" y="3739"/>
                  </a:cubicBezTo>
                  <a:cubicBezTo>
                    <a:pt x="4263" y="3608"/>
                    <a:pt x="4311" y="3489"/>
                    <a:pt x="4370" y="3346"/>
                  </a:cubicBezTo>
                  <a:cubicBezTo>
                    <a:pt x="4418" y="3215"/>
                    <a:pt x="4442" y="3096"/>
                    <a:pt x="4477" y="2965"/>
                  </a:cubicBezTo>
                  <a:cubicBezTo>
                    <a:pt x="4501" y="2834"/>
                    <a:pt x="4537" y="2715"/>
                    <a:pt x="4537" y="2596"/>
                  </a:cubicBezTo>
                  <a:cubicBezTo>
                    <a:pt x="4549" y="2477"/>
                    <a:pt x="4561" y="2358"/>
                    <a:pt x="4561" y="2215"/>
                  </a:cubicBezTo>
                  <a:lnTo>
                    <a:pt x="4561" y="1882"/>
                  </a:lnTo>
                  <a:cubicBezTo>
                    <a:pt x="4561" y="1763"/>
                    <a:pt x="4561" y="1655"/>
                    <a:pt x="4549" y="1548"/>
                  </a:cubicBezTo>
                  <a:cubicBezTo>
                    <a:pt x="4537" y="1441"/>
                    <a:pt x="4525" y="1346"/>
                    <a:pt x="4501" y="1251"/>
                  </a:cubicBezTo>
                  <a:cubicBezTo>
                    <a:pt x="4477" y="1060"/>
                    <a:pt x="4465" y="882"/>
                    <a:pt x="4418" y="727"/>
                  </a:cubicBezTo>
                  <a:cubicBezTo>
                    <a:pt x="4382" y="584"/>
                    <a:pt x="4346" y="453"/>
                    <a:pt x="4311" y="346"/>
                  </a:cubicBezTo>
                  <a:cubicBezTo>
                    <a:pt x="4251" y="120"/>
                    <a:pt x="4203" y="0"/>
                    <a:pt x="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4" name="Google Shape;5690;p30">
              <a:extLst>
                <a:ext uri="{FF2B5EF4-FFF2-40B4-BE49-F238E27FC236}">
                  <a16:creationId xmlns:a16="http://schemas.microsoft.com/office/drawing/2014/main" id="{EC8697FC-6E57-45D0-93BE-2D4ACFD39F9D}"/>
                </a:ext>
              </a:extLst>
            </p:cNvPr>
            <p:cNvSpPr/>
            <p:nvPr/>
          </p:nvSpPr>
          <p:spPr>
            <a:xfrm>
              <a:off x="4144850" y="3152600"/>
              <a:ext cx="63725" cy="63425"/>
            </a:xfrm>
            <a:custGeom>
              <a:avLst/>
              <a:gdLst/>
              <a:ahLst/>
              <a:cxnLst/>
              <a:rect l="l" t="t" r="r" b="b"/>
              <a:pathLst>
                <a:path w="2549" h="2537" extrusionOk="0">
                  <a:moveTo>
                    <a:pt x="1263" y="334"/>
                  </a:moveTo>
                  <a:cubicBezTo>
                    <a:pt x="1763" y="334"/>
                    <a:pt x="2156" y="739"/>
                    <a:pt x="2156" y="1227"/>
                  </a:cubicBezTo>
                  <a:cubicBezTo>
                    <a:pt x="2156" y="1380"/>
                    <a:pt x="2117" y="1432"/>
                    <a:pt x="2049" y="1432"/>
                  </a:cubicBezTo>
                  <a:cubicBezTo>
                    <a:pt x="1899" y="1432"/>
                    <a:pt x="1606" y="1179"/>
                    <a:pt x="1263" y="1179"/>
                  </a:cubicBezTo>
                  <a:cubicBezTo>
                    <a:pt x="927" y="1179"/>
                    <a:pt x="631" y="1427"/>
                    <a:pt x="478" y="1427"/>
                  </a:cubicBezTo>
                  <a:cubicBezTo>
                    <a:pt x="409" y="1427"/>
                    <a:pt x="370" y="1376"/>
                    <a:pt x="370" y="1227"/>
                  </a:cubicBezTo>
                  <a:cubicBezTo>
                    <a:pt x="370" y="739"/>
                    <a:pt x="774" y="334"/>
                    <a:pt x="1263" y="334"/>
                  </a:cubicBezTo>
                  <a:close/>
                  <a:moveTo>
                    <a:pt x="1263" y="1"/>
                  </a:moveTo>
                  <a:cubicBezTo>
                    <a:pt x="572" y="1"/>
                    <a:pt x="1" y="572"/>
                    <a:pt x="1" y="1274"/>
                  </a:cubicBezTo>
                  <a:cubicBezTo>
                    <a:pt x="1" y="1977"/>
                    <a:pt x="572" y="2537"/>
                    <a:pt x="1263" y="2537"/>
                  </a:cubicBezTo>
                  <a:cubicBezTo>
                    <a:pt x="1965" y="2537"/>
                    <a:pt x="2537" y="1977"/>
                    <a:pt x="2537" y="1274"/>
                  </a:cubicBezTo>
                  <a:cubicBezTo>
                    <a:pt x="2548" y="572"/>
                    <a:pt x="1965"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5" name="Google Shape;5691;p30">
              <a:extLst>
                <a:ext uri="{FF2B5EF4-FFF2-40B4-BE49-F238E27FC236}">
                  <a16:creationId xmlns:a16="http://schemas.microsoft.com/office/drawing/2014/main" id="{969B6A0C-0BAB-4F7D-ADE3-564842B3CE6F}"/>
                </a:ext>
              </a:extLst>
            </p:cNvPr>
            <p:cNvSpPr/>
            <p:nvPr/>
          </p:nvSpPr>
          <p:spPr>
            <a:xfrm>
              <a:off x="3591500" y="3153200"/>
              <a:ext cx="63425" cy="63125"/>
            </a:xfrm>
            <a:custGeom>
              <a:avLst/>
              <a:gdLst/>
              <a:ahLst/>
              <a:cxnLst/>
              <a:rect l="l" t="t" r="r" b="b"/>
              <a:pathLst>
                <a:path w="2537" h="2525" extrusionOk="0">
                  <a:moveTo>
                    <a:pt x="1275" y="310"/>
                  </a:moveTo>
                  <a:cubicBezTo>
                    <a:pt x="1763" y="310"/>
                    <a:pt x="2168" y="715"/>
                    <a:pt x="2168" y="1203"/>
                  </a:cubicBezTo>
                  <a:cubicBezTo>
                    <a:pt x="2168" y="1356"/>
                    <a:pt x="2128" y="1408"/>
                    <a:pt x="2059" y="1408"/>
                  </a:cubicBezTo>
                  <a:cubicBezTo>
                    <a:pt x="1906" y="1408"/>
                    <a:pt x="1610" y="1155"/>
                    <a:pt x="1275" y="1155"/>
                  </a:cubicBezTo>
                  <a:cubicBezTo>
                    <a:pt x="931" y="1155"/>
                    <a:pt x="638" y="1403"/>
                    <a:pt x="488" y="1403"/>
                  </a:cubicBezTo>
                  <a:cubicBezTo>
                    <a:pt x="420" y="1403"/>
                    <a:pt x="382" y="1352"/>
                    <a:pt x="382" y="1203"/>
                  </a:cubicBezTo>
                  <a:cubicBezTo>
                    <a:pt x="382" y="715"/>
                    <a:pt x="775" y="310"/>
                    <a:pt x="1275" y="310"/>
                  </a:cubicBezTo>
                  <a:close/>
                  <a:moveTo>
                    <a:pt x="1275" y="0"/>
                  </a:moveTo>
                  <a:cubicBezTo>
                    <a:pt x="572" y="0"/>
                    <a:pt x="1" y="560"/>
                    <a:pt x="1" y="1262"/>
                  </a:cubicBezTo>
                  <a:cubicBezTo>
                    <a:pt x="1" y="1965"/>
                    <a:pt x="572" y="2524"/>
                    <a:pt x="1275" y="2524"/>
                  </a:cubicBezTo>
                  <a:cubicBezTo>
                    <a:pt x="1965" y="2524"/>
                    <a:pt x="2537" y="1965"/>
                    <a:pt x="2537" y="1262"/>
                  </a:cubicBezTo>
                  <a:cubicBezTo>
                    <a:pt x="2537" y="560"/>
                    <a:pt x="1965" y="0"/>
                    <a:pt x="127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6" name="Google Shape;5692;p30">
              <a:extLst>
                <a:ext uri="{FF2B5EF4-FFF2-40B4-BE49-F238E27FC236}">
                  <a16:creationId xmlns:a16="http://schemas.microsoft.com/office/drawing/2014/main" id="{769D4904-4F41-44C4-BF79-134D6B6EDD3A}"/>
                </a:ext>
              </a:extLst>
            </p:cNvPr>
            <p:cNvSpPr/>
            <p:nvPr/>
          </p:nvSpPr>
          <p:spPr>
            <a:xfrm>
              <a:off x="3701650" y="4208375"/>
              <a:ext cx="395900" cy="45275"/>
            </a:xfrm>
            <a:custGeom>
              <a:avLst/>
              <a:gdLst/>
              <a:ahLst/>
              <a:cxnLst/>
              <a:rect l="l" t="t" r="r" b="b"/>
              <a:pathLst>
                <a:path w="15836" h="1811" extrusionOk="0">
                  <a:moveTo>
                    <a:pt x="0" y="1"/>
                  </a:moveTo>
                  <a:cubicBezTo>
                    <a:pt x="0" y="1"/>
                    <a:pt x="238" y="108"/>
                    <a:pt x="643" y="299"/>
                  </a:cubicBezTo>
                  <a:cubicBezTo>
                    <a:pt x="845" y="382"/>
                    <a:pt x="1107" y="501"/>
                    <a:pt x="1405" y="608"/>
                  </a:cubicBezTo>
                  <a:cubicBezTo>
                    <a:pt x="1703" y="727"/>
                    <a:pt x="2024" y="846"/>
                    <a:pt x="2405" y="953"/>
                  </a:cubicBezTo>
                  <a:cubicBezTo>
                    <a:pt x="2774" y="1072"/>
                    <a:pt x="3179" y="1192"/>
                    <a:pt x="3596" y="1275"/>
                  </a:cubicBezTo>
                  <a:cubicBezTo>
                    <a:pt x="4024" y="1394"/>
                    <a:pt x="4465" y="1477"/>
                    <a:pt x="4941" y="1561"/>
                  </a:cubicBezTo>
                  <a:cubicBezTo>
                    <a:pt x="5417" y="1620"/>
                    <a:pt x="5918" y="1715"/>
                    <a:pt x="6406" y="1739"/>
                  </a:cubicBezTo>
                  <a:cubicBezTo>
                    <a:pt x="6906" y="1787"/>
                    <a:pt x="7418" y="1787"/>
                    <a:pt x="7918" y="1811"/>
                  </a:cubicBezTo>
                  <a:cubicBezTo>
                    <a:pt x="8430" y="1799"/>
                    <a:pt x="8930" y="1799"/>
                    <a:pt x="9442" y="1739"/>
                  </a:cubicBezTo>
                  <a:cubicBezTo>
                    <a:pt x="9942" y="1715"/>
                    <a:pt x="10418" y="1620"/>
                    <a:pt x="10894" y="1561"/>
                  </a:cubicBezTo>
                  <a:cubicBezTo>
                    <a:pt x="11371" y="1477"/>
                    <a:pt x="11823" y="1394"/>
                    <a:pt x="12252" y="1275"/>
                  </a:cubicBezTo>
                  <a:cubicBezTo>
                    <a:pt x="12466" y="1215"/>
                    <a:pt x="12668" y="1180"/>
                    <a:pt x="12883" y="1132"/>
                  </a:cubicBezTo>
                  <a:lnTo>
                    <a:pt x="13454" y="953"/>
                  </a:lnTo>
                  <a:cubicBezTo>
                    <a:pt x="13835" y="846"/>
                    <a:pt x="14157" y="715"/>
                    <a:pt x="14454" y="608"/>
                  </a:cubicBezTo>
                  <a:cubicBezTo>
                    <a:pt x="14740" y="501"/>
                    <a:pt x="14990" y="406"/>
                    <a:pt x="15204" y="299"/>
                  </a:cubicBezTo>
                  <a:cubicBezTo>
                    <a:pt x="15621" y="108"/>
                    <a:pt x="15835" y="1"/>
                    <a:pt x="15835" y="1"/>
                  </a:cubicBezTo>
                  <a:lnTo>
                    <a:pt x="15835" y="1"/>
                  </a:lnTo>
                  <a:cubicBezTo>
                    <a:pt x="15835" y="1"/>
                    <a:pt x="15585" y="60"/>
                    <a:pt x="15157" y="168"/>
                  </a:cubicBezTo>
                  <a:cubicBezTo>
                    <a:pt x="14942" y="227"/>
                    <a:pt x="14681" y="263"/>
                    <a:pt x="14383" y="346"/>
                  </a:cubicBezTo>
                  <a:cubicBezTo>
                    <a:pt x="14085" y="418"/>
                    <a:pt x="13740" y="477"/>
                    <a:pt x="13371" y="549"/>
                  </a:cubicBezTo>
                  <a:cubicBezTo>
                    <a:pt x="13002" y="620"/>
                    <a:pt x="12597" y="680"/>
                    <a:pt x="12180" y="739"/>
                  </a:cubicBezTo>
                  <a:cubicBezTo>
                    <a:pt x="11764" y="822"/>
                    <a:pt x="11299" y="846"/>
                    <a:pt x="10835" y="906"/>
                  </a:cubicBezTo>
                  <a:cubicBezTo>
                    <a:pt x="10382" y="953"/>
                    <a:pt x="9882" y="1001"/>
                    <a:pt x="9406" y="1013"/>
                  </a:cubicBezTo>
                  <a:cubicBezTo>
                    <a:pt x="8918" y="1061"/>
                    <a:pt x="8430" y="1037"/>
                    <a:pt x="7918" y="1061"/>
                  </a:cubicBezTo>
                  <a:cubicBezTo>
                    <a:pt x="7430" y="1037"/>
                    <a:pt x="6930" y="1061"/>
                    <a:pt x="6430" y="1013"/>
                  </a:cubicBezTo>
                  <a:cubicBezTo>
                    <a:pt x="5941" y="1001"/>
                    <a:pt x="5465" y="953"/>
                    <a:pt x="5001" y="906"/>
                  </a:cubicBezTo>
                  <a:cubicBezTo>
                    <a:pt x="4548" y="846"/>
                    <a:pt x="4096" y="822"/>
                    <a:pt x="3667" y="739"/>
                  </a:cubicBezTo>
                  <a:cubicBezTo>
                    <a:pt x="3239" y="680"/>
                    <a:pt x="2834" y="620"/>
                    <a:pt x="2477" y="549"/>
                  </a:cubicBezTo>
                  <a:cubicBezTo>
                    <a:pt x="2108" y="489"/>
                    <a:pt x="1762" y="418"/>
                    <a:pt x="1465" y="346"/>
                  </a:cubicBezTo>
                  <a:cubicBezTo>
                    <a:pt x="1167" y="287"/>
                    <a:pt x="893" y="227"/>
                    <a:pt x="691" y="168"/>
                  </a:cubicBezTo>
                  <a:cubicBezTo>
                    <a:pt x="262" y="60"/>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7" name="Google Shape;5693;p30">
              <a:extLst>
                <a:ext uri="{FF2B5EF4-FFF2-40B4-BE49-F238E27FC236}">
                  <a16:creationId xmlns:a16="http://schemas.microsoft.com/office/drawing/2014/main" id="{B44A550A-34B1-4637-AE3E-A7C72FAF6744}"/>
                </a:ext>
              </a:extLst>
            </p:cNvPr>
            <p:cNvSpPr/>
            <p:nvPr/>
          </p:nvSpPr>
          <p:spPr>
            <a:xfrm>
              <a:off x="4108825" y="3577300"/>
              <a:ext cx="108675" cy="15725"/>
            </a:xfrm>
            <a:custGeom>
              <a:avLst/>
              <a:gdLst/>
              <a:ahLst/>
              <a:cxnLst/>
              <a:rect l="l" t="t" r="r" b="b"/>
              <a:pathLst>
                <a:path w="4347" h="629" extrusionOk="0">
                  <a:moveTo>
                    <a:pt x="2361" y="0"/>
                  </a:moveTo>
                  <a:cubicBezTo>
                    <a:pt x="2293" y="0"/>
                    <a:pt x="2224" y="1"/>
                    <a:pt x="2156" y="3"/>
                  </a:cubicBezTo>
                  <a:cubicBezTo>
                    <a:pt x="1608" y="15"/>
                    <a:pt x="1072" y="74"/>
                    <a:pt x="668" y="169"/>
                  </a:cubicBezTo>
                  <a:cubicBezTo>
                    <a:pt x="263" y="253"/>
                    <a:pt x="1" y="360"/>
                    <a:pt x="1" y="360"/>
                  </a:cubicBezTo>
                  <a:cubicBezTo>
                    <a:pt x="1" y="360"/>
                    <a:pt x="263" y="467"/>
                    <a:pt x="680" y="527"/>
                  </a:cubicBezTo>
                  <a:cubicBezTo>
                    <a:pt x="1022" y="585"/>
                    <a:pt x="1446" y="628"/>
                    <a:pt x="1897" y="628"/>
                  </a:cubicBezTo>
                  <a:cubicBezTo>
                    <a:pt x="1994" y="628"/>
                    <a:pt x="2093" y="626"/>
                    <a:pt x="2192" y="622"/>
                  </a:cubicBezTo>
                  <a:cubicBezTo>
                    <a:pt x="2739" y="610"/>
                    <a:pt x="3275" y="550"/>
                    <a:pt x="3680" y="467"/>
                  </a:cubicBezTo>
                  <a:cubicBezTo>
                    <a:pt x="4073" y="372"/>
                    <a:pt x="4347" y="265"/>
                    <a:pt x="4347" y="265"/>
                  </a:cubicBezTo>
                  <a:cubicBezTo>
                    <a:pt x="4347" y="265"/>
                    <a:pt x="4073" y="169"/>
                    <a:pt x="3656" y="110"/>
                  </a:cubicBezTo>
                  <a:cubicBezTo>
                    <a:pt x="3291" y="37"/>
                    <a:pt x="2836" y="0"/>
                    <a:pt x="236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8" name="Google Shape;5694;p30">
              <a:extLst>
                <a:ext uri="{FF2B5EF4-FFF2-40B4-BE49-F238E27FC236}">
                  <a16:creationId xmlns:a16="http://schemas.microsoft.com/office/drawing/2014/main" id="{F8BA2B25-3060-4618-9C90-8C2684298888}"/>
                </a:ext>
              </a:extLst>
            </p:cNvPr>
            <p:cNvSpPr/>
            <p:nvPr/>
          </p:nvSpPr>
          <p:spPr>
            <a:xfrm>
              <a:off x="4108825" y="3614100"/>
              <a:ext cx="108675" cy="15725"/>
            </a:xfrm>
            <a:custGeom>
              <a:avLst/>
              <a:gdLst/>
              <a:ahLst/>
              <a:cxnLst/>
              <a:rect l="l" t="t" r="r" b="b"/>
              <a:pathLst>
                <a:path w="4347" h="629" extrusionOk="0">
                  <a:moveTo>
                    <a:pt x="2445" y="1"/>
                  </a:moveTo>
                  <a:cubicBezTo>
                    <a:pt x="2350" y="1"/>
                    <a:pt x="2253" y="3"/>
                    <a:pt x="2156" y="7"/>
                  </a:cubicBezTo>
                  <a:cubicBezTo>
                    <a:pt x="1608" y="19"/>
                    <a:pt x="1072" y="79"/>
                    <a:pt x="668" y="162"/>
                  </a:cubicBezTo>
                  <a:cubicBezTo>
                    <a:pt x="263" y="257"/>
                    <a:pt x="1" y="364"/>
                    <a:pt x="1" y="364"/>
                  </a:cubicBezTo>
                  <a:cubicBezTo>
                    <a:pt x="1" y="364"/>
                    <a:pt x="263" y="460"/>
                    <a:pt x="680" y="519"/>
                  </a:cubicBezTo>
                  <a:cubicBezTo>
                    <a:pt x="1044" y="592"/>
                    <a:pt x="1500" y="628"/>
                    <a:pt x="1983" y="628"/>
                  </a:cubicBezTo>
                  <a:cubicBezTo>
                    <a:pt x="2052" y="628"/>
                    <a:pt x="2122" y="628"/>
                    <a:pt x="2192" y="626"/>
                  </a:cubicBezTo>
                  <a:cubicBezTo>
                    <a:pt x="2739" y="626"/>
                    <a:pt x="3275" y="567"/>
                    <a:pt x="3680" y="460"/>
                  </a:cubicBezTo>
                  <a:cubicBezTo>
                    <a:pt x="4073" y="376"/>
                    <a:pt x="4347" y="269"/>
                    <a:pt x="4347" y="269"/>
                  </a:cubicBezTo>
                  <a:cubicBezTo>
                    <a:pt x="4347" y="269"/>
                    <a:pt x="4073" y="162"/>
                    <a:pt x="3656" y="102"/>
                  </a:cubicBezTo>
                  <a:cubicBezTo>
                    <a:pt x="3313" y="44"/>
                    <a:pt x="2890" y="1"/>
                    <a:pt x="2445"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79" name="Google Shape;5695;p30">
              <a:extLst>
                <a:ext uri="{FF2B5EF4-FFF2-40B4-BE49-F238E27FC236}">
                  <a16:creationId xmlns:a16="http://schemas.microsoft.com/office/drawing/2014/main" id="{F32F7087-0BC5-4425-9D45-494BF074151A}"/>
                </a:ext>
              </a:extLst>
            </p:cNvPr>
            <p:cNvSpPr/>
            <p:nvPr/>
          </p:nvSpPr>
          <p:spPr>
            <a:xfrm>
              <a:off x="3582275" y="3577300"/>
              <a:ext cx="108675" cy="15725"/>
            </a:xfrm>
            <a:custGeom>
              <a:avLst/>
              <a:gdLst/>
              <a:ahLst/>
              <a:cxnLst/>
              <a:rect l="l" t="t" r="r" b="b"/>
              <a:pathLst>
                <a:path w="4347" h="629" extrusionOk="0">
                  <a:moveTo>
                    <a:pt x="1987" y="0"/>
                  </a:moveTo>
                  <a:cubicBezTo>
                    <a:pt x="1512" y="0"/>
                    <a:pt x="1056" y="37"/>
                    <a:pt x="691" y="110"/>
                  </a:cubicBezTo>
                  <a:cubicBezTo>
                    <a:pt x="286" y="181"/>
                    <a:pt x="1" y="265"/>
                    <a:pt x="1" y="265"/>
                  </a:cubicBezTo>
                  <a:cubicBezTo>
                    <a:pt x="1" y="265"/>
                    <a:pt x="263" y="384"/>
                    <a:pt x="667" y="467"/>
                  </a:cubicBezTo>
                  <a:cubicBezTo>
                    <a:pt x="1072" y="562"/>
                    <a:pt x="1608" y="622"/>
                    <a:pt x="2156" y="622"/>
                  </a:cubicBezTo>
                  <a:cubicBezTo>
                    <a:pt x="2255" y="626"/>
                    <a:pt x="2353" y="628"/>
                    <a:pt x="2449" y="628"/>
                  </a:cubicBezTo>
                  <a:cubicBezTo>
                    <a:pt x="2898" y="628"/>
                    <a:pt x="3315" y="585"/>
                    <a:pt x="3668" y="527"/>
                  </a:cubicBezTo>
                  <a:cubicBezTo>
                    <a:pt x="4061" y="443"/>
                    <a:pt x="4347" y="360"/>
                    <a:pt x="4347" y="360"/>
                  </a:cubicBezTo>
                  <a:cubicBezTo>
                    <a:pt x="4347" y="360"/>
                    <a:pt x="4085" y="253"/>
                    <a:pt x="3680" y="169"/>
                  </a:cubicBezTo>
                  <a:cubicBezTo>
                    <a:pt x="3275" y="74"/>
                    <a:pt x="2727" y="15"/>
                    <a:pt x="2191" y="3"/>
                  </a:cubicBezTo>
                  <a:cubicBezTo>
                    <a:pt x="2123" y="1"/>
                    <a:pt x="2055" y="0"/>
                    <a:pt x="1987"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0" name="Google Shape;5696;p30">
              <a:extLst>
                <a:ext uri="{FF2B5EF4-FFF2-40B4-BE49-F238E27FC236}">
                  <a16:creationId xmlns:a16="http://schemas.microsoft.com/office/drawing/2014/main" id="{8329058A-B07E-4EAA-9B6D-C35BD43E0D72}"/>
                </a:ext>
              </a:extLst>
            </p:cNvPr>
            <p:cNvSpPr/>
            <p:nvPr/>
          </p:nvSpPr>
          <p:spPr>
            <a:xfrm>
              <a:off x="3582275" y="3614100"/>
              <a:ext cx="108675" cy="15725"/>
            </a:xfrm>
            <a:custGeom>
              <a:avLst/>
              <a:gdLst/>
              <a:ahLst/>
              <a:cxnLst/>
              <a:rect l="l" t="t" r="r" b="b"/>
              <a:pathLst>
                <a:path w="4347" h="629" extrusionOk="0">
                  <a:moveTo>
                    <a:pt x="1902" y="1"/>
                  </a:moveTo>
                  <a:cubicBezTo>
                    <a:pt x="1458" y="1"/>
                    <a:pt x="1034" y="44"/>
                    <a:pt x="691" y="102"/>
                  </a:cubicBezTo>
                  <a:cubicBezTo>
                    <a:pt x="286" y="186"/>
                    <a:pt x="1" y="269"/>
                    <a:pt x="1" y="269"/>
                  </a:cubicBezTo>
                  <a:cubicBezTo>
                    <a:pt x="1" y="269"/>
                    <a:pt x="263" y="388"/>
                    <a:pt x="667" y="460"/>
                  </a:cubicBezTo>
                  <a:cubicBezTo>
                    <a:pt x="1072" y="567"/>
                    <a:pt x="1608" y="626"/>
                    <a:pt x="2156" y="626"/>
                  </a:cubicBezTo>
                  <a:cubicBezTo>
                    <a:pt x="2226" y="628"/>
                    <a:pt x="2295" y="628"/>
                    <a:pt x="2364" y="628"/>
                  </a:cubicBezTo>
                  <a:cubicBezTo>
                    <a:pt x="2845" y="628"/>
                    <a:pt x="3293" y="592"/>
                    <a:pt x="3668" y="519"/>
                  </a:cubicBezTo>
                  <a:cubicBezTo>
                    <a:pt x="4061" y="448"/>
                    <a:pt x="4347" y="364"/>
                    <a:pt x="4347" y="364"/>
                  </a:cubicBezTo>
                  <a:cubicBezTo>
                    <a:pt x="4347" y="364"/>
                    <a:pt x="4085" y="257"/>
                    <a:pt x="3680" y="162"/>
                  </a:cubicBezTo>
                  <a:cubicBezTo>
                    <a:pt x="3275" y="79"/>
                    <a:pt x="2727" y="19"/>
                    <a:pt x="2191" y="7"/>
                  </a:cubicBezTo>
                  <a:cubicBezTo>
                    <a:pt x="2094" y="3"/>
                    <a:pt x="1998" y="1"/>
                    <a:pt x="1902" y="1"/>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1" name="Google Shape;5697;p30">
              <a:extLst>
                <a:ext uri="{FF2B5EF4-FFF2-40B4-BE49-F238E27FC236}">
                  <a16:creationId xmlns:a16="http://schemas.microsoft.com/office/drawing/2014/main" id="{66A4FEF1-C8ED-4DCA-B7C9-79D60EE22215}"/>
                </a:ext>
              </a:extLst>
            </p:cNvPr>
            <p:cNvSpPr/>
            <p:nvPr/>
          </p:nvSpPr>
          <p:spPr>
            <a:xfrm>
              <a:off x="4145150" y="3412450"/>
              <a:ext cx="8350" cy="116125"/>
            </a:xfrm>
            <a:custGeom>
              <a:avLst/>
              <a:gdLst/>
              <a:ahLst/>
              <a:cxnLst/>
              <a:rect l="l" t="t" r="r" b="b"/>
              <a:pathLst>
                <a:path w="334" h="4645" extrusionOk="0">
                  <a:moveTo>
                    <a:pt x="167" y="1"/>
                  </a:moveTo>
                  <a:cubicBezTo>
                    <a:pt x="167" y="1"/>
                    <a:pt x="108" y="298"/>
                    <a:pt x="84" y="727"/>
                  </a:cubicBezTo>
                  <a:cubicBezTo>
                    <a:pt x="36" y="1156"/>
                    <a:pt x="24" y="1739"/>
                    <a:pt x="0" y="2322"/>
                  </a:cubicBezTo>
                  <a:cubicBezTo>
                    <a:pt x="0" y="2906"/>
                    <a:pt x="36" y="3477"/>
                    <a:pt x="84" y="3918"/>
                  </a:cubicBezTo>
                  <a:cubicBezTo>
                    <a:pt x="108" y="4358"/>
                    <a:pt x="167" y="4644"/>
                    <a:pt x="167" y="4644"/>
                  </a:cubicBezTo>
                  <a:cubicBezTo>
                    <a:pt x="167" y="4644"/>
                    <a:pt x="227" y="4346"/>
                    <a:pt x="262" y="3918"/>
                  </a:cubicBezTo>
                  <a:cubicBezTo>
                    <a:pt x="298" y="3489"/>
                    <a:pt x="322" y="2906"/>
                    <a:pt x="334" y="2322"/>
                  </a:cubicBezTo>
                  <a:cubicBezTo>
                    <a:pt x="334" y="1739"/>
                    <a:pt x="298" y="1167"/>
                    <a:pt x="262" y="727"/>
                  </a:cubicBezTo>
                  <a:cubicBezTo>
                    <a:pt x="215"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2" name="Google Shape;5698;p30">
              <a:extLst>
                <a:ext uri="{FF2B5EF4-FFF2-40B4-BE49-F238E27FC236}">
                  <a16:creationId xmlns:a16="http://schemas.microsoft.com/office/drawing/2014/main" id="{50A3EBA1-92E0-491A-B13D-643AFBA7FD2A}"/>
                </a:ext>
              </a:extLst>
            </p:cNvPr>
            <p:cNvSpPr/>
            <p:nvPr/>
          </p:nvSpPr>
          <p:spPr>
            <a:xfrm>
              <a:off x="4176400" y="3454125"/>
              <a:ext cx="8350" cy="58075"/>
            </a:xfrm>
            <a:custGeom>
              <a:avLst/>
              <a:gdLst/>
              <a:ahLst/>
              <a:cxnLst/>
              <a:rect l="l" t="t" r="r" b="b"/>
              <a:pathLst>
                <a:path w="334" h="2323" extrusionOk="0">
                  <a:moveTo>
                    <a:pt x="167" y="1"/>
                  </a:moveTo>
                  <a:cubicBezTo>
                    <a:pt x="167" y="1"/>
                    <a:pt x="108" y="155"/>
                    <a:pt x="84" y="358"/>
                  </a:cubicBezTo>
                  <a:cubicBezTo>
                    <a:pt x="36" y="584"/>
                    <a:pt x="13" y="870"/>
                    <a:pt x="1" y="1167"/>
                  </a:cubicBezTo>
                  <a:cubicBezTo>
                    <a:pt x="1" y="1465"/>
                    <a:pt x="36" y="1739"/>
                    <a:pt x="84" y="1965"/>
                  </a:cubicBezTo>
                  <a:cubicBezTo>
                    <a:pt x="108" y="2191"/>
                    <a:pt x="167" y="2322"/>
                    <a:pt x="167" y="2322"/>
                  </a:cubicBezTo>
                  <a:cubicBezTo>
                    <a:pt x="167" y="2322"/>
                    <a:pt x="227" y="2179"/>
                    <a:pt x="251" y="1965"/>
                  </a:cubicBezTo>
                  <a:cubicBezTo>
                    <a:pt x="298" y="1739"/>
                    <a:pt x="310" y="1465"/>
                    <a:pt x="334" y="1167"/>
                  </a:cubicBezTo>
                  <a:cubicBezTo>
                    <a:pt x="334" y="870"/>
                    <a:pt x="298" y="584"/>
                    <a:pt x="251" y="358"/>
                  </a:cubicBezTo>
                  <a:cubicBezTo>
                    <a:pt x="215" y="132"/>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3" name="Google Shape;5699;p30">
              <a:extLst>
                <a:ext uri="{FF2B5EF4-FFF2-40B4-BE49-F238E27FC236}">
                  <a16:creationId xmlns:a16="http://schemas.microsoft.com/office/drawing/2014/main" id="{B7C1F02F-E0A9-4D05-BA40-3E0300C4FF21}"/>
                </a:ext>
              </a:extLst>
            </p:cNvPr>
            <p:cNvSpPr/>
            <p:nvPr/>
          </p:nvSpPr>
          <p:spPr>
            <a:xfrm>
              <a:off x="3646275" y="3412450"/>
              <a:ext cx="8350" cy="116125"/>
            </a:xfrm>
            <a:custGeom>
              <a:avLst/>
              <a:gdLst/>
              <a:ahLst/>
              <a:cxnLst/>
              <a:rect l="l" t="t" r="r" b="b"/>
              <a:pathLst>
                <a:path w="334" h="4645" extrusionOk="0">
                  <a:moveTo>
                    <a:pt x="167" y="1"/>
                  </a:moveTo>
                  <a:cubicBezTo>
                    <a:pt x="167" y="1"/>
                    <a:pt x="108" y="298"/>
                    <a:pt x="72" y="727"/>
                  </a:cubicBezTo>
                  <a:cubicBezTo>
                    <a:pt x="36" y="1167"/>
                    <a:pt x="12" y="1739"/>
                    <a:pt x="1" y="2322"/>
                  </a:cubicBezTo>
                  <a:cubicBezTo>
                    <a:pt x="1" y="2906"/>
                    <a:pt x="36" y="3489"/>
                    <a:pt x="72" y="3918"/>
                  </a:cubicBezTo>
                  <a:cubicBezTo>
                    <a:pt x="120" y="4346"/>
                    <a:pt x="167" y="4644"/>
                    <a:pt x="167" y="4644"/>
                  </a:cubicBezTo>
                  <a:cubicBezTo>
                    <a:pt x="167" y="4644"/>
                    <a:pt x="227" y="4346"/>
                    <a:pt x="251" y="3918"/>
                  </a:cubicBezTo>
                  <a:cubicBezTo>
                    <a:pt x="298" y="3489"/>
                    <a:pt x="310" y="2906"/>
                    <a:pt x="334" y="2322"/>
                  </a:cubicBezTo>
                  <a:cubicBezTo>
                    <a:pt x="334" y="1739"/>
                    <a:pt x="298" y="1167"/>
                    <a:pt x="251" y="727"/>
                  </a:cubicBezTo>
                  <a:cubicBezTo>
                    <a:pt x="227" y="298"/>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4" name="Google Shape;5700;p30">
              <a:extLst>
                <a:ext uri="{FF2B5EF4-FFF2-40B4-BE49-F238E27FC236}">
                  <a16:creationId xmlns:a16="http://schemas.microsoft.com/office/drawing/2014/main" id="{32CBE925-3233-498F-8007-C870ACF5E042}"/>
                </a:ext>
              </a:extLst>
            </p:cNvPr>
            <p:cNvSpPr/>
            <p:nvPr/>
          </p:nvSpPr>
          <p:spPr>
            <a:xfrm>
              <a:off x="3615025" y="3454125"/>
              <a:ext cx="8350" cy="58075"/>
            </a:xfrm>
            <a:custGeom>
              <a:avLst/>
              <a:gdLst/>
              <a:ahLst/>
              <a:cxnLst/>
              <a:rect l="l" t="t" r="r" b="b"/>
              <a:pathLst>
                <a:path w="334" h="2323" extrusionOk="0">
                  <a:moveTo>
                    <a:pt x="167" y="1"/>
                  </a:moveTo>
                  <a:cubicBezTo>
                    <a:pt x="167" y="1"/>
                    <a:pt x="108" y="155"/>
                    <a:pt x="72" y="358"/>
                  </a:cubicBezTo>
                  <a:cubicBezTo>
                    <a:pt x="36" y="584"/>
                    <a:pt x="12" y="858"/>
                    <a:pt x="0" y="1155"/>
                  </a:cubicBezTo>
                  <a:cubicBezTo>
                    <a:pt x="0" y="1453"/>
                    <a:pt x="36" y="1739"/>
                    <a:pt x="72" y="1965"/>
                  </a:cubicBezTo>
                  <a:cubicBezTo>
                    <a:pt x="119" y="2191"/>
                    <a:pt x="167" y="2322"/>
                    <a:pt x="167" y="2322"/>
                  </a:cubicBezTo>
                  <a:cubicBezTo>
                    <a:pt x="167" y="2322"/>
                    <a:pt x="227" y="2167"/>
                    <a:pt x="250" y="1965"/>
                  </a:cubicBezTo>
                  <a:cubicBezTo>
                    <a:pt x="298" y="1739"/>
                    <a:pt x="310" y="1453"/>
                    <a:pt x="334" y="1155"/>
                  </a:cubicBezTo>
                  <a:cubicBezTo>
                    <a:pt x="334" y="858"/>
                    <a:pt x="298" y="584"/>
                    <a:pt x="250" y="358"/>
                  </a:cubicBezTo>
                  <a:cubicBezTo>
                    <a:pt x="227" y="155"/>
                    <a:pt x="167" y="1"/>
                    <a:pt x="167" y="1"/>
                  </a:cubicBezTo>
                  <a:close/>
                </a:path>
              </a:pathLst>
            </a:custGeom>
            <a:solidFill>
              <a:srgbClr val="331D1D"/>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5" name="Google Shape;5701;p30">
              <a:extLst>
                <a:ext uri="{FF2B5EF4-FFF2-40B4-BE49-F238E27FC236}">
                  <a16:creationId xmlns:a16="http://schemas.microsoft.com/office/drawing/2014/main" id="{D152325F-8CA2-4EAC-B492-74FF475E2525}"/>
                </a:ext>
              </a:extLst>
            </p:cNvPr>
            <p:cNvSpPr/>
            <p:nvPr/>
          </p:nvSpPr>
          <p:spPr>
            <a:xfrm>
              <a:off x="3733800" y="3931575"/>
              <a:ext cx="333375" cy="51800"/>
            </a:xfrm>
            <a:custGeom>
              <a:avLst/>
              <a:gdLst/>
              <a:ahLst/>
              <a:cxnLst/>
              <a:rect l="l" t="t" r="r" b="b"/>
              <a:pathLst>
                <a:path w="13335" h="2072" extrusionOk="0">
                  <a:moveTo>
                    <a:pt x="13335" y="0"/>
                  </a:moveTo>
                  <a:lnTo>
                    <a:pt x="13335" y="0"/>
                  </a:lnTo>
                  <a:cubicBezTo>
                    <a:pt x="13335" y="0"/>
                    <a:pt x="13109" y="72"/>
                    <a:pt x="12740" y="179"/>
                  </a:cubicBezTo>
                  <a:cubicBezTo>
                    <a:pt x="12383" y="286"/>
                    <a:pt x="11859" y="429"/>
                    <a:pt x="11228" y="560"/>
                  </a:cubicBezTo>
                  <a:cubicBezTo>
                    <a:pt x="10918" y="643"/>
                    <a:pt x="10573" y="703"/>
                    <a:pt x="10227" y="774"/>
                  </a:cubicBezTo>
                  <a:cubicBezTo>
                    <a:pt x="9870" y="834"/>
                    <a:pt x="9477" y="893"/>
                    <a:pt x="9084" y="941"/>
                  </a:cubicBezTo>
                  <a:cubicBezTo>
                    <a:pt x="8894" y="965"/>
                    <a:pt x="8692" y="976"/>
                    <a:pt x="8489" y="1012"/>
                  </a:cubicBezTo>
                  <a:cubicBezTo>
                    <a:pt x="8287" y="1024"/>
                    <a:pt x="8096" y="1036"/>
                    <a:pt x="7882" y="1072"/>
                  </a:cubicBezTo>
                  <a:cubicBezTo>
                    <a:pt x="7680" y="1084"/>
                    <a:pt x="7477" y="1084"/>
                    <a:pt x="7275" y="1095"/>
                  </a:cubicBezTo>
                  <a:cubicBezTo>
                    <a:pt x="7060" y="1119"/>
                    <a:pt x="6846" y="1119"/>
                    <a:pt x="6632" y="1119"/>
                  </a:cubicBezTo>
                  <a:lnTo>
                    <a:pt x="6013" y="1119"/>
                  </a:lnTo>
                  <a:cubicBezTo>
                    <a:pt x="5798" y="1119"/>
                    <a:pt x="5596" y="1119"/>
                    <a:pt x="5382" y="1095"/>
                  </a:cubicBezTo>
                  <a:cubicBezTo>
                    <a:pt x="4965" y="1084"/>
                    <a:pt x="4560" y="1060"/>
                    <a:pt x="4179" y="1012"/>
                  </a:cubicBezTo>
                  <a:cubicBezTo>
                    <a:pt x="3393" y="941"/>
                    <a:pt x="2655" y="798"/>
                    <a:pt x="2048" y="655"/>
                  </a:cubicBezTo>
                  <a:cubicBezTo>
                    <a:pt x="810" y="369"/>
                    <a:pt x="0" y="12"/>
                    <a:pt x="0" y="12"/>
                  </a:cubicBezTo>
                  <a:lnTo>
                    <a:pt x="0" y="12"/>
                  </a:lnTo>
                  <a:cubicBezTo>
                    <a:pt x="0" y="12"/>
                    <a:pt x="143" y="179"/>
                    <a:pt x="476" y="381"/>
                  </a:cubicBezTo>
                  <a:cubicBezTo>
                    <a:pt x="643" y="488"/>
                    <a:pt x="833" y="619"/>
                    <a:pt x="1072" y="762"/>
                  </a:cubicBezTo>
                  <a:cubicBezTo>
                    <a:pt x="1310" y="893"/>
                    <a:pt x="1572" y="1024"/>
                    <a:pt x="1893" y="1155"/>
                  </a:cubicBezTo>
                  <a:cubicBezTo>
                    <a:pt x="2500" y="1429"/>
                    <a:pt x="3239" y="1667"/>
                    <a:pt x="4060" y="1834"/>
                  </a:cubicBezTo>
                  <a:cubicBezTo>
                    <a:pt x="4274" y="1869"/>
                    <a:pt x="4477" y="1905"/>
                    <a:pt x="4691" y="1929"/>
                  </a:cubicBezTo>
                  <a:cubicBezTo>
                    <a:pt x="4893" y="1965"/>
                    <a:pt x="5120" y="1988"/>
                    <a:pt x="5346" y="2012"/>
                  </a:cubicBezTo>
                  <a:cubicBezTo>
                    <a:pt x="5560" y="2024"/>
                    <a:pt x="5786" y="2048"/>
                    <a:pt x="6001" y="2048"/>
                  </a:cubicBezTo>
                  <a:lnTo>
                    <a:pt x="6322" y="2072"/>
                  </a:lnTo>
                  <a:lnTo>
                    <a:pt x="6668" y="2072"/>
                  </a:lnTo>
                  <a:cubicBezTo>
                    <a:pt x="6894" y="2048"/>
                    <a:pt x="7096" y="2048"/>
                    <a:pt x="7322" y="2036"/>
                  </a:cubicBezTo>
                  <a:cubicBezTo>
                    <a:pt x="7549" y="2024"/>
                    <a:pt x="7763" y="1988"/>
                    <a:pt x="7989" y="1977"/>
                  </a:cubicBezTo>
                  <a:cubicBezTo>
                    <a:pt x="8418" y="1929"/>
                    <a:pt x="8858" y="1857"/>
                    <a:pt x="9251" y="1774"/>
                  </a:cubicBezTo>
                  <a:cubicBezTo>
                    <a:pt x="10073" y="1596"/>
                    <a:pt x="10823" y="1357"/>
                    <a:pt x="11430" y="1084"/>
                  </a:cubicBezTo>
                  <a:cubicBezTo>
                    <a:pt x="12037" y="834"/>
                    <a:pt x="12525" y="560"/>
                    <a:pt x="12847" y="357"/>
                  </a:cubicBezTo>
                  <a:cubicBezTo>
                    <a:pt x="13168" y="14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6" name="Google Shape;5702;p30">
              <a:extLst>
                <a:ext uri="{FF2B5EF4-FFF2-40B4-BE49-F238E27FC236}">
                  <a16:creationId xmlns:a16="http://schemas.microsoft.com/office/drawing/2014/main" id="{E0AF94B0-8F6E-4962-A08F-568D099FAF8B}"/>
                </a:ext>
              </a:extLst>
            </p:cNvPr>
            <p:cNvSpPr/>
            <p:nvPr/>
          </p:nvSpPr>
          <p:spPr>
            <a:xfrm>
              <a:off x="3732900" y="4195000"/>
              <a:ext cx="333400" cy="28600"/>
            </a:xfrm>
            <a:custGeom>
              <a:avLst/>
              <a:gdLst/>
              <a:ahLst/>
              <a:cxnLst/>
              <a:rect l="l" t="t" r="r" b="b"/>
              <a:pathLst>
                <a:path w="13336" h="1144" extrusionOk="0">
                  <a:moveTo>
                    <a:pt x="13335" y="0"/>
                  </a:moveTo>
                  <a:lnTo>
                    <a:pt x="13335" y="0"/>
                  </a:lnTo>
                  <a:cubicBezTo>
                    <a:pt x="13335" y="0"/>
                    <a:pt x="12502" y="119"/>
                    <a:pt x="11252" y="238"/>
                  </a:cubicBezTo>
                  <a:cubicBezTo>
                    <a:pt x="10633" y="298"/>
                    <a:pt x="9906" y="357"/>
                    <a:pt x="9109" y="405"/>
                  </a:cubicBezTo>
                  <a:cubicBezTo>
                    <a:pt x="8728" y="417"/>
                    <a:pt x="8323" y="429"/>
                    <a:pt x="7906" y="441"/>
                  </a:cubicBezTo>
                  <a:cubicBezTo>
                    <a:pt x="7501" y="464"/>
                    <a:pt x="7085" y="464"/>
                    <a:pt x="6656" y="464"/>
                  </a:cubicBezTo>
                  <a:lnTo>
                    <a:pt x="5418" y="464"/>
                  </a:lnTo>
                  <a:cubicBezTo>
                    <a:pt x="5001" y="441"/>
                    <a:pt x="4608" y="441"/>
                    <a:pt x="4215" y="429"/>
                  </a:cubicBezTo>
                  <a:cubicBezTo>
                    <a:pt x="3834" y="417"/>
                    <a:pt x="3441" y="381"/>
                    <a:pt x="3084" y="369"/>
                  </a:cubicBezTo>
                  <a:cubicBezTo>
                    <a:pt x="2727" y="345"/>
                    <a:pt x="2382" y="310"/>
                    <a:pt x="2072" y="286"/>
                  </a:cubicBezTo>
                  <a:cubicBezTo>
                    <a:pt x="1453" y="226"/>
                    <a:pt x="929" y="143"/>
                    <a:pt x="572" y="107"/>
                  </a:cubicBezTo>
                  <a:cubicBezTo>
                    <a:pt x="215" y="48"/>
                    <a:pt x="0" y="0"/>
                    <a:pt x="0" y="0"/>
                  </a:cubicBezTo>
                  <a:lnTo>
                    <a:pt x="0" y="0"/>
                  </a:lnTo>
                  <a:cubicBezTo>
                    <a:pt x="0" y="0"/>
                    <a:pt x="203" y="83"/>
                    <a:pt x="536" y="226"/>
                  </a:cubicBezTo>
                  <a:cubicBezTo>
                    <a:pt x="893" y="357"/>
                    <a:pt x="1405" y="524"/>
                    <a:pt x="2024" y="667"/>
                  </a:cubicBezTo>
                  <a:cubicBezTo>
                    <a:pt x="2346" y="738"/>
                    <a:pt x="2679" y="822"/>
                    <a:pt x="3036" y="881"/>
                  </a:cubicBezTo>
                  <a:cubicBezTo>
                    <a:pt x="3394" y="941"/>
                    <a:pt x="3786" y="988"/>
                    <a:pt x="4191" y="1024"/>
                  </a:cubicBezTo>
                  <a:cubicBezTo>
                    <a:pt x="4584" y="1060"/>
                    <a:pt x="4989" y="1096"/>
                    <a:pt x="5406" y="1119"/>
                  </a:cubicBezTo>
                  <a:cubicBezTo>
                    <a:pt x="5822" y="1131"/>
                    <a:pt x="6251" y="1143"/>
                    <a:pt x="6668" y="1143"/>
                  </a:cubicBezTo>
                  <a:cubicBezTo>
                    <a:pt x="7085" y="1143"/>
                    <a:pt x="7525" y="1119"/>
                    <a:pt x="7942" y="1096"/>
                  </a:cubicBezTo>
                  <a:cubicBezTo>
                    <a:pt x="8358" y="1072"/>
                    <a:pt x="8775" y="1036"/>
                    <a:pt x="9156" y="1000"/>
                  </a:cubicBezTo>
                  <a:cubicBezTo>
                    <a:pt x="9942" y="905"/>
                    <a:pt x="10692" y="774"/>
                    <a:pt x="11299" y="619"/>
                  </a:cubicBezTo>
                  <a:cubicBezTo>
                    <a:pt x="11930" y="488"/>
                    <a:pt x="12430" y="322"/>
                    <a:pt x="12788" y="203"/>
                  </a:cubicBezTo>
                  <a:cubicBezTo>
                    <a:pt x="13145" y="83"/>
                    <a:pt x="13335" y="0"/>
                    <a:pt x="13335"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7" name="Google Shape;5703;p30">
              <a:extLst>
                <a:ext uri="{FF2B5EF4-FFF2-40B4-BE49-F238E27FC236}">
                  <a16:creationId xmlns:a16="http://schemas.microsoft.com/office/drawing/2014/main" id="{400527A7-8343-4461-A552-F036E7842D28}"/>
                </a:ext>
              </a:extLst>
            </p:cNvPr>
            <p:cNvSpPr/>
            <p:nvPr/>
          </p:nvSpPr>
          <p:spPr>
            <a:xfrm>
              <a:off x="3766825" y="4343225"/>
              <a:ext cx="266125" cy="30375"/>
            </a:xfrm>
            <a:custGeom>
              <a:avLst/>
              <a:gdLst/>
              <a:ahLst/>
              <a:cxnLst/>
              <a:rect l="l" t="t" r="r" b="b"/>
              <a:pathLst>
                <a:path w="10645" h="1215" extrusionOk="0">
                  <a:moveTo>
                    <a:pt x="1" y="0"/>
                  </a:moveTo>
                  <a:lnTo>
                    <a:pt x="1" y="0"/>
                  </a:lnTo>
                  <a:cubicBezTo>
                    <a:pt x="1" y="0"/>
                    <a:pt x="155" y="108"/>
                    <a:pt x="417" y="239"/>
                  </a:cubicBezTo>
                  <a:cubicBezTo>
                    <a:pt x="679" y="381"/>
                    <a:pt x="1084" y="560"/>
                    <a:pt x="1572" y="703"/>
                  </a:cubicBezTo>
                  <a:cubicBezTo>
                    <a:pt x="1834" y="774"/>
                    <a:pt x="2096" y="858"/>
                    <a:pt x="2382" y="917"/>
                  </a:cubicBezTo>
                  <a:cubicBezTo>
                    <a:pt x="2668" y="977"/>
                    <a:pt x="2977" y="1036"/>
                    <a:pt x="3299" y="1072"/>
                  </a:cubicBezTo>
                  <a:cubicBezTo>
                    <a:pt x="3632" y="1120"/>
                    <a:pt x="3953" y="1167"/>
                    <a:pt x="4299" y="1179"/>
                  </a:cubicBezTo>
                  <a:cubicBezTo>
                    <a:pt x="4644" y="1215"/>
                    <a:pt x="4989" y="1215"/>
                    <a:pt x="5335" y="1215"/>
                  </a:cubicBezTo>
                  <a:cubicBezTo>
                    <a:pt x="5656" y="1215"/>
                    <a:pt x="6013" y="1203"/>
                    <a:pt x="6359" y="1167"/>
                  </a:cubicBezTo>
                  <a:cubicBezTo>
                    <a:pt x="6692" y="1143"/>
                    <a:pt x="7025" y="1096"/>
                    <a:pt x="7335" y="1048"/>
                  </a:cubicBezTo>
                  <a:cubicBezTo>
                    <a:pt x="7978" y="941"/>
                    <a:pt x="8561" y="810"/>
                    <a:pt x="9061" y="667"/>
                  </a:cubicBezTo>
                  <a:cubicBezTo>
                    <a:pt x="9549" y="512"/>
                    <a:pt x="9954" y="346"/>
                    <a:pt x="10228" y="227"/>
                  </a:cubicBezTo>
                  <a:cubicBezTo>
                    <a:pt x="10490" y="108"/>
                    <a:pt x="10645" y="12"/>
                    <a:pt x="10645" y="12"/>
                  </a:cubicBezTo>
                  <a:lnTo>
                    <a:pt x="10645" y="12"/>
                  </a:lnTo>
                  <a:cubicBezTo>
                    <a:pt x="10645" y="12"/>
                    <a:pt x="9966" y="131"/>
                    <a:pt x="8954" y="250"/>
                  </a:cubicBezTo>
                  <a:cubicBezTo>
                    <a:pt x="8466" y="310"/>
                    <a:pt x="7894" y="346"/>
                    <a:pt x="7263" y="393"/>
                  </a:cubicBezTo>
                  <a:cubicBezTo>
                    <a:pt x="6954" y="429"/>
                    <a:pt x="6620" y="429"/>
                    <a:pt x="6299" y="441"/>
                  </a:cubicBezTo>
                  <a:cubicBezTo>
                    <a:pt x="5966" y="453"/>
                    <a:pt x="5644" y="453"/>
                    <a:pt x="5299" y="453"/>
                  </a:cubicBezTo>
                  <a:lnTo>
                    <a:pt x="4323" y="453"/>
                  </a:lnTo>
                  <a:cubicBezTo>
                    <a:pt x="3989" y="441"/>
                    <a:pt x="3668" y="441"/>
                    <a:pt x="3370" y="417"/>
                  </a:cubicBezTo>
                  <a:cubicBezTo>
                    <a:pt x="3049" y="405"/>
                    <a:pt x="2751" y="381"/>
                    <a:pt x="2477" y="370"/>
                  </a:cubicBezTo>
                  <a:cubicBezTo>
                    <a:pt x="2191" y="334"/>
                    <a:pt x="1918" y="310"/>
                    <a:pt x="1667" y="274"/>
                  </a:cubicBezTo>
                  <a:cubicBezTo>
                    <a:pt x="1179" y="215"/>
                    <a:pt x="763" y="143"/>
                    <a:pt x="465" y="96"/>
                  </a:cubicBezTo>
                  <a:cubicBezTo>
                    <a:pt x="167" y="36"/>
                    <a:pt x="1"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sp>
          <p:nvSpPr>
            <p:cNvPr id="488" name="Google Shape;5704;p30">
              <a:extLst>
                <a:ext uri="{FF2B5EF4-FFF2-40B4-BE49-F238E27FC236}">
                  <a16:creationId xmlns:a16="http://schemas.microsoft.com/office/drawing/2014/main" id="{BB10B282-2EE5-4608-8609-3645575B928D}"/>
                </a:ext>
              </a:extLst>
            </p:cNvPr>
            <p:cNvSpPr/>
            <p:nvPr/>
          </p:nvSpPr>
          <p:spPr>
            <a:xfrm>
              <a:off x="3771000" y="3979200"/>
              <a:ext cx="258675" cy="60725"/>
            </a:xfrm>
            <a:custGeom>
              <a:avLst/>
              <a:gdLst/>
              <a:ahLst/>
              <a:cxnLst/>
              <a:rect l="l" t="t" r="r" b="b"/>
              <a:pathLst>
                <a:path w="10347" h="2429" extrusionOk="0">
                  <a:moveTo>
                    <a:pt x="0" y="0"/>
                  </a:moveTo>
                  <a:cubicBezTo>
                    <a:pt x="0" y="0"/>
                    <a:pt x="84" y="155"/>
                    <a:pt x="298" y="393"/>
                  </a:cubicBezTo>
                  <a:cubicBezTo>
                    <a:pt x="500" y="643"/>
                    <a:pt x="834" y="965"/>
                    <a:pt x="1274" y="1274"/>
                  </a:cubicBezTo>
                  <a:cubicBezTo>
                    <a:pt x="1500" y="1441"/>
                    <a:pt x="1751" y="1584"/>
                    <a:pt x="2048" y="1727"/>
                  </a:cubicBezTo>
                  <a:cubicBezTo>
                    <a:pt x="2203" y="1798"/>
                    <a:pt x="2346" y="1857"/>
                    <a:pt x="2501" y="1929"/>
                  </a:cubicBezTo>
                  <a:cubicBezTo>
                    <a:pt x="2643" y="2000"/>
                    <a:pt x="2810" y="2048"/>
                    <a:pt x="2989" y="2108"/>
                  </a:cubicBezTo>
                  <a:cubicBezTo>
                    <a:pt x="3155" y="2167"/>
                    <a:pt x="3334" y="2215"/>
                    <a:pt x="3513" y="2238"/>
                  </a:cubicBezTo>
                  <a:cubicBezTo>
                    <a:pt x="3691" y="2286"/>
                    <a:pt x="3870" y="2322"/>
                    <a:pt x="4048" y="2346"/>
                  </a:cubicBezTo>
                  <a:cubicBezTo>
                    <a:pt x="4227" y="2381"/>
                    <a:pt x="4418" y="2405"/>
                    <a:pt x="4596" y="2405"/>
                  </a:cubicBezTo>
                  <a:lnTo>
                    <a:pt x="4882" y="2429"/>
                  </a:lnTo>
                  <a:lnTo>
                    <a:pt x="5168" y="2429"/>
                  </a:lnTo>
                  <a:cubicBezTo>
                    <a:pt x="5346" y="2405"/>
                    <a:pt x="5501" y="2405"/>
                    <a:pt x="5703" y="2393"/>
                  </a:cubicBezTo>
                  <a:cubicBezTo>
                    <a:pt x="5894" y="2381"/>
                    <a:pt x="6084" y="2346"/>
                    <a:pt x="6263" y="2322"/>
                  </a:cubicBezTo>
                  <a:cubicBezTo>
                    <a:pt x="6442" y="2286"/>
                    <a:pt x="6620" y="2238"/>
                    <a:pt x="6799" y="2203"/>
                  </a:cubicBezTo>
                  <a:cubicBezTo>
                    <a:pt x="6977" y="2155"/>
                    <a:pt x="7144" y="2096"/>
                    <a:pt x="7299" y="2048"/>
                  </a:cubicBezTo>
                  <a:cubicBezTo>
                    <a:pt x="7466" y="1988"/>
                    <a:pt x="7632" y="1929"/>
                    <a:pt x="7787" y="1869"/>
                  </a:cubicBezTo>
                  <a:cubicBezTo>
                    <a:pt x="7930" y="1798"/>
                    <a:pt x="8085" y="1738"/>
                    <a:pt x="8228" y="1667"/>
                  </a:cubicBezTo>
                  <a:cubicBezTo>
                    <a:pt x="8358" y="1584"/>
                    <a:pt x="8489" y="1512"/>
                    <a:pt x="8632" y="1453"/>
                  </a:cubicBezTo>
                  <a:cubicBezTo>
                    <a:pt x="8751" y="1381"/>
                    <a:pt x="8882" y="1310"/>
                    <a:pt x="8990" y="1238"/>
                  </a:cubicBezTo>
                  <a:cubicBezTo>
                    <a:pt x="9109" y="1155"/>
                    <a:pt x="9216" y="1084"/>
                    <a:pt x="9311" y="1012"/>
                  </a:cubicBezTo>
                  <a:cubicBezTo>
                    <a:pt x="9418" y="941"/>
                    <a:pt x="9513" y="857"/>
                    <a:pt x="9597" y="786"/>
                  </a:cubicBezTo>
                  <a:cubicBezTo>
                    <a:pt x="9763" y="655"/>
                    <a:pt x="9906" y="500"/>
                    <a:pt x="10013" y="393"/>
                  </a:cubicBezTo>
                  <a:cubicBezTo>
                    <a:pt x="10240" y="179"/>
                    <a:pt x="10347" y="24"/>
                    <a:pt x="10347" y="24"/>
                  </a:cubicBezTo>
                  <a:lnTo>
                    <a:pt x="10347" y="24"/>
                  </a:lnTo>
                  <a:cubicBezTo>
                    <a:pt x="10347" y="24"/>
                    <a:pt x="10180" y="119"/>
                    <a:pt x="9906" y="250"/>
                  </a:cubicBezTo>
                  <a:cubicBezTo>
                    <a:pt x="9752" y="310"/>
                    <a:pt x="9573" y="381"/>
                    <a:pt x="9371" y="476"/>
                  </a:cubicBezTo>
                  <a:cubicBezTo>
                    <a:pt x="9180" y="560"/>
                    <a:pt x="8954" y="655"/>
                    <a:pt x="8716" y="738"/>
                  </a:cubicBezTo>
                  <a:cubicBezTo>
                    <a:pt x="8478" y="834"/>
                    <a:pt x="8216" y="917"/>
                    <a:pt x="7930" y="1012"/>
                  </a:cubicBezTo>
                  <a:cubicBezTo>
                    <a:pt x="7799" y="1048"/>
                    <a:pt x="7644" y="1084"/>
                    <a:pt x="7501" y="1131"/>
                  </a:cubicBezTo>
                  <a:cubicBezTo>
                    <a:pt x="7346" y="1155"/>
                    <a:pt x="7204" y="1203"/>
                    <a:pt x="7049" y="1238"/>
                  </a:cubicBezTo>
                  <a:cubicBezTo>
                    <a:pt x="6906" y="1262"/>
                    <a:pt x="6739" y="1286"/>
                    <a:pt x="6596" y="1322"/>
                  </a:cubicBezTo>
                  <a:cubicBezTo>
                    <a:pt x="6430" y="1357"/>
                    <a:pt x="6275" y="1369"/>
                    <a:pt x="6120" y="1393"/>
                  </a:cubicBezTo>
                  <a:cubicBezTo>
                    <a:pt x="5953" y="1417"/>
                    <a:pt x="5799" y="1429"/>
                    <a:pt x="5644" y="1441"/>
                  </a:cubicBezTo>
                  <a:cubicBezTo>
                    <a:pt x="5477" y="1453"/>
                    <a:pt x="5299" y="1453"/>
                    <a:pt x="5120" y="1453"/>
                  </a:cubicBezTo>
                  <a:lnTo>
                    <a:pt x="4620" y="1453"/>
                  </a:lnTo>
                  <a:cubicBezTo>
                    <a:pt x="4465" y="1453"/>
                    <a:pt x="4298" y="1441"/>
                    <a:pt x="4132" y="1429"/>
                  </a:cubicBezTo>
                  <a:cubicBezTo>
                    <a:pt x="3977" y="1405"/>
                    <a:pt x="3810" y="1393"/>
                    <a:pt x="3656" y="1369"/>
                  </a:cubicBezTo>
                  <a:cubicBezTo>
                    <a:pt x="3489" y="1346"/>
                    <a:pt x="3346" y="1322"/>
                    <a:pt x="3191" y="1286"/>
                  </a:cubicBezTo>
                  <a:cubicBezTo>
                    <a:pt x="3048" y="1262"/>
                    <a:pt x="2894" y="1238"/>
                    <a:pt x="2751" y="1191"/>
                  </a:cubicBezTo>
                  <a:cubicBezTo>
                    <a:pt x="2596" y="1155"/>
                    <a:pt x="2453" y="1107"/>
                    <a:pt x="2322" y="1072"/>
                  </a:cubicBezTo>
                  <a:lnTo>
                    <a:pt x="1917" y="941"/>
                  </a:lnTo>
                  <a:cubicBezTo>
                    <a:pt x="1786" y="893"/>
                    <a:pt x="1667" y="845"/>
                    <a:pt x="1548" y="798"/>
                  </a:cubicBezTo>
                  <a:cubicBezTo>
                    <a:pt x="1072" y="607"/>
                    <a:pt x="679" y="417"/>
                    <a:pt x="417" y="250"/>
                  </a:cubicBezTo>
                  <a:cubicBezTo>
                    <a:pt x="143" y="95"/>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just" rtl="0">
                <a:spcBef>
                  <a:spcPts val="0"/>
                </a:spcBef>
                <a:spcAft>
                  <a:spcPts val="0"/>
                </a:spcAft>
                <a:buNone/>
              </a:pPr>
              <a:endParaRPr/>
            </a:p>
          </p:txBody>
        </p:sp>
      </p:grpSp>
    </p:spTree>
    <p:extLst>
      <p:ext uri="{BB962C8B-B14F-4D97-AF65-F5344CB8AC3E}">
        <p14:creationId xmlns:p14="http://schemas.microsoft.com/office/powerpoint/2010/main" val="2866167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7182"/>
        <p:cNvGrpSpPr/>
        <p:nvPr/>
      </p:nvGrpSpPr>
      <p:grpSpPr>
        <a:xfrm>
          <a:off x="0" y="0"/>
          <a:ext cx="0" cy="0"/>
          <a:chOff x="0" y="0"/>
          <a:chExt cx="0" cy="0"/>
        </a:xfrm>
      </p:grpSpPr>
      <p:sp>
        <p:nvSpPr>
          <p:cNvPr id="7183" name="Google Shape;7183;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aphicFrame>
        <p:nvGraphicFramePr>
          <p:cNvPr id="7184" name="Google Shape;7184;p43"/>
          <p:cNvGraphicFramePr/>
          <p:nvPr/>
        </p:nvGraphicFramePr>
        <p:xfrm>
          <a:off x="713250" y="1438875"/>
          <a:ext cx="7704000" cy="1310550"/>
        </p:xfrm>
        <a:graphic>
          <a:graphicData uri="http://schemas.openxmlformats.org/drawingml/2006/table">
            <a:tbl>
              <a:tblPr>
                <a:noFill/>
                <a:tableStyleId>{ED54E9F0-E627-4D5D-9626-B05BE1D78A85}</a:tableStyleId>
              </a:tblPr>
              <a:tblGrid>
                <a:gridCol w="1284000">
                  <a:extLst>
                    <a:ext uri="{9D8B030D-6E8A-4147-A177-3AD203B41FA5}">
                      <a16:colId xmlns:a16="http://schemas.microsoft.com/office/drawing/2014/main" val="20000"/>
                    </a:ext>
                  </a:extLst>
                </a:gridCol>
                <a:gridCol w="1284000">
                  <a:extLst>
                    <a:ext uri="{9D8B030D-6E8A-4147-A177-3AD203B41FA5}">
                      <a16:colId xmlns:a16="http://schemas.microsoft.com/office/drawing/2014/main" val="20001"/>
                    </a:ext>
                  </a:extLst>
                </a:gridCol>
                <a:gridCol w="1284000">
                  <a:extLst>
                    <a:ext uri="{9D8B030D-6E8A-4147-A177-3AD203B41FA5}">
                      <a16:colId xmlns:a16="http://schemas.microsoft.com/office/drawing/2014/main" val="20002"/>
                    </a:ext>
                  </a:extLst>
                </a:gridCol>
                <a:gridCol w="1284000">
                  <a:extLst>
                    <a:ext uri="{9D8B030D-6E8A-4147-A177-3AD203B41FA5}">
                      <a16:colId xmlns:a16="http://schemas.microsoft.com/office/drawing/2014/main" val="20003"/>
                    </a:ext>
                  </a:extLst>
                </a:gridCol>
                <a:gridCol w="1284000">
                  <a:extLst>
                    <a:ext uri="{9D8B030D-6E8A-4147-A177-3AD203B41FA5}">
                      <a16:colId xmlns:a16="http://schemas.microsoft.com/office/drawing/2014/main" val="20004"/>
                    </a:ext>
                  </a:extLst>
                </a:gridCol>
                <a:gridCol w="1284000">
                  <a:extLst>
                    <a:ext uri="{9D8B030D-6E8A-4147-A177-3AD203B41FA5}">
                      <a16:colId xmlns:a16="http://schemas.microsoft.com/office/drawing/2014/main" val="20005"/>
                    </a:ext>
                  </a:extLst>
                </a:gridCol>
              </a:tblGrid>
              <a:tr h="458175">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JAN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FEB</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APR</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MAY</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JUN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50375">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1: Mercury is the smallest planet</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50375">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gridSpan="3">
                  <a:txBody>
                    <a:bodyPr/>
                    <a:lstStyle/>
                    <a:p>
                      <a:pPr marL="0" lvl="0" indent="0" algn="l" rtl="0">
                        <a:spcBef>
                          <a:spcPts val="0"/>
                        </a:spcBef>
                        <a:spcAft>
                          <a:spcPts val="0"/>
                        </a:spcAft>
                        <a:buNone/>
                      </a:pPr>
                      <a:r>
                        <a:rPr lang="en">
                          <a:solidFill>
                            <a:schemeClr val="dk1"/>
                          </a:solidFill>
                          <a:latin typeface="Bellota Text"/>
                          <a:ea typeface="Bellota Text"/>
                          <a:cs typeface="Bellota Text"/>
                          <a:sym typeface="Bellota Text"/>
                        </a:rPr>
                        <a:t>Task 2: Mars is a cold place</a:t>
                      </a: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hMerge="1">
                  <a:txBody>
                    <a:bodyPr/>
                    <a:lstStyle/>
                    <a:p>
                      <a:endParaRPr lang="pt-BR"/>
                    </a:p>
                  </a:txBody>
                  <a:tcPr/>
                </a:tc>
                <a:tc hMerge="1">
                  <a:txBody>
                    <a:bodyPr/>
                    <a:lstStyle/>
                    <a:p>
                      <a:endParaRPr lang="pt-BR"/>
                    </a:p>
                  </a:txBody>
                  <a:tcPr/>
                </a:tc>
                <a:tc>
                  <a:txBody>
                    <a:bodyPr/>
                    <a:lstStyle/>
                    <a:p>
                      <a:pPr marL="0" lvl="0" indent="0" algn="l" rtl="0">
                        <a:spcBef>
                          <a:spcPts val="0"/>
                        </a:spcBef>
                        <a:spcAft>
                          <a:spcPts val="0"/>
                        </a:spcAft>
                        <a:buNone/>
                      </a:pPr>
                      <a:endParaRPr>
                        <a:solidFill>
                          <a:schemeClr val="dk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185" name="Google Shape;7185;p43"/>
          <p:cNvGraphicFramePr/>
          <p:nvPr/>
        </p:nvGraphicFramePr>
        <p:xfrm>
          <a:off x="719975" y="2947525"/>
          <a:ext cx="7703975" cy="1398670"/>
        </p:xfrm>
        <a:graphic>
          <a:graphicData uri="http://schemas.openxmlformats.org/drawingml/2006/table">
            <a:tbl>
              <a:tblPr>
                <a:noFill/>
                <a:tableStyleId>{ED54E9F0-E627-4D5D-9626-B05BE1D78A85}</a:tableStyleId>
              </a:tblPr>
              <a:tblGrid>
                <a:gridCol w="1197875">
                  <a:extLst>
                    <a:ext uri="{9D8B030D-6E8A-4147-A177-3AD203B41FA5}">
                      <a16:colId xmlns:a16="http://schemas.microsoft.com/office/drawing/2014/main" val="20000"/>
                    </a:ext>
                  </a:extLst>
                </a:gridCol>
                <a:gridCol w="2168700">
                  <a:extLst>
                    <a:ext uri="{9D8B030D-6E8A-4147-A177-3AD203B41FA5}">
                      <a16:colId xmlns:a16="http://schemas.microsoft.com/office/drawing/2014/main" val="20001"/>
                    </a:ext>
                  </a:extLst>
                </a:gridCol>
                <a:gridCol w="2168700">
                  <a:extLst>
                    <a:ext uri="{9D8B030D-6E8A-4147-A177-3AD203B41FA5}">
                      <a16:colId xmlns:a16="http://schemas.microsoft.com/office/drawing/2014/main" val="20002"/>
                    </a:ext>
                  </a:extLst>
                </a:gridCol>
                <a:gridCol w="2168700">
                  <a:extLst>
                    <a:ext uri="{9D8B030D-6E8A-4147-A177-3AD203B41FA5}">
                      <a16:colId xmlns:a16="http://schemas.microsoft.com/office/drawing/2014/main" val="20003"/>
                    </a:ext>
                  </a:extLst>
                </a:gridCol>
              </a:tblGrid>
              <a:tr h="606250">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TASK</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DESCRIPTION</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DATE</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STATUS</a:t>
                      </a:r>
                      <a:endParaRPr sz="2200">
                        <a:solidFill>
                          <a:schemeClr val="dk1"/>
                        </a:solidFill>
                        <a:latin typeface="Rowdies"/>
                        <a:ea typeface="Rowdies"/>
                        <a:cs typeface="Rowdies"/>
                        <a:sym typeface="Rowdies"/>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1</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Mercury is small</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Jan 1-Mar 20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Completed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378725">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Task 2</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Mars is very cold</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Mar 1- Apr 30</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lt1"/>
                          </a:solidFill>
                          <a:latin typeface="Bellota Text"/>
                          <a:ea typeface="Bellota Text"/>
                          <a:cs typeface="Bellota Text"/>
                          <a:sym typeface="Bellota Text"/>
                        </a:rPr>
                        <a:t>In progress</a:t>
                      </a:r>
                      <a:endParaRPr>
                        <a:solidFill>
                          <a:schemeClr val="lt1"/>
                        </a:solidFill>
                        <a:latin typeface="Bellota Text"/>
                        <a:ea typeface="Bellota Text"/>
                        <a:cs typeface="Bellota Text"/>
                        <a:sym typeface="Bellota Text"/>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7189"/>
        <p:cNvGrpSpPr/>
        <p:nvPr/>
      </p:nvGrpSpPr>
      <p:grpSpPr>
        <a:xfrm>
          <a:off x="0" y="0"/>
          <a:ext cx="0" cy="0"/>
          <a:chOff x="0" y="0"/>
          <a:chExt cx="0" cy="0"/>
        </a:xfrm>
      </p:grpSpPr>
      <p:sp>
        <p:nvSpPr>
          <p:cNvPr id="7190" name="Google Shape;7190;p44"/>
          <p:cNvSpPr/>
          <p:nvPr/>
        </p:nvSpPr>
        <p:spPr>
          <a:xfrm>
            <a:off x="16220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4"/>
          <p:cNvSpPr/>
          <p:nvPr/>
        </p:nvSpPr>
        <p:spPr>
          <a:xfrm>
            <a:off x="430830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4"/>
          <p:cNvSpPr/>
          <p:nvPr/>
        </p:nvSpPr>
        <p:spPr>
          <a:xfrm>
            <a:off x="6994550" y="299547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4"/>
          <p:cNvSpPr txBox="1">
            <a:spLocks noGrp="1"/>
          </p:cNvSpPr>
          <p:nvPr>
            <p:ph type="subTitle" idx="1"/>
          </p:nvPr>
        </p:nvSpPr>
        <p:spPr>
          <a:xfrm>
            <a:off x="7175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194" name="Google Shape;7194;p44"/>
          <p:cNvSpPr txBox="1">
            <a:spLocks noGrp="1"/>
          </p:cNvSpPr>
          <p:nvPr>
            <p:ph type="subTitle" idx="2"/>
          </p:nvPr>
        </p:nvSpPr>
        <p:spPr>
          <a:xfrm>
            <a:off x="340380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to the Sun</a:t>
            </a:r>
            <a:endParaRPr/>
          </a:p>
        </p:txBody>
      </p:sp>
      <p:sp>
        <p:nvSpPr>
          <p:cNvPr id="7195" name="Google Shape;7195;p44"/>
          <p:cNvSpPr txBox="1">
            <a:spLocks noGrp="1"/>
          </p:cNvSpPr>
          <p:nvPr>
            <p:ph type="subTitle" idx="3"/>
          </p:nvPr>
        </p:nvSpPr>
        <p:spPr>
          <a:xfrm>
            <a:off x="6090050" y="2153614"/>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7196" name="Google Shape;7196;p44"/>
          <p:cNvSpPr txBox="1">
            <a:spLocks noGrp="1"/>
          </p:cNvSpPr>
          <p:nvPr>
            <p:ph type="subTitle" idx="4"/>
          </p:nvPr>
        </p:nvSpPr>
        <p:spPr>
          <a:xfrm>
            <a:off x="7175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7197" name="Google Shape;7197;p44"/>
          <p:cNvSpPr txBox="1">
            <a:spLocks noGrp="1"/>
          </p:cNvSpPr>
          <p:nvPr>
            <p:ph type="subTitle" idx="5"/>
          </p:nvPr>
        </p:nvSpPr>
        <p:spPr>
          <a:xfrm>
            <a:off x="340380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composed of hydrogen and helium</a:t>
            </a:r>
            <a:endParaRPr/>
          </a:p>
        </p:txBody>
      </p:sp>
      <p:sp>
        <p:nvSpPr>
          <p:cNvPr id="7198" name="Google Shape;7198;p44"/>
          <p:cNvSpPr txBox="1">
            <a:spLocks noGrp="1"/>
          </p:cNvSpPr>
          <p:nvPr>
            <p:ph type="subTitle" idx="6"/>
          </p:nvPr>
        </p:nvSpPr>
        <p:spPr>
          <a:xfrm>
            <a:off x="6090050" y="3960631"/>
            <a:ext cx="23364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7199" name="Google Shape;7199;p44"/>
          <p:cNvSpPr txBox="1">
            <a:spLocks noGrp="1"/>
          </p:cNvSpPr>
          <p:nvPr>
            <p:ph type="subTitle" idx="7"/>
          </p:nvPr>
        </p:nvSpPr>
        <p:spPr>
          <a:xfrm>
            <a:off x="7175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200" name="Google Shape;7200;p44"/>
          <p:cNvSpPr txBox="1">
            <a:spLocks noGrp="1"/>
          </p:cNvSpPr>
          <p:nvPr>
            <p:ph type="subTitle" idx="8"/>
          </p:nvPr>
        </p:nvSpPr>
        <p:spPr>
          <a:xfrm>
            <a:off x="340380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7201" name="Google Shape;7201;p44"/>
          <p:cNvSpPr txBox="1">
            <a:spLocks noGrp="1"/>
          </p:cNvSpPr>
          <p:nvPr>
            <p:ph type="subTitle" idx="9"/>
          </p:nvPr>
        </p:nvSpPr>
        <p:spPr>
          <a:xfrm>
            <a:off x="6090050" y="1790325"/>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7202" name="Google Shape;7202;p44"/>
          <p:cNvSpPr txBox="1">
            <a:spLocks noGrp="1"/>
          </p:cNvSpPr>
          <p:nvPr>
            <p:ph type="subTitle" idx="13"/>
          </p:nvPr>
        </p:nvSpPr>
        <p:spPr>
          <a:xfrm>
            <a:off x="7175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7203" name="Google Shape;7203;p44"/>
          <p:cNvSpPr txBox="1">
            <a:spLocks noGrp="1"/>
          </p:cNvSpPr>
          <p:nvPr>
            <p:ph type="subTitle" idx="14"/>
          </p:nvPr>
        </p:nvSpPr>
        <p:spPr>
          <a:xfrm>
            <a:off x="340380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7204" name="Google Shape;7204;p44"/>
          <p:cNvSpPr txBox="1">
            <a:spLocks noGrp="1"/>
          </p:cNvSpPr>
          <p:nvPr>
            <p:ph type="subTitle" idx="15"/>
          </p:nvPr>
        </p:nvSpPr>
        <p:spPr>
          <a:xfrm>
            <a:off x="6090050" y="3592800"/>
            <a:ext cx="23364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7205" name="Google Shape;7205;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7206" name="Google Shape;7206;p44"/>
          <p:cNvSpPr/>
          <p:nvPr/>
        </p:nvSpPr>
        <p:spPr>
          <a:xfrm>
            <a:off x="16220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4"/>
          <p:cNvSpPr/>
          <p:nvPr/>
        </p:nvSpPr>
        <p:spPr>
          <a:xfrm>
            <a:off x="430830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4"/>
          <p:cNvSpPr/>
          <p:nvPr/>
        </p:nvSpPr>
        <p:spPr>
          <a:xfrm>
            <a:off x="6994550" y="1193525"/>
            <a:ext cx="527400" cy="527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9" name="Google Shape;7209;p44"/>
          <p:cNvGrpSpPr/>
          <p:nvPr/>
        </p:nvGrpSpPr>
        <p:grpSpPr>
          <a:xfrm>
            <a:off x="1705100" y="1294768"/>
            <a:ext cx="361299" cy="324914"/>
            <a:chOff x="3233213" y="1615483"/>
            <a:chExt cx="361299" cy="324914"/>
          </a:xfrm>
        </p:grpSpPr>
        <p:sp>
          <p:nvSpPr>
            <p:cNvPr id="7210" name="Google Shape;7210;p44"/>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4"/>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4"/>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44"/>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4"/>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44"/>
          <p:cNvGrpSpPr/>
          <p:nvPr/>
        </p:nvGrpSpPr>
        <p:grpSpPr>
          <a:xfrm>
            <a:off x="7077434" y="3138345"/>
            <a:ext cx="361632" cy="241661"/>
            <a:chOff x="7885174" y="1657110"/>
            <a:chExt cx="361632" cy="241661"/>
          </a:xfrm>
        </p:grpSpPr>
        <p:sp>
          <p:nvSpPr>
            <p:cNvPr id="7216" name="Google Shape;7216;p44"/>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4"/>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4"/>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4"/>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4"/>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44"/>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44"/>
          <p:cNvGrpSpPr/>
          <p:nvPr/>
        </p:nvGrpSpPr>
        <p:grpSpPr>
          <a:xfrm>
            <a:off x="7118104" y="1277491"/>
            <a:ext cx="280292" cy="359469"/>
            <a:chOff x="5590309" y="2190184"/>
            <a:chExt cx="280292" cy="359469"/>
          </a:xfrm>
        </p:grpSpPr>
        <p:sp>
          <p:nvSpPr>
            <p:cNvPr id="7223" name="Google Shape;7223;p44"/>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4"/>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4"/>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6" name="Google Shape;7226;p44"/>
          <p:cNvGrpSpPr/>
          <p:nvPr/>
        </p:nvGrpSpPr>
        <p:grpSpPr>
          <a:xfrm>
            <a:off x="4420262" y="1276881"/>
            <a:ext cx="303477" cy="360689"/>
            <a:chOff x="4814770" y="2753902"/>
            <a:chExt cx="303477" cy="360689"/>
          </a:xfrm>
        </p:grpSpPr>
        <p:sp>
          <p:nvSpPr>
            <p:cNvPr id="7227" name="Google Shape;7227;p44"/>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4"/>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4"/>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4"/>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44"/>
          <p:cNvGrpSpPr/>
          <p:nvPr/>
        </p:nvGrpSpPr>
        <p:grpSpPr>
          <a:xfrm>
            <a:off x="1706002" y="3141645"/>
            <a:ext cx="359496" cy="235061"/>
            <a:chOff x="1654319" y="3381711"/>
            <a:chExt cx="359496" cy="235061"/>
          </a:xfrm>
        </p:grpSpPr>
        <p:sp>
          <p:nvSpPr>
            <p:cNvPr id="7232" name="Google Shape;7232;p44"/>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4"/>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4"/>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44"/>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6" name="Google Shape;7236;p44"/>
          <p:cNvGrpSpPr/>
          <p:nvPr/>
        </p:nvGrpSpPr>
        <p:grpSpPr>
          <a:xfrm>
            <a:off x="4390837" y="3079566"/>
            <a:ext cx="362325" cy="359219"/>
            <a:chOff x="3234489" y="3319729"/>
            <a:chExt cx="362325" cy="359219"/>
          </a:xfrm>
        </p:grpSpPr>
        <p:sp>
          <p:nvSpPr>
            <p:cNvPr id="7237" name="Google Shape;7237;p44"/>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4"/>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44"/>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4"/>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4"/>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7245"/>
        <p:cNvGrpSpPr/>
        <p:nvPr/>
      </p:nvGrpSpPr>
      <p:grpSpPr>
        <a:xfrm>
          <a:off x="0" y="0"/>
          <a:ext cx="0" cy="0"/>
          <a:chOff x="0" y="0"/>
          <a:chExt cx="0" cy="0"/>
        </a:xfrm>
      </p:grpSpPr>
      <p:sp>
        <p:nvSpPr>
          <p:cNvPr id="7246" name="Google Shape;7246;p45"/>
          <p:cNvSpPr txBox="1">
            <a:spLocks noGrp="1"/>
          </p:cNvSpPr>
          <p:nvPr>
            <p:ph type="title"/>
          </p:nvPr>
        </p:nvSpPr>
        <p:spPr>
          <a:xfrm>
            <a:off x="3858651" y="567220"/>
            <a:ext cx="4613700" cy="133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CONCLUSÃO</a:t>
            </a:r>
            <a:endParaRPr sz="4800" dirty="0"/>
          </a:p>
        </p:txBody>
      </p:sp>
      <p:sp>
        <p:nvSpPr>
          <p:cNvPr id="7247" name="Google Shape;7247;p45"/>
          <p:cNvSpPr txBox="1">
            <a:spLocks noGrp="1"/>
          </p:cNvSpPr>
          <p:nvPr>
            <p:ph type="subTitle" idx="1"/>
          </p:nvPr>
        </p:nvSpPr>
        <p:spPr>
          <a:xfrm>
            <a:off x="3552751" y="3097788"/>
            <a:ext cx="4613700" cy="42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7248" name="Google Shape;7248;p45"/>
          <p:cNvGrpSpPr/>
          <p:nvPr/>
        </p:nvGrpSpPr>
        <p:grpSpPr>
          <a:xfrm>
            <a:off x="1057557" y="1119096"/>
            <a:ext cx="1812990" cy="2905294"/>
            <a:chOff x="759900" y="2713850"/>
            <a:chExt cx="966825" cy="1549325"/>
          </a:xfrm>
        </p:grpSpPr>
        <p:sp>
          <p:nvSpPr>
            <p:cNvPr id="7249" name="Google Shape;7249;p45"/>
            <p:cNvSpPr/>
            <p:nvPr/>
          </p:nvSpPr>
          <p:spPr>
            <a:xfrm>
              <a:off x="1171575" y="3079075"/>
              <a:ext cx="144075" cy="30975"/>
            </a:xfrm>
            <a:custGeom>
              <a:avLst/>
              <a:gdLst/>
              <a:ahLst/>
              <a:cxnLst/>
              <a:rect l="l" t="t" r="r" b="b"/>
              <a:pathLst>
                <a:path w="5763" h="1239" extrusionOk="0">
                  <a:moveTo>
                    <a:pt x="202" y="1"/>
                  </a:moveTo>
                  <a:lnTo>
                    <a:pt x="0" y="1239"/>
                  </a:lnTo>
                  <a:lnTo>
                    <a:pt x="5763" y="1239"/>
                  </a:lnTo>
                  <a:lnTo>
                    <a:pt x="5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5"/>
            <p:cNvSpPr/>
            <p:nvPr/>
          </p:nvSpPr>
          <p:spPr>
            <a:xfrm>
              <a:off x="1154300" y="3196650"/>
              <a:ext cx="178025" cy="17300"/>
            </a:xfrm>
            <a:custGeom>
              <a:avLst/>
              <a:gdLst/>
              <a:ahLst/>
              <a:cxnLst/>
              <a:rect l="l" t="t" r="r" b="b"/>
              <a:pathLst>
                <a:path w="7121" h="692" extrusionOk="0">
                  <a:moveTo>
                    <a:pt x="120" y="1"/>
                  </a:moveTo>
                  <a:lnTo>
                    <a:pt x="0" y="691"/>
                  </a:lnTo>
                  <a:cubicBezTo>
                    <a:pt x="1286" y="596"/>
                    <a:pt x="2501" y="548"/>
                    <a:pt x="3549" y="548"/>
                  </a:cubicBezTo>
                  <a:cubicBezTo>
                    <a:pt x="3656" y="547"/>
                    <a:pt x="3764" y="547"/>
                    <a:pt x="3874" y="547"/>
                  </a:cubicBezTo>
                  <a:cubicBezTo>
                    <a:pt x="4862" y="547"/>
                    <a:pt x="5952" y="595"/>
                    <a:pt x="7120" y="691"/>
                  </a:cubicBezTo>
                  <a:lnTo>
                    <a:pt x="70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5"/>
            <p:cNvSpPr/>
            <p:nvPr/>
          </p:nvSpPr>
          <p:spPr>
            <a:xfrm>
              <a:off x="1178100" y="3040075"/>
              <a:ext cx="131000" cy="30700"/>
            </a:xfrm>
            <a:custGeom>
              <a:avLst/>
              <a:gdLst/>
              <a:ahLst/>
              <a:cxnLst/>
              <a:rect l="l" t="t" r="r" b="b"/>
              <a:pathLst>
                <a:path w="5240" h="1228" extrusionOk="0">
                  <a:moveTo>
                    <a:pt x="203" y="1"/>
                  </a:moveTo>
                  <a:lnTo>
                    <a:pt x="1" y="1227"/>
                  </a:lnTo>
                  <a:lnTo>
                    <a:pt x="5240" y="1227"/>
                  </a:lnTo>
                  <a:lnTo>
                    <a:pt x="50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5"/>
            <p:cNvSpPr/>
            <p:nvPr/>
          </p:nvSpPr>
          <p:spPr>
            <a:xfrm>
              <a:off x="1190625" y="2961800"/>
              <a:ext cx="105675" cy="30975"/>
            </a:xfrm>
            <a:custGeom>
              <a:avLst/>
              <a:gdLst/>
              <a:ahLst/>
              <a:cxnLst/>
              <a:rect l="l" t="t" r="r" b="b"/>
              <a:pathLst>
                <a:path w="4227" h="1239" extrusionOk="0">
                  <a:moveTo>
                    <a:pt x="202" y="1"/>
                  </a:moveTo>
                  <a:lnTo>
                    <a:pt x="0" y="1239"/>
                  </a:lnTo>
                  <a:lnTo>
                    <a:pt x="4227" y="1239"/>
                  </a:lnTo>
                  <a:lnTo>
                    <a:pt x="40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45"/>
            <p:cNvSpPr/>
            <p:nvPr/>
          </p:nvSpPr>
          <p:spPr>
            <a:xfrm>
              <a:off x="1184350" y="3001100"/>
              <a:ext cx="118200" cy="30675"/>
            </a:xfrm>
            <a:custGeom>
              <a:avLst/>
              <a:gdLst/>
              <a:ahLst/>
              <a:cxnLst/>
              <a:rect l="l" t="t" r="r" b="b"/>
              <a:pathLst>
                <a:path w="4728" h="1227" extrusionOk="0">
                  <a:moveTo>
                    <a:pt x="203" y="0"/>
                  </a:moveTo>
                  <a:lnTo>
                    <a:pt x="1" y="1227"/>
                  </a:lnTo>
                  <a:lnTo>
                    <a:pt x="4728" y="1227"/>
                  </a:lnTo>
                  <a:lnTo>
                    <a:pt x="4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5"/>
            <p:cNvSpPr/>
            <p:nvPr/>
          </p:nvSpPr>
          <p:spPr>
            <a:xfrm>
              <a:off x="1159050" y="3157375"/>
              <a:ext cx="169400" cy="30675"/>
            </a:xfrm>
            <a:custGeom>
              <a:avLst/>
              <a:gdLst/>
              <a:ahLst/>
              <a:cxnLst/>
              <a:rect l="l" t="t" r="r" b="b"/>
              <a:pathLst>
                <a:path w="6776" h="1227" extrusionOk="0">
                  <a:moveTo>
                    <a:pt x="191" y="0"/>
                  </a:moveTo>
                  <a:lnTo>
                    <a:pt x="1" y="1226"/>
                  </a:lnTo>
                  <a:lnTo>
                    <a:pt x="6776" y="1226"/>
                  </a:lnTo>
                  <a:lnTo>
                    <a:pt x="65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5"/>
            <p:cNvSpPr/>
            <p:nvPr/>
          </p:nvSpPr>
          <p:spPr>
            <a:xfrm>
              <a:off x="1379925" y="3058550"/>
              <a:ext cx="98850" cy="79800"/>
            </a:xfrm>
            <a:custGeom>
              <a:avLst/>
              <a:gdLst/>
              <a:ahLst/>
              <a:cxnLst/>
              <a:rect l="l" t="t" r="r" b="b"/>
              <a:pathLst>
                <a:path w="3954" h="3192" extrusionOk="0">
                  <a:moveTo>
                    <a:pt x="0" y="0"/>
                  </a:moveTo>
                  <a:lnTo>
                    <a:pt x="358" y="976"/>
                  </a:lnTo>
                  <a:lnTo>
                    <a:pt x="3167" y="1786"/>
                  </a:lnTo>
                  <a:lnTo>
                    <a:pt x="667" y="1869"/>
                  </a:lnTo>
                  <a:lnTo>
                    <a:pt x="1048" y="2834"/>
                  </a:lnTo>
                  <a:cubicBezTo>
                    <a:pt x="1429" y="2870"/>
                    <a:pt x="2679" y="3024"/>
                    <a:pt x="3929" y="3191"/>
                  </a:cubicBezTo>
                  <a:cubicBezTo>
                    <a:pt x="3953" y="2179"/>
                    <a:pt x="3906" y="1107"/>
                    <a:pt x="3810" y="893"/>
                  </a:cubicBezTo>
                  <a:cubicBezTo>
                    <a:pt x="3739" y="750"/>
                    <a:pt x="3132" y="476"/>
                    <a:pt x="2536" y="322"/>
                  </a:cubicBezTo>
                  <a:cubicBezTo>
                    <a:pt x="1608" y="203"/>
                    <a:pt x="643" y="9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5"/>
            <p:cNvSpPr/>
            <p:nvPr/>
          </p:nvSpPr>
          <p:spPr>
            <a:xfrm>
              <a:off x="1165300" y="3118075"/>
              <a:ext cx="156600" cy="30975"/>
            </a:xfrm>
            <a:custGeom>
              <a:avLst/>
              <a:gdLst/>
              <a:ahLst/>
              <a:cxnLst/>
              <a:rect l="l" t="t" r="r" b="b"/>
              <a:pathLst>
                <a:path w="6264" h="1239" extrusionOk="0">
                  <a:moveTo>
                    <a:pt x="191" y="0"/>
                  </a:moveTo>
                  <a:lnTo>
                    <a:pt x="1" y="1239"/>
                  </a:lnTo>
                  <a:lnTo>
                    <a:pt x="6264" y="1239"/>
                  </a:lnTo>
                  <a:lnTo>
                    <a:pt x="6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5"/>
            <p:cNvSpPr/>
            <p:nvPr/>
          </p:nvSpPr>
          <p:spPr>
            <a:xfrm>
              <a:off x="902775" y="2772200"/>
              <a:ext cx="243225" cy="83950"/>
            </a:xfrm>
            <a:custGeom>
              <a:avLst/>
              <a:gdLst/>
              <a:ahLst/>
              <a:cxnLst/>
              <a:rect l="l" t="t" r="r" b="b"/>
              <a:pathLst>
                <a:path w="9729" h="3358" extrusionOk="0">
                  <a:moveTo>
                    <a:pt x="9728" y="0"/>
                  </a:moveTo>
                  <a:cubicBezTo>
                    <a:pt x="8109" y="250"/>
                    <a:pt x="1453" y="1370"/>
                    <a:pt x="417" y="2703"/>
                  </a:cubicBezTo>
                  <a:cubicBezTo>
                    <a:pt x="251" y="2917"/>
                    <a:pt x="120" y="3144"/>
                    <a:pt x="1" y="3358"/>
                  </a:cubicBezTo>
                  <a:cubicBezTo>
                    <a:pt x="1441" y="2846"/>
                    <a:pt x="4680" y="1953"/>
                    <a:pt x="9728" y="1905"/>
                  </a:cubicBezTo>
                  <a:lnTo>
                    <a:pt x="972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5"/>
            <p:cNvSpPr/>
            <p:nvPr/>
          </p:nvSpPr>
          <p:spPr>
            <a:xfrm>
              <a:off x="1096250" y="2902575"/>
              <a:ext cx="66400" cy="67300"/>
            </a:xfrm>
            <a:custGeom>
              <a:avLst/>
              <a:gdLst/>
              <a:ahLst/>
              <a:cxnLst/>
              <a:rect l="l" t="t" r="r" b="b"/>
              <a:pathLst>
                <a:path w="2656" h="2692" extrusionOk="0">
                  <a:moveTo>
                    <a:pt x="2334" y="0"/>
                  </a:moveTo>
                  <a:cubicBezTo>
                    <a:pt x="1941" y="24"/>
                    <a:pt x="894" y="143"/>
                    <a:pt x="513" y="572"/>
                  </a:cubicBezTo>
                  <a:cubicBezTo>
                    <a:pt x="239" y="905"/>
                    <a:pt x="60" y="1917"/>
                    <a:pt x="1" y="2691"/>
                  </a:cubicBezTo>
                  <a:cubicBezTo>
                    <a:pt x="751" y="2596"/>
                    <a:pt x="1465" y="2513"/>
                    <a:pt x="1787" y="2465"/>
                  </a:cubicBezTo>
                  <a:lnTo>
                    <a:pt x="2084" y="1620"/>
                  </a:lnTo>
                  <a:lnTo>
                    <a:pt x="727" y="1393"/>
                  </a:lnTo>
                  <a:lnTo>
                    <a:pt x="2382" y="774"/>
                  </a:lnTo>
                  <a:lnTo>
                    <a:pt x="26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45"/>
            <p:cNvSpPr/>
            <p:nvPr/>
          </p:nvSpPr>
          <p:spPr>
            <a:xfrm>
              <a:off x="887000" y="2961475"/>
              <a:ext cx="61650" cy="10475"/>
            </a:xfrm>
            <a:custGeom>
              <a:avLst/>
              <a:gdLst/>
              <a:ahLst/>
              <a:cxnLst/>
              <a:rect l="l" t="t" r="r" b="b"/>
              <a:pathLst>
                <a:path w="2466" h="419" extrusionOk="0">
                  <a:moveTo>
                    <a:pt x="1295" y="1"/>
                  </a:moveTo>
                  <a:cubicBezTo>
                    <a:pt x="1273" y="1"/>
                    <a:pt x="1250" y="1"/>
                    <a:pt x="1227" y="2"/>
                  </a:cubicBezTo>
                  <a:cubicBezTo>
                    <a:pt x="1025" y="37"/>
                    <a:pt x="906" y="61"/>
                    <a:pt x="763" y="109"/>
                  </a:cubicBezTo>
                  <a:cubicBezTo>
                    <a:pt x="608" y="157"/>
                    <a:pt x="489" y="180"/>
                    <a:pt x="370" y="228"/>
                  </a:cubicBezTo>
                  <a:cubicBezTo>
                    <a:pt x="155" y="299"/>
                    <a:pt x="1" y="395"/>
                    <a:pt x="1" y="395"/>
                  </a:cubicBezTo>
                  <a:cubicBezTo>
                    <a:pt x="1" y="395"/>
                    <a:pt x="167" y="418"/>
                    <a:pt x="405" y="418"/>
                  </a:cubicBezTo>
                  <a:cubicBezTo>
                    <a:pt x="525" y="418"/>
                    <a:pt x="655" y="407"/>
                    <a:pt x="810" y="395"/>
                  </a:cubicBezTo>
                  <a:cubicBezTo>
                    <a:pt x="882" y="371"/>
                    <a:pt x="953" y="371"/>
                    <a:pt x="1025" y="359"/>
                  </a:cubicBezTo>
                  <a:cubicBezTo>
                    <a:pt x="1108" y="347"/>
                    <a:pt x="1179" y="323"/>
                    <a:pt x="1251" y="323"/>
                  </a:cubicBezTo>
                  <a:cubicBezTo>
                    <a:pt x="1294" y="319"/>
                    <a:pt x="1341" y="318"/>
                    <a:pt x="1388" y="318"/>
                  </a:cubicBezTo>
                  <a:cubicBezTo>
                    <a:pt x="1484" y="318"/>
                    <a:pt x="1584" y="323"/>
                    <a:pt x="1679" y="323"/>
                  </a:cubicBezTo>
                  <a:cubicBezTo>
                    <a:pt x="1834" y="347"/>
                    <a:pt x="1965" y="347"/>
                    <a:pt x="2072" y="359"/>
                  </a:cubicBezTo>
                  <a:cubicBezTo>
                    <a:pt x="2310" y="371"/>
                    <a:pt x="2465" y="395"/>
                    <a:pt x="2465" y="395"/>
                  </a:cubicBezTo>
                  <a:cubicBezTo>
                    <a:pt x="2465" y="395"/>
                    <a:pt x="2334" y="287"/>
                    <a:pt x="2120" y="180"/>
                  </a:cubicBezTo>
                  <a:cubicBezTo>
                    <a:pt x="1908" y="80"/>
                    <a:pt x="1623" y="1"/>
                    <a:pt x="12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5"/>
            <p:cNvSpPr/>
            <p:nvPr/>
          </p:nvSpPr>
          <p:spPr>
            <a:xfrm>
              <a:off x="1162325" y="2738550"/>
              <a:ext cx="162250" cy="147975"/>
            </a:xfrm>
            <a:custGeom>
              <a:avLst/>
              <a:gdLst/>
              <a:ahLst/>
              <a:cxnLst/>
              <a:rect l="l" t="t" r="r" b="b"/>
              <a:pathLst>
                <a:path w="6490" h="5919" extrusionOk="0">
                  <a:moveTo>
                    <a:pt x="3251" y="620"/>
                  </a:moveTo>
                  <a:cubicBezTo>
                    <a:pt x="4382" y="620"/>
                    <a:pt x="5787" y="1299"/>
                    <a:pt x="5787" y="1299"/>
                  </a:cubicBezTo>
                  <a:lnTo>
                    <a:pt x="5787" y="5335"/>
                  </a:lnTo>
                  <a:lnTo>
                    <a:pt x="703" y="5335"/>
                  </a:lnTo>
                  <a:lnTo>
                    <a:pt x="703" y="1299"/>
                  </a:lnTo>
                  <a:cubicBezTo>
                    <a:pt x="703" y="1299"/>
                    <a:pt x="2120" y="620"/>
                    <a:pt x="3251" y="620"/>
                  </a:cubicBezTo>
                  <a:close/>
                  <a:moveTo>
                    <a:pt x="3251" y="1"/>
                  </a:moveTo>
                  <a:cubicBezTo>
                    <a:pt x="1489" y="1"/>
                    <a:pt x="465" y="620"/>
                    <a:pt x="1" y="1001"/>
                  </a:cubicBezTo>
                  <a:lnTo>
                    <a:pt x="1" y="5918"/>
                  </a:lnTo>
                  <a:lnTo>
                    <a:pt x="6490" y="5918"/>
                  </a:lnTo>
                  <a:lnTo>
                    <a:pt x="6490" y="1001"/>
                  </a:lnTo>
                  <a:cubicBezTo>
                    <a:pt x="6025" y="620"/>
                    <a:pt x="5013" y="1"/>
                    <a:pt x="3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5"/>
            <p:cNvSpPr/>
            <p:nvPr/>
          </p:nvSpPr>
          <p:spPr>
            <a:xfrm>
              <a:off x="1324550" y="2902275"/>
              <a:ext cx="66700" cy="67000"/>
            </a:xfrm>
            <a:custGeom>
              <a:avLst/>
              <a:gdLst/>
              <a:ahLst/>
              <a:cxnLst/>
              <a:rect l="l" t="t" r="r" b="b"/>
              <a:pathLst>
                <a:path w="2668" h="2680" extrusionOk="0">
                  <a:moveTo>
                    <a:pt x="1" y="0"/>
                  </a:moveTo>
                  <a:lnTo>
                    <a:pt x="275" y="810"/>
                  </a:lnTo>
                  <a:lnTo>
                    <a:pt x="1894" y="1405"/>
                  </a:lnTo>
                  <a:lnTo>
                    <a:pt x="572" y="1608"/>
                  </a:lnTo>
                  <a:lnTo>
                    <a:pt x="882" y="2465"/>
                  </a:lnTo>
                  <a:cubicBezTo>
                    <a:pt x="1191" y="2501"/>
                    <a:pt x="1918" y="2572"/>
                    <a:pt x="2668" y="2679"/>
                  </a:cubicBezTo>
                  <a:cubicBezTo>
                    <a:pt x="2608" y="1905"/>
                    <a:pt x="2430" y="893"/>
                    <a:pt x="2144" y="572"/>
                  </a:cubicBezTo>
                  <a:cubicBezTo>
                    <a:pt x="1775" y="143"/>
                    <a:pt x="703" y="12"/>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5"/>
            <p:cNvSpPr/>
            <p:nvPr/>
          </p:nvSpPr>
          <p:spPr>
            <a:xfrm>
              <a:off x="1352550" y="2981750"/>
              <a:ext cx="83950" cy="67300"/>
            </a:xfrm>
            <a:custGeom>
              <a:avLst/>
              <a:gdLst/>
              <a:ahLst/>
              <a:cxnLst/>
              <a:rect l="l" t="t" r="r" b="b"/>
              <a:pathLst>
                <a:path w="3358" h="2692" extrusionOk="0">
                  <a:moveTo>
                    <a:pt x="0" y="0"/>
                  </a:moveTo>
                  <a:lnTo>
                    <a:pt x="262" y="739"/>
                  </a:lnTo>
                  <a:lnTo>
                    <a:pt x="2500" y="1489"/>
                  </a:lnTo>
                  <a:lnTo>
                    <a:pt x="583" y="1620"/>
                  </a:lnTo>
                  <a:lnTo>
                    <a:pt x="857" y="2394"/>
                  </a:lnTo>
                  <a:cubicBezTo>
                    <a:pt x="1381" y="2453"/>
                    <a:pt x="2381" y="2572"/>
                    <a:pt x="3358" y="2691"/>
                  </a:cubicBezTo>
                  <a:cubicBezTo>
                    <a:pt x="3346" y="1917"/>
                    <a:pt x="3239" y="1108"/>
                    <a:pt x="3036" y="905"/>
                  </a:cubicBezTo>
                  <a:cubicBezTo>
                    <a:pt x="2679" y="572"/>
                    <a:pt x="2024" y="310"/>
                    <a:pt x="1798" y="250"/>
                  </a:cubicBezTo>
                  <a:lnTo>
                    <a:pt x="1607" y="191"/>
                  </a:lnTo>
                  <a:cubicBezTo>
                    <a:pt x="1012" y="119"/>
                    <a:pt x="405" y="3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5"/>
            <p:cNvSpPr/>
            <p:nvPr/>
          </p:nvSpPr>
          <p:spPr>
            <a:xfrm>
              <a:off x="1613275" y="3689275"/>
              <a:ext cx="38725" cy="46450"/>
            </a:xfrm>
            <a:custGeom>
              <a:avLst/>
              <a:gdLst/>
              <a:ahLst/>
              <a:cxnLst/>
              <a:rect l="l" t="t" r="r" b="b"/>
              <a:pathLst>
                <a:path w="1549" h="1858" extrusionOk="0">
                  <a:moveTo>
                    <a:pt x="1" y="0"/>
                  </a:moveTo>
                  <a:lnTo>
                    <a:pt x="1" y="0"/>
                  </a:lnTo>
                  <a:cubicBezTo>
                    <a:pt x="60" y="60"/>
                    <a:pt x="120" y="120"/>
                    <a:pt x="168" y="179"/>
                  </a:cubicBezTo>
                  <a:cubicBezTo>
                    <a:pt x="453" y="465"/>
                    <a:pt x="691" y="774"/>
                    <a:pt x="930" y="1048"/>
                  </a:cubicBezTo>
                  <a:cubicBezTo>
                    <a:pt x="1144" y="1346"/>
                    <a:pt x="1370" y="1596"/>
                    <a:pt x="1549" y="1858"/>
                  </a:cubicBezTo>
                  <a:cubicBezTo>
                    <a:pt x="1489" y="1358"/>
                    <a:pt x="1382" y="822"/>
                    <a:pt x="1263" y="310"/>
                  </a:cubicBezTo>
                  <a:cubicBezTo>
                    <a:pt x="811" y="298"/>
                    <a:pt x="358" y="1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5"/>
            <p:cNvSpPr/>
            <p:nvPr/>
          </p:nvSpPr>
          <p:spPr>
            <a:xfrm>
              <a:off x="1203700" y="2902875"/>
              <a:ext cx="80100" cy="11625"/>
            </a:xfrm>
            <a:custGeom>
              <a:avLst/>
              <a:gdLst/>
              <a:ahLst/>
              <a:cxnLst/>
              <a:rect l="l" t="t" r="r" b="b"/>
              <a:pathLst>
                <a:path w="3204" h="465" extrusionOk="0">
                  <a:moveTo>
                    <a:pt x="72" y="0"/>
                  </a:moveTo>
                  <a:lnTo>
                    <a:pt x="1" y="465"/>
                  </a:lnTo>
                  <a:lnTo>
                    <a:pt x="3204" y="465"/>
                  </a:lnTo>
                  <a:lnTo>
                    <a:pt x="31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5"/>
            <p:cNvSpPr/>
            <p:nvPr/>
          </p:nvSpPr>
          <p:spPr>
            <a:xfrm>
              <a:off x="1543625" y="2961725"/>
              <a:ext cx="61950" cy="10525"/>
            </a:xfrm>
            <a:custGeom>
              <a:avLst/>
              <a:gdLst/>
              <a:ahLst/>
              <a:cxnLst/>
              <a:rect l="l" t="t" r="r" b="b"/>
              <a:pathLst>
                <a:path w="2478" h="421" extrusionOk="0">
                  <a:moveTo>
                    <a:pt x="1150" y="0"/>
                  </a:moveTo>
                  <a:cubicBezTo>
                    <a:pt x="835" y="0"/>
                    <a:pt x="563" y="96"/>
                    <a:pt x="358" y="182"/>
                  </a:cubicBezTo>
                  <a:cubicBezTo>
                    <a:pt x="132" y="289"/>
                    <a:pt x="1" y="397"/>
                    <a:pt x="1" y="397"/>
                  </a:cubicBezTo>
                  <a:cubicBezTo>
                    <a:pt x="1" y="397"/>
                    <a:pt x="168" y="397"/>
                    <a:pt x="406" y="361"/>
                  </a:cubicBezTo>
                  <a:cubicBezTo>
                    <a:pt x="525" y="349"/>
                    <a:pt x="656" y="349"/>
                    <a:pt x="799" y="337"/>
                  </a:cubicBezTo>
                  <a:cubicBezTo>
                    <a:pt x="870" y="331"/>
                    <a:pt x="944" y="328"/>
                    <a:pt x="1017" y="328"/>
                  </a:cubicBezTo>
                  <a:cubicBezTo>
                    <a:pt x="1090" y="328"/>
                    <a:pt x="1162" y="331"/>
                    <a:pt x="1227" y="337"/>
                  </a:cubicBezTo>
                  <a:cubicBezTo>
                    <a:pt x="1287" y="337"/>
                    <a:pt x="1358" y="349"/>
                    <a:pt x="1453" y="361"/>
                  </a:cubicBezTo>
                  <a:cubicBezTo>
                    <a:pt x="1525" y="385"/>
                    <a:pt x="1596" y="385"/>
                    <a:pt x="1668" y="397"/>
                  </a:cubicBezTo>
                  <a:cubicBezTo>
                    <a:pt x="1822" y="408"/>
                    <a:pt x="1953" y="420"/>
                    <a:pt x="2073" y="420"/>
                  </a:cubicBezTo>
                  <a:cubicBezTo>
                    <a:pt x="2311" y="420"/>
                    <a:pt x="2477" y="397"/>
                    <a:pt x="2477" y="397"/>
                  </a:cubicBezTo>
                  <a:cubicBezTo>
                    <a:pt x="2477" y="397"/>
                    <a:pt x="2323" y="301"/>
                    <a:pt x="2108" y="230"/>
                  </a:cubicBezTo>
                  <a:cubicBezTo>
                    <a:pt x="1989" y="182"/>
                    <a:pt x="1870" y="147"/>
                    <a:pt x="1715" y="111"/>
                  </a:cubicBezTo>
                  <a:cubicBezTo>
                    <a:pt x="1572" y="63"/>
                    <a:pt x="1430" y="39"/>
                    <a:pt x="1251" y="4"/>
                  </a:cubicBezTo>
                  <a:cubicBezTo>
                    <a:pt x="1217" y="1"/>
                    <a:pt x="1183" y="0"/>
                    <a:pt x="1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5"/>
            <p:cNvSpPr/>
            <p:nvPr/>
          </p:nvSpPr>
          <p:spPr>
            <a:xfrm>
              <a:off x="1342125" y="2837375"/>
              <a:ext cx="312850" cy="427475"/>
            </a:xfrm>
            <a:custGeom>
              <a:avLst/>
              <a:gdLst/>
              <a:ahLst/>
              <a:cxnLst/>
              <a:rect l="l" t="t" r="r" b="b"/>
              <a:pathLst>
                <a:path w="12514" h="17099" extrusionOk="0">
                  <a:moveTo>
                    <a:pt x="2664" y="1189"/>
                  </a:moveTo>
                  <a:cubicBezTo>
                    <a:pt x="2677" y="1189"/>
                    <a:pt x="2690" y="1190"/>
                    <a:pt x="2703" y="1191"/>
                  </a:cubicBezTo>
                  <a:cubicBezTo>
                    <a:pt x="2905" y="1203"/>
                    <a:pt x="3048" y="1382"/>
                    <a:pt x="3036" y="1572"/>
                  </a:cubicBezTo>
                  <a:cubicBezTo>
                    <a:pt x="3013" y="1756"/>
                    <a:pt x="2847" y="1906"/>
                    <a:pt x="2664" y="1906"/>
                  </a:cubicBezTo>
                  <a:cubicBezTo>
                    <a:pt x="2657" y="1906"/>
                    <a:pt x="2650" y="1906"/>
                    <a:pt x="2643" y="1906"/>
                  </a:cubicBezTo>
                  <a:cubicBezTo>
                    <a:pt x="2453" y="1882"/>
                    <a:pt x="2298" y="1703"/>
                    <a:pt x="2322" y="1513"/>
                  </a:cubicBezTo>
                  <a:cubicBezTo>
                    <a:pt x="2344" y="1335"/>
                    <a:pt x="2490" y="1189"/>
                    <a:pt x="2664" y="1189"/>
                  </a:cubicBezTo>
                  <a:close/>
                  <a:moveTo>
                    <a:pt x="6586" y="1512"/>
                  </a:moveTo>
                  <a:cubicBezTo>
                    <a:pt x="6593" y="1512"/>
                    <a:pt x="6601" y="1512"/>
                    <a:pt x="6608" y="1513"/>
                  </a:cubicBezTo>
                  <a:cubicBezTo>
                    <a:pt x="6799" y="1525"/>
                    <a:pt x="6954" y="1703"/>
                    <a:pt x="6930" y="1906"/>
                  </a:cubicBezTo>
                  <a:cubicBezTo>
                    <a:pt x="6918" y="2089"/>
                    <a:pt x="6753" y="2228"/>
                    <a:pt x="6571" y="2228"/>
                  </a:cubicBezTo>
                  <a:cubicBezTo>
                    <a:pt x="6564" y="2228"/>
                    <a:pt x="6556" y="2228"/>
                    <a:pt x="6549" y="2227"/>
                  </a:cubicBezTo>
                  <a:cubicBezTo>
                    <a:pt x="6358" y="2215"/>
                    <a:pt x="6203" y="2037"/>
                    <a:pt x="6215" y="1846"/>
                  </a:cubicBezTo>
                  <a:cubicBezTo>
                    <a:pt x="6238" y="1652"/>
                    <a:pt x="6404" y="1512"/>
                    <a:pt x="6586" y="1512"/>
                  </a:cubicBezTo>
                  <a:close/>
                  <a:moveTo>
                    <a:pt x="4627" y="998"/>
                  </a:moveTo>
                  <a:cubicBezTo>
                    <a:pt x="4649" y="998"/>
                    <a:pt x="4670" y="999"/>
                    <a:pt x="4691" y="1001"/>
                  </a:cubicBezTo>
                  <a:cubicBezTo>
                    <a:pt x="5072" y="1037"/>
                    <a:pt x="5358" y="1382"/>
                    <a:pt x="5322" y="1763"/>
                  </a:cubicBezTo>
                  <a:cubicBezTo>
                    <a:pt x="5300" y="2134"/>
                    <a:pt x="4991" y="2409"/>
                    <a:pt x="4627" y="2409"/>
                  </a:cubicBezTo>
                  <a:cubicBezTo>
                    <a:pt x="4605" y="2409"/>
                    <a:pt x="4583" y="2408"/>
                    <a:pt x="4560" y="2406"/>
                  </a:cubicBezTo>
                  <a:cubicBezTo>
                    <a:pt x="4179" y="2370"/>
                    <a:pt x="3894" y="2037"/>
                    <a:pt x="3929" y="1644"/>
                  </a:cubicBezTo>
                  <a:cubicBezTo>
                    <a:pt x="3952" y="1284"/>
                    <a:pt x="4262" y="998"/>
                    <a:pt x="4627" y="998"/>
                  </a:cubicBezTo>
                  <a:close/>
                  <a:moveTo>
                    <a:pt x="8755" y="4734"/>
                  </a:moveTo>
                  <a:cubicBezTo>
                    <a:pt x="8881" y="4734"/>
                    <a:pt x="9005" y="4743"/>
                    <a:pt x="9120" y="4763"/>
                  </a:cubicBezTo>
                  <a:cubicBezTo>
                    <a:pt x="10002" y="4906"/>
                    <a:pt x="11037" y="5121"/>
                    <a:pt x="11037" y="5121"/>
                  </a:cubicBezTo>
                  <a:cubicBezTo>
                    <a:pt x="10549" y="5600"/>
                    <a:pt x="10173" y="6040"/>
                    <a:pt x="9584" y="6040"/>
                  </a:cubicBezTo>
                  <a:cubicBezTo>
                    <a:pt x="9383" y="6040"/>
                    <a:pt x="9158" y="5989"/>
                    <a:pt x="8894" y="5871"/>
                  </a:cubicBezTo>
                  <a:cubicBezTo>
                    <a:pt x="7870" y="5430"/>
                    <a:pt x="6918" y="5121"/>
                    <a:pt x="6918" y="5121"/>
                  </a:cubicBezTo>
                  <a:cubicBezTo>
                    <a:pt x="6918" y="5121"/>
                    <a:pt x="7915" y="4734"/>
                    <a:pt x="8755" y="4734"/>
                  </a:cubicBezTo>
                  <a:close/>
                  <a:moveTo>
                    <a:pt x="7129" y="7524"/>
                  </a:moveTo>
                  <a:cubicBezTo>
                    <a:pt x="7481" y="7524"/>
                    <a:pt x="7800" y="7791"/>
                    <a:pt x="7823" y="8157"/>
                  </a:cubicBezTo>
                  <a:cubicBezTo>
                    <a:pt x="7858" y="8526"/>
                    <a:pt x="7573" y="8871"/>
                    <a:pt x="7204" y="8895"/>
                  </a:cubicBezTo>
                  <a:cubicBezTo>
                    <a:pt x="7183" y="8897"/>
                    <a:pt x="7162" y="8898"/>
                    <a:pt x="7141" y="8898"/>
                  </a:cubicBezTo>
                  <a:cubicBezTo>
                    <a:pt x="6796" y="8898"/>
                    <a:pt x="6487" y="8624"/>
                    <a:pt x="6453" y="8276"/>
                  </a:cubicBezTo>
                  <a:cubicBezTo>
                    <a:pt x="6430" y="7883"/>
                    <a:pt x="6715" y="7549"/>
                    <a:pt x="7085" y="7526"/>
                  </a:cubicBezTo>
                  <a:cubicBezTo>
                    <a:pt x="7099" y="7525"/>
                    <a:pt x="7114" y="7524"/>
                    <a:pt x="7129" y="7524"/>
                  </a:cubicBezTo>
                  <a:close/>
                  <a:moveTo>
                    <a:pt x="0" y="1"/>
                  </a:moveTo>
                  <a:lnTo>
                    <a:pt x="0" y="2037"/>
                  </a:lnTo>
                  <a:cubicBezTo>
                    <a:pt x="524" y="2084"/>
                    <a:pt x="1500" y="2263"/>
                    <a:pt x="1977" y="2799"/>
                  </a:cubicBezTo>
                  <a:cubicBezTo>
                    <a:pt x="2441" y="3335"/>
                    <a:pt x="2584" y="4859"/>
                    <a:pt x="2632" y="5466"/>
                  </a:cubicBezTo>
                  <a:cubicBezTo>
                    <a:pt x="2941" y="5585"/>
                    <a:pt x="3525" y="5847"/>
                    <a:pt x="3917" y="6216"/>
                  </a:cubicBezTo>
                  <a:cubicBezTo>
                    <a:pt x="4394" y="6680"/>
                    <a:pt x="4453" y="7990"/>
                    <a:pt x="4453" y="8597"/>
                  </a:cubicBezTo>
                  <a:cubicBezTo>
                    <a:pt x="4953" y="8740"/>
                    <a:pt x="5739" y="9061"/>
                    <a:pt x="5942" y="9478"/>
                  </a:cubicBezTo>
                  <a:cubicBezTo>
                    <a:pt x="6120" y="9859"/>
                    <a:pt x="6120" y="11383"/>
                    <a:pt x="6120" y="12133"/>
                  </a:cubicBezTo>
                  <a:cubicBezTo>
                    <a:pt x="6537" y="12229"/>
                    <a:pt x="7275" y="12467"/>
                    <a:pt x="7644" y="13026"/>
                  </a:cubicBezTo>
                  <a:cubicBezTo>
                    <a:pt x="8120" y="13741"/>
                    <a:pt x="8347" y="16110"/>
                    <a:pt x="8382" y="16384"/>
                  </a:cubicBezTo>
                  <a:lnTo>
                    <a:pt x="8382" y="16396"/>
                  </a:lnTo>
                  <a:cubicBezTo>
                    <a:pt x="9394" y="16598"/>
                    <a:pt x="10406" y="16836"/>
                    <a:pt x="11395" y="17098"/>
                  </a:cubicBezTo>
                  <a:cubicBezTo>
                    <a:pt x="11918" y="16515"/>
                    <a:pt x="12323" y="15586"/>
                    <a:pt x="12514" y="15122"/>
                  </a:cubicBezTo>
                  <a:cubicBezTo>
                    <a:pt x="12466" y="15122"/>
                    <a:pt x="12407" y="15134"/>
                    <a:pt x="12371" y="15134"/>
                  </a:cubicBezTo>
                  <a:cubicBezTo>
                    <a:pt x="12288" y="15134"/>
                    <a:pt x="12216" y="15122"/>
                    <a:pt x="12145" y="15122"/>
                  </a:cubicBezTo>
                  <a:lnTo>
                    <a:pt x="11740" y="15122"/>
                  </a:lnTo>
                  <a:cubicBezTo>
                    <a:pt x="11549" y="15098"/>
                    <a:pt x="11311" y="15074"/>
                    <a:pt x="11073" y="15038"/>
                  </a:cubicBezTo>
                  <a:cubicBezTo>
                    <a:pt x="10835" y="15003"/>
                    <a:pt x="10585" y="14955"/>
                    <a:pt x="10347" y="14884"/>
                  </a:cubicBezTo>
                  <a:cubicBezTo>
                    <a:pt x="9359" y="14622"/>
                    <a:pt x="8454" y="14229"/>
                    <a:pt x="8454" y="14229"/>
                  </a:cubicBezTo>
                  <a:lnTo>
                    <a:pt x="8454" y="14229"/>
                  </a:lnTo>
                  <a:cubicBezTo>
                    <a:pt x="8454" y="14229"/>
                    <a:pt x="8692" y="14264"/>
                    <a:pt x="9061" y="14312"/>
                  </a:cubicBezTo>
                  <a:cubicBezTo>
                    <a:pt x="9430" y="14360"/>
                    <a:pt x="9930" y="14384"/>
                    <a:pt x="10406" y="14384"/>
                  </a:cubicBezTo>
                  <a:cubicBezTo>
                    <a:pt x="10644" y="14384"/>
                    <a:pt x="10883" y="14372"/>
                    <a:pt x="11097" y="14360"/>
                  </a:cubicBezTo>
                  <a:cubicBezTo>
                    <a:pt x="11252" y="14348"/>
                    <a:pt x="11383" y="14324"/>
                    <a:pt x="11502" y="14312"/>
                  </a:cubicBezTo>
                  <a:lnTo>
                    <a:pt x="11657" y="12562"/>
                  </a:lnTo>
                  <a:lnTo>
                    <a:pt x="11657" y="12562"/>
                  </a:lnTo>
                  <a:cubicBezTo>
                    <a:pt x="11592" y="12572"/>
                    <a:pt x="11528" y="12577"/>
                    <a:pt x="11464" y="12577"/>
                  </a:cubicBezTo>
                  <a:cubicBezTo>
                    <a:pt x="10634" y="12577"/>
                    <a:pt x="9814" y="11722"/>
                    <a:pt x="9549" y="10097"/>
                  </a:cubicBezTo>
                  <a:cubicBezTo>
                    <a:pt x="9376" y="9012"/>
                    <a:pt x="9982" y="8704"/>
                    <a:pt x="10726" y="8704"/>
                  </a:cubicBezTo>
                  <a:cubicBezTo>
                    <a:pt x="11059" y="8704"/>
                    <a:pt x="11420" y="8766"/>
                    <a:pt x="11752" y="8847"/>
                  </a:cubicBezTo>
                  <a:cubicBezTo>
                    <a:pt x="11716" y="7621"/>
                    <a:pt x="11597" y="6144"/>
                    <a:pt x="11335" y="5275"/>
                  </a:cubicBezTo>
                  <a:cubicBezTo>
                    <a:pt x="11156" y="4704"/>
                    <a:pt x="10883" y="4263"/>
                    <a:pt x="10561" y="3954"/>
                  </a:cubicBezTo>
                  <a:cubicBezTo>
                    <a:pt x="10430" y="3906"/>
                    <a:pt x="10287" y="3870"/>
                    <a:pt x="10085" y="3835"/>
                  </a:cubicBezTo>
                  <a:cubicBezTo>
                    <a:pt x="9506" y="3698"/>
                    <a:pt x="8710" y="3584"/>
                    <a:pt x="7884" y="3584"/>
                  </a:cubicBezTo>
                  <a:cubicBezTo>
                    <a:pt x="7844" y="3584"/>
                    <a:pt x="7803" y="3584"/>
                    <a:pt x="7763" y="3585"/>
                  </a:cubicBezTo>
                  <a:cubicBezTo>
                    <a:pt x="7561" y="3585"/>
                    <a:pt x="7335" y="3597"/>
                    <a:pt x="7132" y="3608"/>
                  </a:cubicBezTo>
                  <a:cubicBezTo>
                    <a:pt x="6918" y="3644"/>
                    <a:pt x="6715" y="3656"/>
                    <a:pt x="6513" y="3704"/>
                  </a:cubicBezTo>
                  <a:cubicBezTo>
                    <a:pt x="6323" y="3727"/>
                    <a:pt x="6132" y="3775"/>
                    <a:pt x="5953" y="3835"/>
                  </a:cubicBezTo>
                  <a:cubicBezTo>
                    <a:pt x="5775" y="3882"/>
                    <a:pt x="5608" y="3954"/>
                    <a:pt x="5465" y="4001"/>
                  </a:cubicBezTo>
                  <a:cubicBezTo>
                    <a:pt x="5299" y="4049"/>
                    <a:pt x="5180" y="4132"/>
                    <a:pt x="5060" y="4180"/>
                  </a:cubicBezTo>
                  <a:cubicBezTo>
                    <a:pt x="4941" y="4239"/>
                    <a:pt x="4834" y="4299"/>
                    <a:pt x="4763" y="4347"/>
                  </a:cubicBezTo>
                  <a:cubicBezTo>
                    <a:pt x="4596" y="4442"/>
                    <a:pt x="4513" y="4501"/>
                    <a:pt x="4513" y="4501"/>
                  </a:cubicBezTo>
                  <a:cubicBezTo>
                    <a:pt x="4513" y="4501"/>
                    <a:pt x="4596" y="4430"/>
                    <a:pt x="4751" y="4311"/>
                  </a:cubicBezTo>
                  <a:cubicBezTo>
                    <a:pt x="4822" y="4251"/>
                    <a:pt x="4906" y="4180"/>
                    <a:pt x="5025" y="4108"/>
                  </a:cubicBezTo>
                  <a:cubicBezTo>
                    <a:pt x="5144" y="4025"/>
                    <a:pt x="5263" y="3942"/>
                    <a:pt x="5418" y="3870"/>
                  </a:cubicBezTo>
                  <a:cubicBezTo>
                    <a:pt x="5561" y="3787"/>
                    <a:pt x="5727" y="3692"/>
                    <a:pt x="5906" y="3632"/>
                  </a:cubicBezTo>
                  <a:cubicBezTo>
                    <a:pt x="6084" y="3549"/>
                    <a:pt x="6275" y="3477"/>
                    <a:pt x="6477" y="3406"/>
                  </a:cubicBezTo>
                  <a:cubicBezTo>
                    <a:pt x="6668" y="3335"/>
                    <a:pt x="6894" y="3287"/>
                    <a:pt x="7096" y="3227"/>
                  </a:cubicBezTo>
                  <a:cubicBezTo>
                    <a:pt x="7323" y="3180"/>
                    <a:pt x="7525" y="3132"/>
                    <a:pt x="7751" y="3096"/>
                  </a:cubicBezTo>
                  <a:cubicBezTo>
                    <a:pt x="8275" y="3001"/>
                    <a:pt x="8811" y="2977"/>
                    <a:pt x="9299" y="2977"/>
                  </a:cubicBezTo>
                  <a:cubicBezTo>
                    <a:pt x="9275" y="2168"/>
                    <a:pt x="9001" y="1572"/>
                    <a:pt x="8739" y="1168"/>
                  </a:cubicBezTo>
                  <a:cubicBezTo>
                    <a:pt x="7085" y="679"/>
                    <a:pt x="4144" y="25"/>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5"/>
            <p:cNvSpPr/>
            <p:nvPr/>
          </p:nvSpPr>
          <p:spPr>
            <a:xfrm>
              <a:off x="1165025" y="3425850"/>
              <a:ext cx="156875" cy="156600"/>
            </a:xfrm>
            <a:custGeom>
              <a:avLst/>
              <a:gdLst/>
              <a:ahLst/>
              <a:cxnLst/>
              <a:rect l="l" t="t" r="r" b="b"/>
              <a:pathLst>
                <a:path w="6275" h="6264" extrusionOk="0">
                  <a:moveTo>
                    <a:pt x="1012" y="0"/>
                  </a:moveTo>
                  <a:cubicBezTo>
                    <a:pt x="0" y="0"/>
                    <a:pt x="1226" y="2322"/>
                    <a:pt x="1226" y="4239"/>
                  </a:cubicBezTo>
                  <a:cubicBezTo>
                    <a:pt x="1226" y="6168"/>
                    <a:pt x="1607" y="6263"/>
                    <a:pt x="3155" y="6263"/>
                  </a:cubicBezTo>
                  <a:cubicBezTo>
                    <a:pt x="4703" y="6263"/>
                    <a:pt x="5072" y="6168"/>
                    <a:pt x="5072" y="4239"/>
                  </a:cubicBezTo>
                  <a:cubicBezTo>
                    <a:pt x="5060" y="2322"/>
                    <a:pt x="6275" y="0"/>
                    <a:pt x="5263" y="0"/>
                  </a:cubicBezTo>
                  <a:cubicBezTo>
                    <a:pt x="4251" y="0"/>
                    <a:pt x="3953" y="334"/>
                    <a:pt x="3143" y="334"/>
                  </a:cubicBezTo>
                  <a:cubicBezTo>
                    <a:pt x="2322" y="334"/>
                    <a:pt x="200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5"/>
            <p:cNvSpPr/>
            <p:nvPr/>
          </p:nvSpPr>
          <p:spPr>
            <a:xfrm>
              <a:off x="1098350" y="3359175"/>
              <a:ext cx="290225" cy="289650"/>
            </a:xfrm>
            <a:custGeom>
              <a:avLst/>
              <a:gdLst/>
              <a:ahLst/>
              <a:cxnLst/>
              <a:rect l="l" t="t" r="r" b="b"/>
              <a:pathLst>
                <a:path w="11609" h="11586" extrusionOk="0">
                  <a:moveTo>
                    <a:pt x="9025" y="1096"/>
                  </a:moveTo>
                  <a:cubicBezTo>
                    <a:pt x="10537" y="1096"/>
                    <a:pt x="8692" y="4584"/>
                    <a:pt x="8692" y="7478"/>
                  </a:cubicBezTo>
                  <a:cubicBezTo>
                    <a:pt x="8692" y="10359"/>
                    <a:pt x="8132" y="10514"/>
                    <a:pt x="5810" y="10514"/>
                  </a:cubicBezTo>
                  <a:cubicBezTo>
                    <a:pt x="3489" y="10514"/>
                    <a:pt x="2917" y="10347"/>
                    <a:pt x="2917" y="7478"/>
                  </a:cubicBezTo>
                  <a:cubicBezTo>
                    <a:pt x="2917" y="4584"/>
                    <a:pt x="1072" y="1096"/>
                    <a:pt x="2596" y="1096"/>
                  </a:cubicBezTo>
                  <a:cubicBezTo>
                    <a:pt x="4108" y="1096"/>
                    <a:pt x="4572" y="1584"/>
                    <a:pt x="5810" y="1584"/>
                  </a:cubicBezTo>
                  <a:cubicBezTo>
                    <a:pt x="7037" y="1584"/>
                    <a:pt x="7501" y="1096"/>
                    <a:pt x="9025" y="1096"/>
                  </a:cubicBezTo>
                  <a:close/>
                  <a:moveTo>
                    <a:pt x="1857" y="0"/>
                  </a:moveTo>
                  <a:cubicBezTo>
                    <a:pt x="0" y="0"/>
                    <a:pt x="2262" y="4311"/>
                    <a:pt x="2262" y="7847"/>
                  </a:cubicBezTo>
                  <a:cubicBezTo>
                    <a:pt x="2262" y="11395"/>
                    <a:pt x="2941" y="11585"/>
                    <a:pt x="5810" y="11585"/>
                  </a:cubicBezTo>
                  <a:cubicBezTo>
                    <a:pt x="8656" y="11585"/>
                    <a:pt x="9346" y="11395"/>
                    <a:pt x="9346" y="7847"/>
                  </a:cubicBezTo>
                  <a:cubicBezTo>
                    <a:pt x="9346" y="4322"/>
                    <a:pt x="11609" y="0"/>
                    <a:pt x="9751" y="0"/>
                  </a:cubicBezTo>
                  <a:cubicBezTo>
                    <a:pt x="7894" y="0"/>
                    <a:pt x="7311" y="620"/>
                    <a:pt x="5810" y="620"/>
                  </a:cubicBezTo>
                  <a:cubicBezTo>
                    <a:pt x="4298" y="620"/>
                    <a:pt x="3727" y="0"/>
                    <a:pt x="18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5"/>
            <p:cNvSpPr/>
            <p:nvPr/>
          </p:nvSpPr>
          <p:spPr>
            <a:xfrm>
              <a:off x="1337050" y="3388350"/>
              <a:ext cx="360500" cy="557350"/>
            </a:xfrm>
            <a:custGeom>
              <a:avLst/>
              <a:gdLst/>
              <a:ahLst/>
              <a:cxnLst/>
              <a:rect l="l" t="t" r="r" b="b"/>
              <a:pathLst>
                <a:path w="14420" h="22294" extrusionOk="0">
                  <a:moveTo>
                    <a:pt x="4555" y="3506"/>
                  </a:moveTo>
                  <a:cubicBezTo>
                    <a:pt x="7174" y="3506"/>
                    <a:pt x="7311" y="5596"/>
                    <a:pt x="7311" y="5596"/>
                  </a:cubicBezTo>
                  <a:cubicBezTo>
                    <a:pt x="6743" y="5837"/>
                    <a:pt x="6166" y="5934"/>
                    <a:pt x="5604" y="5934"/>
                  </a:cubicBezTo>
                  <a:cubicBezTo>
                    <a:pt x="3281" y="5934"/>
                    <a:pt x="1227" y="4275"/>
                    <a:pt x="1227" y="4275"/>
                  </a:cubicBezTo>
                  <a:cubicBezTo>
                    <a:pt x="2638" y="3717"/>
                    <a:pt x="3722" y="3506"/>
                    <a:pt x="4555" y="3506"/>
                  </a:cubicBezTo>
                  <a:close/>
                  <a:moveTo>
                    <a:pt x="9263" y="14483"/>
                  </a:moveTo>
                  <a:cubicBezTo>
                    <a:pt x="9424" y="14483"/>
                    <a:pt x="9589" y="14540"/>
                    <a:pt x="9728" y="14669"/>
                  </a:cubicBezTo>
                  <a:cubicBezTo>
                    <a:pt x="10776" y="15657"/>
                    <a:pt x="12181" y="17431"/>
                    <a:pt x="12407" y="20003"/>
                  </a:cubicBezTo>
                  <a:cubicBezTo>
                    <a:pt x="12431" y="20372"/>
                    <a:pt x="12133" y="20705"/>
                    <a:pt x="11764" y="20717"/>
                  </a:cubicBezTo>
                  <a:lnTo>
                    <a:pt x="9038" y="20896"/>
                  </a:lnTo>
                  <a:cubicBezTo>
                    <a:pt x="9025" y="20896"/>
                    <a:pt x="9011" y="20897"/>
                    <a:pt x="8998" y="20897"/>
                  </a:cubicBezTo>
                  <a:cubicBezTo>
                    <a:pt x="8588" y="20897"/>
                    <a:pt x="8266" y="20537"/>
                    <a:pt x="8323" y="20122"/>
                  </a:cubicBezTo>
                  <a:cubicBezTo>
                    <a:pt x="8454" y="19217"/>
                    <a:pt x="8621" y="17574"/>
                    <a:pt x="8573" y="15181"/>
                  </a:cubicBezTo>
                  <a:cubicBezTo>
                    <a:pt x="8565" y="14769"/>
                    <a:pt x="8904" y="14483"/>
                    <a:pt x="9263" y="14483"/>
                  </a:cubicBezTo>
                  <a:close/>
                  <a:moveTo>
                    <a:pt x="1573" y="0"/>
                  </a:moveTo>
                  <a:cubicBezTo>
                    <a:pt x="1537" y="679"/>
                    <a:pt x="1334" y="1548"/>
                    <a:pt x="1096" y="2548"/>
                  </a:cubicBezTo>
                  <a:cubicBezTo>
                    <a:pt x="775" y="3870"/>
                    <a:pt x="418" y="5358"/>
                    <a:pt x="418" y="6692"/>
                  </a:cubicBezTo>
                  <a:cubicBezTo>
                    <a:pt x="418" y="7132"/>
                    <a:pt x="406" y="7549"/>
                    <a:pt x="394" y="7918"/>
                  </a:cubicBezTo>
                  <a:cubicBezTo>
                    <a:pt x="644" y="7977"/>
                    <a:pt x="1001" y="8085"/>
                    <a:pt x="1418" y="8216"/>
                  </a:cubicBezTo>
                  <a:cubicBezTo>
                    <a:pt x="2251" y="8501"/>
                    <a:pt x="3335" y="8978"/>
                    <a:pt x="4323" y="9585"/>
                  </a:cubicBezTo>
                  <a:cubicBezTo>
                    <a:pt x="5299" y="10192"/>
                    <a:pt x="6216" y="10942"/>
                    <a:pt x="6811" y="11549"/>
                  </a:cubicBezTo>
                  <a:cubicBezTo>
                    <a:pt x="7121" y="11847"/>
                    <a:pt x="7359" y="12109"/>
                    <a:pt x="7526" y="12311"/>
                  </a:cubicBezTo>
                  <a:cubicBezTo>
                    <a:pt x="7680" y="12502"/>
                    <a:pt x="7776" y="12609"/>
                    <a:pt x="7776" y="12609"/>
                  </a:cubicBezTo>
                  <a:cubicBezTo>
                    <a:pt x="7776" y="12609"/>
                    <a:pt x="7669" y="12502"/>
                    <a:pt x="7490" y="12335"/>
                  </a:cubicBezTo>
                  <a:cubicBezTo>
                    <a:pt x="7311" y="12168"/>
                    <a:pt x="7049" y="11930"/>
                    <a:pt x="6704" y="11668"/>
                  </a:cubicBezTo>
                  <a:cubicBezTo>
                    <a:pt x="6049" y="11133"/>
                    <a:pt x="5097" y="10502"/>
                    <a:pt x="4085" y="10025"/>
                  </a:cubicBezTo>
                  <a:cubicBezTo>
                    <a:pt x="3073" y="9549"/>
                    <a:pt x="2001" y="9216"/>
                    <a:pt x="1192" y="9037"/>
                  </a:cubicBezTo>
                  <a:cubicBezTo>
                    <a:pt x="822" y="8942"/>
                    <a:pt x="513" y="8894"/>
                    <a:pt x="275" y="8870"/>
                  </a:cubicBezTo>
                  <a:cubicBezTo>
                    <a:pt x="215" y="9180"/>
                    <a:pt x="120" y="9454"/>
                    <a:pt x="1" y="9704"/>
                  </a:cubicBezTo>
                  <a:cubicBezTo>
                    <a:pt x="1965" y="9894"/>
                    <a:pt x="3263" y="10382"/>
                    <a:pt x="4632" y="11597"/>
                  </a:cubicBezTo>
                  <a:cubicBezTo>
                    <a:pt x="6656" y="13359"/>
                    <a:pt x="6645" y="16062"/>
                    <a:pt x="6645" y="19169"/>
                  </a:cubicBezTo>
                  <a:lnTo>
                    <a:pt x="6645" y="19705"/>
                  </a:lnTo>
                  <a:cubicBezTo>
                    <a:pt x="6645" y="20372"/>
                    <a:pt x="6537" y="21253"/>
                    <a:pt x="6359" y="22217"/>
                  </a:cubicBezTo>
                  <a:cubicBezTo>
                    <a:pt x="6928" y="22244"/>
                    <a:pt x="8133" y="22293"/>
                    <a:pt x="9472" y="22293"/>
                  </a:cubicBezTo>
                  <a:cubicBezTo>
                    <a:pt x="10515" y="22293"/>
                    <a:pt x="11640" y="22263"/>
                    <a:pt x="12610" y="22170"/>
                  </a:cubicBezTo>
                  <a:lnTo>
                    <a:pt x="12633" y="22170"/>
                  </a:lnTo>
                  <a:cubicBezTo>
                    <a:pt x="12872" y="22146"/>
                    <a:pt x="13086" y="22134"/>
                    <a:pt x="13312" y="22098"/>
                  </a:cubicBezTo>
                  <a:cubicBezTo>
                    <a:pt x="14419" y="21693"/>
                    <a:pt x="13645" y="19003"/>
                    <a:pt x="13074" y="16800"/>
                  </a:cubicBezTo>
                  <a:cubicBezTo>
                    <a:pt x="12955" y="16490"/>
                    <a:pt x="12848" y="16252"/>
                    <a:pt x="12788" y="16121"/>
                  </a:cubicBezTo>
                  <a:cubicBezTo>
                    <a:pt x="12776" y="15978"/>
                    <a:pt x="12705" y="15847"/>
                    <a:pt x="12598" y="15657"/>
                  </a:cubicBezTo>
                  <a:cubicBezTo>
                    <a:pt x="12526" y="15490"/>
                    <a:pt x="12419" y="15300"/>
                    <a:pt x="12300" y="15085"/>
                  </a:cubicBezTo>
                  <a:cubicBezTo>
                    <a:pt x="12193" y="14871"/>
                    <a:pt x="12050" y="14633"/>
                    <a:pt x="11883" y="14371"/>
                  </a:cubicBezTo>
                  <a:cubicBezTo>
                    <a:pt x="11740" y="14109"/>
                    <a:pt x="11538" y="13835"/>
                    <a:pt x="11348" y="13538"/>
                  </a:cubicBezTo>
                  <a:cubicBezTo>
                    <a:pt x="11145" y="13264"/>
                    <a:pt x="10931" y="12966"/>
                    <a:pt x="10693" y="12668"/>
                  </a:cubicBezTo>
                  <a:cubicBezTo>
                    <a:pt x="10455" y="12371"/>
                    <a:pt x="10205" y="12073"/>
                    <a:pt x="9931" y="11752"/>
                  </a:cubicBezTo>
                  <a:cubicBezTo>
                    <a:pt x="9657" y="11454"/>
                    <a:pt x="9383" y="11156"/>
                    <a:pt x="9073" y="10883"/>
                  </a:cubicBezTo>
                  <a:cubicBezTo>
                    <a:pt x="8776" y="10597"/>
                    <a:pt x="8454" y="10323"/>
                    <a:pt x="8157" y="10061"/>
                  </a:cubicBezTo>
                  <a:cubicBezTo>
                    <a:pt x="7847" y="9811"/>
                    <a:pt x="7538" y="9537"/>
                    <a:pt x="7228" y="9311"/>
                  </a:cubicBezTo>
                  <a:cubicBezTo>
                    <a:pt x="6907" y="9073"/>
                    <a:pt x="6609" y="8870"/>
                    <a:pt x="6311" y="8656"/>
                  </a:cubicBezTo>
                  <a:cubicBezTo>
                    <a:pt x="6037" y="8454"/>
                    <a:pt x="5740" y="8275"/>
                    <a:pt x="5478" y="8108"/>
                  </a:cubicBezTo>
                  <a:cubicBezTo>
                    <a:pt x="5216" y="7942"/>
                    <a:pt x="4978" y="7799"/>
                    <a:pt x="4751" y="7668"/>
                  </a:cubicBezTo>
                  <a:cubicBezTo>
                    <a:pt x="4549" y="7525"/>
                    <a:pt x="4347" y="7430"/>
                    <a:pt x="4192" y="7334"/>
                  </a:cubicBezTo>
                  <a:cubicBezTo>
                    <a:pt x="3870" y="7156"/>
                    <a:pt x="3692" y="7049"/>
                    <a:pt x="3692" y="7049"/>
                  </a:cubicBezTo>
                  <a:lnTo>
                    <a:pt x="3692" y="7049"/>
                  </a:lnTo>
                  <a:cubicBezTo>
                    <a:pt x="3692" y="7049"/>
                    <a:pt x="3894" y="7144"/>
                    <a:pt x="4216" y="7311"/>
                  </a:cubicBezTo>
                  <a:cubicBezTo>
                    <a:pt x="4382" y="7382"/>
                    <a:pt x="4585" y="7465"/>
                    <a:pt x="4811" y="7585"/>
                  </a:cubicBezTo>
                  <a:cubicBezTo>
                    <a:pt x="5037" y="7704"/>
                    <a:pt x="5287" y="7823"/>
                    <a:pt x="5573" y="7977"/>
                  </a:cubicBezTo>
                  <a:cubicBezTo>
                    <a:pt x="5835" y="8120"/>
                    <a:pt x="6156" y="8287"/>
                    <a:pt x="6454" y="8466"/>
                  </a:cubicBezTo>
                  <a:cubicBezTo>
                    <a:pt x="6764" y="8644"/>
                    <a:pt x="7085" y="8835"/>
                    <a:pt x="7418" y="9061"/>
                  </a:cubicBezTo>
                  <a:cubicBezTo>
                    <a:pt x="7740" y="9275"/>
                    <a:pt x="8073" y="9513"/>
                    <a:pt x="8419" y="9751"/>
                  </a:cubicBezTo>
                  <a:cubicBezTo>
                    <a:pt x="8740" y="10001"/>
                    <a:pt x="9085" y="10240"/>
                    <a:pt x="9395" y="10525"/>
                  </a:cubicBezTo>
                  <a:cubicBezTo>
                    <a:pt x="9728" y="10787"/>
                    <a:pt x="10038" y="11073"/>
                    <a:pt x="10347" y="11359"/>
                  </a:cubicBezTo>
                  <a:lnTo>
                    <a:pt x="10419" y="11430"/>
                  </a:lnTo>
                  <a:cubicBezTo>
                    <a:pt x="11016" y="11221"/>
                    <a:pt x="11475" y="11140"/>
                    <a:pt x="11845" y="11140"/>
                  </a:cubicBezTo>
                  <a:cubicBezTo>
                    <a:pt x="11895" y="11140"/>
                    <a:pt x="11943" y="11142"/>
                    <a:pt x="11990" y="11144"/>
                  </a:cubicBezTo>
                  <a:cubicBezTo>
                    <a:pt x="11895" y="10823"/>
                    <a:pt x="11812" y="10537"/>
                    <a:pt x="11729" y="10311"/>
                  </a:cubicBezTo>
                  <a:cubicBezTo>
                    <a:pt x="11455" y="9954"/>
                    <a:pt x="11157" y="9537"/>
                    <a:pt x="10859" y="9073"/>
                  </a:cubicBezTo>
                  <a:cubicBezTo>
                    <a:pt x="10525" y="9202"/>
                    <a:pt x="10187" y="9255"/>
                    <a:pt x="9858" y="9255"/>
                  </a:cubicBezTo>
                  <a:cubicBezTo>
                    <a:pt x="8398" y="9255"/>
                    <a:pt x="7121" y="8216"/>
                    <a:pt x="7121" y="8216"/>
                  </a:cubicBezTo>
                  <a:cubicBezTo>
                    <a:pt x="8005" y="7866"/>
                    <a:pt x="8685" y="7735"/>
                    <a:pt x="9206" y="7735"/>
                  </a:cubicBezTo>
                  <a:cubicBezTo>
                    <a:pt x="9625" y="7735"/>
                    <a:pt x="9942" y="7820"/>
                    <a:pt x="10181" y="7942"/>
                  </a:cubicBezTo>
                  <a:cubicBezTo>
                    <a:pt x="9847" y="7334"/>
                    <a:pt x="9490" y="6680"/>
                    <a:pt x="9109" y="6013"/>
                  </a:cubicBezTo>
                  <a:cubicBezTo>
                    <a:pt x="8145" y="4191"/>
                    <a:pt x="7133" y="2334"/>
                    <a:pt x="6216" y="1369"/>
                  </a:cubicBezTo>
                  <a:cubicBezTo>
                    <a:pt x="5156" y="262"/>
                    <a:pt x="3656" y="12"/>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45"/>
            <p:cNvSpPr/>
            <p:nvPr/>
          </p:nvSpPr>
          <p:spPr>
            <a:xfrm>
              <a:off x="1412075" y="3146650"/>
              <a:ext cx="121750" cy="90500"/>
            </a:xfrm>
            <a:custGeom>
              <a:avLst/>
              <a:gdLst/>
              <a:ahLst/>
              <a:cxnLst/>
              <a:rect l="l" t="t" r="r" b="b"/>
              <a:pathLst>
                <a:path w="4870" h="3620" extrusionOk="0">
                  <a:moveTo>
                    <a:pt x="0" y="0"/>
                  </a:moveTo>
                  <a:lnTo>
                    <a:pt x="465" y="1286"/>
                  </a:lnTo>
                  <a:lnTo>
                    <a:pt x="3810" y="2132"/>
                  </a:lnTo>
                  <a:lnTo>
                    <a:pt x="786" y="2215"/>
                  </a:lnTo>
                  <a:lnTo>
                    <a:pt x="1131" y="3108"/>
                  </a:lnTo>
                  <a:cubicBezTo>
                    <a:pt x="2822" y="3310"/>
                    <a:pt x="4215" y="3513"/>
                    <a:pt x="4870" y="3620"/>
                  </a:cubicBezTo>
                  <a:cubicBezTo>
                    <a:pt x="4763" y="2667"/>
                    <a:pt x="4537" y="1382"/>
                    <a:pt x="4287" y="1001"/>
                  </a:cubicBezTo>
                  <a:cubicBezTo>
                    <a:pt x="4001" y="572"/>
                    <a:pt x="3215" y="393"/>
                    <a:pt x="2929" y="346"/>
                  </a:cubicBezTo>
                  <a:lnTo>
                    <a:pt x="2632" y="322"/>
                  </a:lnTo>
                  <a:cubicBezTo>
                    <a:pt x="1608" y="203"/>
                    <a:pt x="584" y="6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45"/>
            <p:cNvSpPr/>
            <p:nvPr/>
          </p:nvSpPr>
          <p:spPr>
            <a:xfrm>
              <a:off x="812300" y="2835900"/>
              <a:ext cx="334575" cy="431925"/>
            </a:xfrm>
            <a:custGeom>
              <a:avLst/>
              <a:gdLst/>
              <a:ahLst/>
              <a:cxnLst/>
              <a:rect l="l" t="t" r="r" b="b"/>
              <a:pathLst>
                <a:path w="13383" h="17277" extrusionOk="0">
                  <a:moveTo>
                    <a:pt x="10636" y="1248"/>
                  </a:moveTo>
                  <a:cubicBezTo>
                    <a:pt x="10811" y="1248"/>
                    <a:pt x="10967" y="1394"/>
                    <a:pt x="10978" y="1572"/>
                  </a:cubicBezTo>
                  <a:cubicBezTo>
                    <a:pt x="11002" y="1762"/>
                    <a:pt x="10847" y="1941"/>
                    <a:pt x="10656" y="1965"/>
                  </a:cubicBezTo>
                  <a:cubicBezTo>
                    <a:pt x="10649" y="1965"/>
                    <a:pt x="10642" y="1965"/>
                    <a:pt x="10636" y="1965"/>
                  </a:cubicBezTo>
                  <a:cubicBezTo>
                    <a:pt x="10453" y="1965"/>
                    <a:pt x="10286" y="1815"/>
                    <a:pt x="10263" y="1631"/>
                  </a:cubicBezTo>
                  <a:cubicBezTo>
                    <a:pt x="10263" y="1441"/>
                    <a:pt x="10406" y="1262"/>
                    <a:pt x="10597" y="1250"/>
                  </a:cubicBezTo>
                  <a:cubicBezTo>
                    <a:pt x="10610" y="1249"/>
                    <a:pt x="10623" y="1248"/>
                    <a:pt x="10636" y="1248"/>
                  </a:cubicBezTo>
                  <a:close/>
                  <a:moveTo>
                    <a:pt x="6715" y="1571"/>
                  </a:moveTo>
                  <a:cubicBezTo>
                    <a:pt x="6908" y="1571"/>
                    <a:pt x="7073" y="1711"/>
                    <a:pt x="7084" y="1905"/>
                  </a:cubicBezTo>
                  <a:cubicBezTo>
                    <a:pt x="7096" y="2096"/>
                    <a:pt x="6953" y="2274"/>
                    <a:pt x="6751" y="2286"/>
                  </a:cubicBezTo>
                  <a:cubicBezTo>
                    <a:pt x="6744" y="2287"/>
                    <a:pt x="6736" y="2287"/>
                    <a:pt x="6729" y="2287"/>
                  </a:cubicBezTo>
                  <a:cubicBezTo>
                    <a:pt x="6547" y="2287"/>
                    <a:pt x="6381" y="2147"/>
                    <a:pt x="6370" y="1953"/>
                  </a:cubicBezTo>
                  <a:cubicBezTo>
                    <a:pt x="6358" y="1762"/>
                    <a:pt x="6501" y="1584"/>
                    <a:pt x="6691" y="1572"/>
                  </a:cubicBezTo>
                  <a:cubicBezTo>
                    <a:pt x="6699" y="1571"/>
                    <a:pt x="6707" y="1571"/>
                    <a:pt x="6715" y="1571"/>
                  </a:cubicBezTo>
                  <a:close/>
                  <a:moveTo>
                    <a:pt x="8685" y="1069"/>
                  </a:moveTo>
                  <a:cubicBezTo>
                    <a:pt x="9039" y="1069"/>
                    <a:pt x="9348" y="1343"/>
                    <a:pt x="9370" y="1703"/>
                  </a:cubicBezTo>
                  <a:cubicBezTo>
                    <a:pt x="9418" y="2096"/>
                    <a:pt x="9120" y="2441"/>
                    <a:pt x="8739" y="2465"/>
                  </a:cubicBezTo>
                  <a:cubicBezTo>
                    <a:pt x="8717" y="2467"/>
                    <a:pt x="8695" y="2468"/>
                    <a:pt x="8673" y="2468"/>
                  </a:cubicBezTo>
                  <a:cubicBezTo>
                    <a:pt x="8308" y="2468"/>
                    <a:pt x="8000" y="2193"/>
                    <a:pt x="7977" y="1822"/>
                  </a:cubicBezTo>
                  <a:cubicBezTo>
                    <a:pt x="7942" y="1441"/>
                    <a:pt x="8227" y="1096"/>
                    <a:pt x="8620" y="1072"/>
                  </a:cubicBezTo>
                  <a:cubicBezTo>
                    <a:pt x="8642" y="1070"/>
                    <a:pt x="8663" y="1069"/>
                    <a:pt x="8685" y="1069"/>
                  </a:cubicBezTo>
                  <a:close/>
                  <a:moveTo>
                    <a:pt x="4527" y="4773"/>
                  </a:moveTo>
                  <a:cubicBezTo>
                    <a:pt x="5370" y="4773"/>
                    <a:pt x="6382" y="5156"/>
                    <a:pt x="6382" y="5156"/>
                  </a:cubicBezTo>
                  <a:cubicBezTo>
                    <a:pt x="6382" y="5156"/>
                    <a:pt x="5441" y="5477"/>
                    <a:pt x="4405" y="5918"/>
                  </a:cubicBezTo>
                  <a:cubicBezTo>
                    <a:pt x="4147" y="6032"/>
                    <a:pt x="3924" y="6082"/>
                    <a:pt x="3725" y="6082"/>
                  </a:cubicBezTo>
                  <a:cubicBezTo>
                    <a:pt x="3135" y="6082"/>
                    <a:pt x="2752" y="5645"/>
                    <a:pt x="2262" y="5156"/>
                  </a:cubicBezTo>
                  <a:cubicBezTo>
                    <a:pt x="2262" y="5156"/>
                    <a:pt x="3286" y="4953"/>
                    <a:pt x="4179" y="4799"/>
                  </a:cubicBezTo>
                  <a:cubicBezTo>
                    <a:pt x="4289" y="4781"/>
                    <a:pt x="4406" y="4773"/>
                    <a:pt x="4527" y="4773"/>
                  </a:cubicBezTo>
                  <a:close/>
                  <a:moveTo>
                    <a:pt x="6145" y="7583"/>
                  </a:moveTo>
                  <a:cubicBezTo>
                    <a:pt x="6516" y="7583"/>
                    <a:pt x="6812" y="7839"/>
                    <a:pt x="6846" y="8204"/>
                  </a:cubicBezTo>
                  <a:cubicBezTo>
                    <a:pt x="6870" y="8585"/>
                    <a:pt x="6596" y="8918"/>
                    <a:pt x="6215" y="8954"/>
                  </a:cubicBezTo>
                  <a:cubicBezTo>
                    <a:pt x="6194" y="8956"/>
                    <a:pt x="6173" y="8957"/>
                    <a:pt x="6153" y="8957"/>
                  </a:cubicBezTo>
                  <a:cubicBezTo>
                    <a:pt x="5808" y="8957"/>
                    <a:pt x="5499" y="8682"/>
                    <a:pt x="5477" y="8323"/>
                  </a:cubicBezTo>
                  <a:cubicBezTo>
                    <a:pt x="5441" y="7954"/>
                    <a:pt x="5727" y="7608"/>
                    <a:pt x="6096" y="7585"/>
                  </a:cubicBezTo>
                  <a:cubicBezTo>
                    <a:pt x="6113" y="7584"/>
                    <a:pt x="6129" y="7583"/>
                    <a:pt x="6145" y="7583"/>
                  </a:cubicBezTo>
                  <a:close/>
                  <a:moveTo>
                    <a:pt x="13383" y="0"/>
                  </a:moveTo>
                  <a:cubicBezTo>
                    <a:pt x="7561" y="36"/>
                    <a:pt x="4132" y="1286"/>
                    <a:pt x="3286" y="1643"/>
                  </a:cubicBezTo>
                  <a:cubicBezTo>
                    <a:pt x="3120" y="2155"/>
                    <a:pt x="3012" y="2643"/>
                    <a:pt x="2977" y="3036"/>
                  </a:cubicBezTo>
                  <a:cubicBezTo>
                    <a:pt x="3024" y="3036"/>
                    <a:pt x="3072" y="3013"/>
                    <a:pt x="3120" y="3013"/>
                  </a:cubicBezTo>
                  <a:cubicBezTo>
                    <a:pt x="3390" y="2989"/>
                    <a:pt x="3694" y="2975"/>
                    <a:pt x="4018" y="2975"/>
                  </a:cubicBezTo>
                  <a:cubicBezTo>
                    <a:pt x="4518" y="2975"/>
                    <a:pt x="5065" y="3009"/>
                    <a:pt x="5608" y="3096"/>
                  </a:cubicBezTo>
                  <a:cubicBezTo>
                    <a:pt x="5834" y="3120"/>
                    <a:pt x="6049" y="3167"/>
                    <a:pt x="6263" y="3227"/>
                  </a:cubicBezTo>
                  <a:cubicBezTo>
                    <a:pt x="6477" y="3286"/>
                    <a:pt x="6691" y="3334"/>
                    <a:pt x="6882" y="3405"/>
                  </a:cubicBezTo>
                  <a:cubicBezTo>
                    <a:pt x="7096" y="3465"/>
                    <a:pt x="7275" y="3536"/>
                    <a:pt x="7453" y="3632"/>
                  </a:cubicBezTo>
                  <a:cubicBezTo>
                    <a:pt x="7632" y="3703"/>
                    <a:pt x="7799" y="3786"/>
                    <a:pt x="7942" y="3870"/>
                  </a:cubicBezTo>
                  <a:cubicBezTo>
                    <a:pt x="8096" y="3941"/>
                    <a:pt x="8215" y="4025"/>
                    <a:pt x="8335" y="4108"/>
                  </a:cubicBezTo>
                  <a:cubicBezTo>
                    <a:pt x="8454" y="4179"/>
                    <a:pt x="8537" y="4251"/>
                    <a:pt x="8620" y="4310"/>
                  </a:cubicBezTo>
                  <a:cubicBezTo>
                    <a:pt x="8763" y="4429"/>
                    <a:pt x="8858" y="4501"/>
                    <a:pt x="8858" y="4501"/>
                  </a:cubicBezTo>
                  <a:cubicBezTo>
                    <a:pt x="8858" y="4501"/>
                    <a:pt x="8763" y="4441"/>
                    <a:pt x="8596" y="4334"/>
                  </a:cubicBezTo>
                  <a:cubicBezTo>
                    <a:pt x="8525" y="4298"/>
                    <a:pt x="8418" y="4227"/>
                    <a:pt x="8299" y="4179"/>
                  </a:cubicBezTo>
                  <a:cubicBezTo>
                    <a:pt x="8180" y="4120"/>
                    <a:pt x="8049" y="4037"/>
                    <a:pt x="7906" y="4001"/>
                  </a:cubicBezTo>
                  <a:cubicBezTo>
                    <a:pt x="7751" y="3941"/>
                    <a:pt x="7584" y="3882"/>
                    <a:pt x="7406" y="3834"/>
                  </a:cubicBezTo>
                  <a:cubicBezTo>
                    <a:pt x="7227" y="3786"/>
                    <a:pt x="7037" y="3727"/>
                    <a:pt x="6846" y="3703"/>
                  </a:cubicBezTo>
                  <a:cubicBezTo>
                    <a:pt x="6644" y="3656"/>
                    <a:pt x="6441" y="3644"/>
                    <a:pt x="6239" y="3608"/>
                  </a:cubicBezTo>
                  <a:cubicBezTo>
                    <a:pt x="6025" y="3596"/>
                    <a:pt x="5810" y="3584"/>
                    <a:pt x="5596" y="3584"/>
                  </a:cubicBezTo>
                  <a:cubicBezTo>
                    <a:pt x="5521" y="3582"/>
                    <a:pt x="5447" y="3581"/>
                    <a:pt x="5372" y="3581"/>
                  </a:cubicBezTo>
                  <a:cubicBezTo>
                    <a:pt x="4583" y="3581"/>
                    <a:pt x="3829" y="3693"/>
                    <a:pt x="3274" y="3834"/>
                  </a:cubicBezTo>
                  <a:cubicBezTo>
                    <a:pt x="2965" y="3906"/>
                    <a:pt x="2727" y="3977"/>
                    <a:pt x="2560" y="4025"/>
                  </a:cubicBezTo>
                  <a:cubicBezTo>
                    <a:pt x="2477" y="4060"/>
                    <a:pt x="2417" y="4072"/>
                    <a:pt x="2381" y="4084"/>
                  </a:cubicBezTo>
                  <a:cubicBezTo>
                    <a:pt x="1858" y="4477"/>
                    <a:pt x="1167" y="5549"/>
                    <a:pt x="1167" y="8525"/>
                  </a:cubicBezTo>
                  <a:lnTo>
                    <a:pt x="1167" y="8966"/>
                  </a:lnTo>
                  <a:cubicBezTo>
                    <a:pt x="1592" y="8829"/>
                    <a:pt x="2145" y="8693"/>
                    <a:pt x="2639" y="8693"/>
                  </a:cubicBezTo>
                  <a:cubicBezTo>
                    <a:pt x="3389" y="8693"/>
                    <a:pt x="4002" y="9005"/>
                    <a:pt x="3822" y="10097"/>
                  </a:cubicBezTo>
                  <a:cubicBezTo>
                    <a:pt x="3562" y="11704"/>
                    <a:pt x="2746" y="12566"/>
                    <a:pt x="1921" y="12566"/>
                  </a:cubicBezTo>
                  <a:cubicBezTo>
                    <a:pt x="1653" y="12566"/>
                    <a:pt x="1383" y="12475"/>
                    <a:pt x="1131" y="12288"/>
                  </a:cubicBezTo>
                  <a:lnTo>
                    <a:pt x="1131" y="12288"/>
                  </a:lnTo>
                  <a:cubicBezTo>
                    <a:pt x="1119" y="13228"/>
                    <a:pt x="1143" y="13788"/>
                    <a:pt x="1310" y="14193"/>
                  </a:cubicBezTo>
                  <a:cubicBezTo>
                    <a:pt x="1357" y="14204"/>
                    <a:pt x="1405" y="14216"/>
                    <a:pt x="1477" y="14240"/>
                  </a:cubicBezTo>
                  <a:cubicBezTo>
                    <a:pt x="1536" y="14252"/>
                    <a:pt x="1608" y="14264"/>
                    <a:pt x="1679" y="14276"/>
                  </a:cubicBezTo>
                  <a:cubicBezTo>
                    <a:pt x="1846" y="14312"/>
                    <a:pt x="2048" y="14335"/>
                    <a:pt x="2274" y="14359"/>
                  </a:cubicBezTo>
                  <a:cubicBezTo>
                    <a:pt x="2500" y="14371"/>
                    <a:pt x="2739" y="14383"/>
                    <a:pt x="2977" y="14383"/>
                  </a:cubicBezTo>
                  <a:cubicBezTo>
                    <a:pt x="3465" y="14383"/>
                    <a:pt x="3953" y="14335"/>
                    <a:pt x="4310" y="14312"/>
                  </a:cubicBezTo>
                  <a:cubicBezTo>
                    <a:pt x="4691" y="14264"/>
                    <a:pt x="4917" y="14216"/>
                    <a:pt x="4917" y="14216"/>
                  </a:cubicBezTo>
                  <a:lnTo>
                    <a:pt x="4917" y="14216"/>
                  </a:lnTo>
                  <a:cubicBezTo>
                    <a:pt x="4917" y="14216"/>
                    <a:pt x="4013" y="14621"/>
                    <a:pt x="3036" y="14871"/>
                  </a:cubicBezTo>
                  <a:cubicBezTo>
                    <a:pt x="2798" y="14931"/>
                    <a:pt x="2536" y="14990"/>
                    <a:pt x="2310" y="15038"/>
                  </a:cubicBezTo>
                  <a:cubicBezTo>
                    <a:pt x="2072" y="15085"/>
                    <a:pt x="1834" y="15097"/>
                    <a:pt x="1631" y="15109"/>
                  </a:cubicBezTo>
                  <a:lnTo>
                    <a:pt x="1238" y="15109"/>
                  </a:lnTo>
                  <a:cubicBezTo>
                    <a:pt x="1155" y="15133"/>
                    <a:pt x="1096" y="15133"/>
                    <a:pt x="1012" y="15133"/>
                  </a:cubicBezTo>
                  <a:cubicBezTo>
                    <a:pt x="726" y="15133"/>
                    <a:pt x="405" y="15038"/>
                    <a:pt x="60" y="14752"/>
                  </a:cubicBezTo>
                  <a:lnTo>
                    <a:pt x="60" y="14752"/>
                  </a:lnTo>
                  <a:cubicBezTo>
                    <a:pt x="0" y="14800"/>
                    <a:pt x="429" y="16621"/>
                    <a:pt x="1429" y="17276"/>
                  </a:cubicBezTo>
                  <a:cubicBezTo>
                    <a:pt x="2584" y="16967"/>
                    <a:pt x="3763" y="16681"/>
                    <a:pt x="4953" y="16443"/>
                  </a:cubicBezTo>
                  <a:lnTo>
                    <a:pt x="4953" y="16431"/>
                  </a:lnTo>
                  <a:cubicBezTo>
                    <a:pt x="4989" y="16157"/>
                    <a:pt x="5203" y="13776"/>
                    <a:pt x="5679" y="13073"/>
                  </a:cubicBezTo>
                  <a:cubicBezTo>
                    <a:pt x="6060" y="12526"/>
                    <a:pt x="6799" y="12288"/>
                    <a:pt x="7215" y="12180"/>
                  </a:cubicBezTo>
                  <a:cubicBezTo>
                    <a:pt x="7203" y="11430"/>
                    <a:pt x="7203" y="9906"/>
                    <a:pt x="7394" y="9525"/>
                  </a:cubicBezTo>
                  <a:cubicBezTo>
                    <a:pt x="7584" y="9109"/>
                    <a:pt x="8382" y="8811"/>
                    <a:pt x="8882" y="8644"/>
                  </a:cubicBezTo>
                  <a:cubicBezTo>
                    <a:pt x="8882" y="8037"/>
                    <a:pt x="8942" y="6727"/>
                    <a:pt x="9418" y="6263"/>
                  </a:cubicBezTo>
                  <a:cubicBezTo>
                    <a:pt x="9811" y="5894"/>
                    <a:pt x="10382" y="5632"/>
                    <a:pt x="10704" y="5513"/>
                  </a:cubicBezTo>
                  <a:cubicBezTo>
                    <a:pt x="10740" y="4918"/>
                    <a:pt x="10894" y="3394"/>
                    <a:pt x="11394" y="2798"/>
                  </a:cubicBezTo>
                  <a:cubicBezTo>
                    <a:pt x="11871" y="2239"/>
                    <a:pt x="12859" y="2084"/>
                    <a:pt x="13383" y="2036"/>
                  </a:cubicBezTo>
                  <a:lnTo>
                    <a:pt x="133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5"/>
            <p:cNvSpPr/>
            <p:nvPr/>
          </p:nvSpPr>
          <p:spPr>
            <a:xfrm>
              <a:off x="1008750" y="3058550"/>
              <a:ext cx="97350" cy="79800"/>
            </a:xfrm>
            <a:custGeom>
              <a:avLst/>
              <a:gdLst/>
              <a:ahLst/>
              <a:cxnLst/>
              <a:rect l="l" t="t" r="r" b="b"/>
              <a:pathLst>
                <a:path w="3894" h="3192" extrusionOk="0">
                  <a:moveTo>
                    <a:pt x="3894" y="0"/>
                  </a:moveTo>
                  <a:lnTo>
                    <a:pt x="3894" y="0"/>
                  </a:lnTo>
                  <a:cubicBezTo>
                    <a:pt x="3275" y="84"/>
                    <a:pt x="2286" y="191"/>
                    <a:pt x="1370" y="322"/>
                  </a:cubicBezTo>
                  <a:cubicBezTo>
                    <a:pt x="786" y="476"/>
                    <a:pt x="191" y="750"/>
                    <a:pt x="119" y="893"/>
                  </a:cubicBezTo>
                  <a:cubicBezTo>
                    <a:pt x="24" y="1084"/>
                    <a:pt x="0" y="2179"/>
                    <a:pt x="0" y="3191"/>
                  </a:cubicBezTo>
                  <a:cubicBezTo>
                    <a:pt x="1250" y="3036"/>
                    <a:pt x="2501" y="2893"/>
                    <a:pt x="2882" y="2834"/>
                  </a:cubicBezTo>
                  <a:lnTo>
                    <a:pt x="3227" y="1881"/>
                  </a:lnTo>
                  <a:lnTo>
                    <a:pt x="715" y="1810"/>
                  </a:lnTo>
                  <a:lnTo>
                    <a:pt x="3560" y="976"/>
                  </a:lnTo>
                  <a:lnTo>
                    <a:pt x="3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5"/>
            <p:cNvSpPr/>
            <p:nvPr/>
          </p:nvSpPr>
          <p:spPr>
            <a:xfrm>
              <a:off x="1050125" y="2981450"/>
              <a:ext cx="84250" cy="67900"/>
            </a:xfrm>
            <a:custGeom>
              <a:avLst/>
              <a:gdLst/>
              <a:ahLst/>
              <a:cxnLst/>
              <a:rect l="l" t="t" r="r" b="b"/>
              <a:pathLst>
                <a:path w="3370" h="2716" extrusionOk="0">
                  <a:moveTo>
                    <a:pt x="3370" y="0"/>
                  </a:moveTo>
                  <a:cubicBezTo>
                    <a:pt x="2977" y="48"/>
                    <a:pt x="2358" y="120"/>
                    <a:pt x="1762" y="203"/>
                  </a:cubicBezTo>
                  <a:lnTo>
                    <a:pt x="1572" y="262"/>
                  </a:lnTo>
                  <a:cubicBezTo>
                    <a:pt x="1560" y="262"/>
                    <a:pt x="750" y="512"/>
                    <a:pt x="322" y="929"/>
                  </a:cubicBezTo>
                  <a:cubicBezTo>
                    <a:pt x="107" y="1120"/>
                    <a:pt x="0" y="1941"/>
                    <a:pt x="0" y="2715"/>
                  </a:cubicBezTo>
                  <a:cubicBezTo>
                    <a:pt x="988" y="2596"/>
                    <a:pt x="1989" y="2477"/>
                    <a:pt x="2501" y="2417"/>
                  </a:cubicBezTo>
                  <a:lnTo>
                    <a:pt x="2774" y="1655"/>
                  </a:lnTo>
                  <a:lnTo>
                    <a:pt x="834" y="1524"/>
                  </a:lnTo>
                  <a:lnTo>
                    <a:pt x="3096" y="774"/>
                  </a:lnTo>
                  <a:lnTo>
                    <a:pt x="3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5"/>
            <p:cNvSpPr/>
            <p:nvPr/>
          </p:nvSpPr>
          <p:spPr>
            <a:xfrm>
              <a:off x="1196875" y="2922800"/>
              <a:ext cx="93175" cy="31000"/>
            </a:xfrm>
            <a:custGeom>
              <a:avLst/>
              <a:gdLst/>
              <a:ahLst/>
              <a:cxnLst/>
              <a:rect l="l" t="t" r="r" b="b"/>
              <a:pathLst>
                <a:path w="3727" h="1240" extrusionOk="0">
                  <a:moveTo>
                    <a:pt x="214" y="1"/>
                  </a:moveTo>
                  <a:lnTo>
                    <a:pt x="0" y="1239"/>
                  </a:lnTo>
                  <a:lnTo>
                    <a:pt x="3727" y="1239"/>
                  </a:lnTo>
                  <a:lnTo>
                    <a:pt x="3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5"/>
            <p:cNvSpPr/>
            <p:nvPr/>
          </p:nvSpPr>
          <p:spPr>
            <a:xfrm>
              <a:off x="953375" y="3146350"/>
              <a:ext cx="121475" cy="90500"/>
            </a:xfrm>
            <a:custGeom>
              <a:avLst/>
              <a:gdLst/>
              <a:ahLst/>
              <a:cxnLst/>
              <a:rect l="l" t="t" r="r" b="b"/>
              <a:pathLst>
                <a:path w="4859" h="3620" extrusionOk="0">
                  <a:moveTo>
                    <a:pt x="4858" y="0"/>
                  </a:moveTo>
                  <a:lnTo>
                    <a:pt x="4858" y="0"/>
                  </a:lnTo>
                  <a:cubicBezTo>
                    <a:pt x="4287" y="84"/>
                    <a:pt x="3251" y="203"/>
                    <a:pt x="2227" y="322"/>
                  </a:cubicBezTo>
                  <a:lnTo>
                    <a:pt x="1930" y="346"/>
                  </a:lnTo>
                  <a:cubicBezTo>
                    <a:pt x="1644" y="381"/>
                    <a:pt x="858" y="572"/>
                    <a:pt x="572" y="1001"/>
                  </a:cubicBezTo>
                  <a:cubicBezTo>
                    <a:pt x="322" y="1370"/>
                    <a:pt x="120" y="2667"/>
                    <a:pt x="1" y="3620"/>
                  </a:cubicBezTo>
                  <a:cubicBezTo>
                    <a:pt x="656" y="3513"/>
                    <a:pt x="2037" y="3310"/>
                    <a:pt x="3727" y="3096"/>
                  </a:cubicBezTo>
                  <a:lnTo>
                    <a:pt x="4061" y="2191"/>
                  </a:lnTo>
                  <a:lnTo>
                    <a:pt x="1013" y="2120"/>
                  </a:lnTo>
                  <a:lnTo>
                    <a:pt x="4382" y="1274"/>
                  </a:lnTo>
                  <a:lnTo>
                    <a:pt x="4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5"/>
            <p:cNvSpPr/>
            <p:nvPr/>
          </p:nvSpPr>
          <p:spPr>
            <a:xfrm>
              <a:off x="1065300" y="2902875"/>
              <a:ext cx="123550" cy="319100"/>
            </a:xfrm>
            <a:custGeom>
              <a:avLst/>
              <a:gdLst/>
              <a:ahLst/>
              <a:cxnLst/>
              <a:rect l="l" t="t" r="r" b="b"/>
              <a:pathLst>
                <a:path w="4942" h="12764" extrusionOk="0">
                  <a:moveTo>
                    <a:pt x="4608" y="0"/>
                  </a:moveTo>
                  <a:lnTo>
                    <a:pt x="0" y="12764"/>
                  </a:lnTo>
                  <a:cubicBezTo>
                    <a:pt x="643" y="12692"/>
                    <a:pt x="1310" y="12621"/>
                    <a:pt x="2013" y="12561"/>
                  </a:cubicBezTo>
                  <a:lnTo>
                    <a:pt x="4489" y="1679"/>
                  </a:lnTo>
                  <a:lnTo>
                    <a:pt x="3501" y="8954"/>
                  </a:lnTo>
                  <a:lnTo>
                    <a:pt x="4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5"/>
            <p:cNvSpPr/>
            <p:nvPr/>
          </p:nvSpPr>
          <p:spPr>
            <a:xfrm>
              <a:off x="1298650" y="2902875"/>
              <a:ext cx="123575" cy="319100"/>
            </a:xfrm>
            <a:custGeom>
              <a:avLst/>
              <a:gdLst/>
              <a:ahLst/>
              <a:cxnLst/>
              <a:rect l="l" t="t" r="r" b="b"/>
              <a:pathLst>
                <a:path w="4943" h="12764" extrusionOk="0">
                  <a:moveTo>
                    <a:pt x="1" y="0"/>
                  </a:moveTo>
                  <a:lnTo>
                    <a:pt x="1454" y="8954"/>
                  </a:lnTo>
                  <a:lnTo>
                    <a:pt x="442" y="1691"/>
                  </a:lnTo>
                  <a:lnTo>
                    <a:pt x="2930" y="12573"/>
                  </a:lnTo>
                  <a:cubicBezTo>
                    <a:pt x="3620" y="12621"/>
                    <a:pt x="4299" y="12692"/>
                    <a:pt x="4942" y="12764"/>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5"/>
            <p:cNvSpPr/>
            <p:nvPr/>
          </p:nvSpPr>
          <p:spPr>
            <a:xfrm>
              <a:off x="1340925" y="2772200"/>
              <a:ext cx="201850" cy="71150"/>
            </a:xfrm>
            <a:custGeom>
              <a:avLst/>
              <a:gdLst/>
              <a:ahLst/>
              <a:cxnLst/>
              <a:rect l="l" t="t" r="r" b="b"/>
              <a:pathLst>
                <a:path w="8074" h="2846" extrusionOk="0">
                  <a:moveTo>
                    <a:pt x="1" y="0"/>
                  </a:moveTo>
                  <a:lnTo>
                    <a:pt x="1" y="1893"/>
                  </a:lnTo>
                  <a:cubicBezTo>
                    <a:pt x="3620" y="1917"/>
                    <a:pt x="6299" y="2382"/>
                    <a:pt x="8073" y="2846"/>
                  </a:cubicBezTo>
                  <a:cubicBezTo>
                    <a:pt x="7740" y="2263"/>
                    <a:pt x="7418" y="1822"/>
                    <a:pt x="6775" y="1453"/>
                  </a:cubicBezTo>
                  <a:cubicBezTo>
                    <a:pt x="4370" y="715"/>
                    <a:pt x="1084" y="1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45"/>
            <p:cNvSpPr/>
            <p:nvPr/>
          </p:nvSpPr>
          <p:spPr>
            <a:xfrm>
              <a:off x="1126025" y="4097350"/>
              <a:ext cx="236350" cy="23250"/>
            </a:xfrm>
            <a:custGeom>
              <a:avLst/>
              <a:gdLst/>
              <a:ahLst/>
              <a:cxnLst/>
              <a:rect l="l" t="t" r="r" b="b"/>
              <a:pathLst>
                <a:path w="9454" h="930" extrusionOk="0">
                  <a:moveTo>
                    <a:pt x="9454" y="1"/>
                  </a:moveTo>
                  <a:lnTo>
                    <a:pt x="9454" y="1"/>
                  </a:lnTo>
                  <a:cubicBezTo>
                    <a:pt x="9430" y="25"/>
                    <a:pt x="9418" y="49"/>
                    <a:pt x="9359" y="84"/>
                  </a:cubicBezTo>
                  <a:cubicBezTo>
                    <a:pt x="9299" y="108"/>
                    <a:pt x="9192" y="144"/>
                    <a:pt x="9073" y="156"/>
                  </a:cubicBezTo>
                  <a:cubicBezTo>
                    <a:pt x="8823" y="203"/>
                    <a:pt x="8454" y="215"/>
                    <a:pt x="8001" y="227"/>
                  </a:cubicBezTo>
                  <a:cubicBezTo>
                    <a:pt x="7561" y="227"/>
                    <a:pt x="7037" y="239"/>
                    <a:pt x="6465" y="263"/>
                  </a:cubicBezTo>
                  <a:lnTo>
                    <a:pt x="2953" y="263"/>
                  </a:lnTo>
                  <a:cubicBezTo>
                    <a:pt x="2394" y="239"/>
                    <a:pt x="1870" y="239"/>
                    <a:pt x="1429" y="227"/>
                  </a:cubicBezTo>
                  <a:cubicBezTo>
                    <a:pt x="977" y="215"/>
                    <a:pt x="608" y="203"/>
                    <a:pt x="358" y="156"/>
                  </a:cubicBezTo>
                  <a:cubicBezTo>
                    <a:pt x="215" y="120"/>
                    <a:pt x="131" y="108"/>
                    <a:pt x="72" y="84"/>
                  </a:cubicBezTo>
                  <a:cubicBezTo>
                    <a:pt x="12" y="49"/>
                    <a:pt x="0" y="1"/>
                    <a:pt x="0" y="1"/>
                  </a:cubicBezTo>
                  <a:lnTo>
                    <a:pt x="0" y="1"/>
                  </a:lnTo>
                  <a:cubicBezTo>
                    <a:pt x="0" y="1"/>
                    <a:pt x="0" y="49"/>
                    <a:pt x="60" y="108"/>
                  </a:cubicBezTo>
                  <a:cubicBezTo>
                    <a:pt x="96" y="168"/>
                    <a:pt x="203" y="227"/>
                    <a:pt x="322" y="287"/>
                  </a:cubicBezTo>
                  <a:cubicBezTo>
                    <a:pt x="572" y="406"/>
                    <a:pt x="953" y="525"/>
                    <a:pt x="1393" y="620"/>
                  </a:cubicBezTo>
                  <a:cubicBezTo>
                    <a:pt x="1846" y="715"/>
                    <a:pt x="2382" y="799"/>
                    <a:pt x="2941" y="834"/>
                  </a:cubicBezTo>
                  <a:cubicBezTo>
                    <a:pt x="3227" y="870"/>
                    <a:pt x="3525" y="894"/>
                    <a:pt x="3822" y="894"/>
                  </a:cubicBezTo>
                  <a:cubicBezTo>
                    <a:pt x="4120" y="918"/>
                    <a:pt x="4429" y="918"/>
                    <a:pt x="4727" y="930"/>
                  </a:cubicBezTo>
                  <a:cubicBezTo>
                    <a:pt x="5025" y="930"/>
                    <a:pt x="5334" y="918"/>
                    <a:pt x="5632" y="894"/>
                  </a:cubicBezTo>
                  <a:cubicBezTo>
                    <a:pt x="5930" y="882"/>
                    <a:pt x="6227" y="858"/>
                    <a:pt x="6513" y="834"/>
                  </a:cubicBezTo>
                  <a:cubicBezTo>
                    <a:pt x="7085" y="775"/>
                    <a:pt x="7608" y="703"/>
                    <a:pt x="8061" y="620"/>
                  </a:cubicBezTo>
                  <a:cubicBezTo>
                    <a:pt x="8501" y="525"/>
                    <a:pt x="8882" y="406"/>
                    <a:pt x="9132" y="287"/>
                  </a:cubicBezTo>
                  <a:cubicBezTo>
                    <a:pt x="9252" y="227"/>
                    <a:pt x="9359" y="168"/>
                    <a:pt x="9394" y="108"/>
                  </a:cubicBezTo>
                  <a:cubicBezTo>
                    <a:pt x="9442" y="49"/>
                    <a:pt x="9454" y="1"/>
                    <a:pt x="94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45"/>
            <p:cNvSpPr/>
            <p:nvPr/>
          </p:nvSpPr>
          <p:spPr>
            <a:xfrm>
              <a:off x="792050" y="3387750"/>
              <a:ext cx="356925" cy="557575"/>
            </a:xfrm>
            <a:custGeom>
              <a:avLst/>
              <a:gdLst/>
              <a:ahLst/>
              <a:cxnLst/>
              <a:rect l="l" t="t" r="r" b="b"/>
              <a:pathLst>
                <a:path w="14277" h="22303" extrusionOk="0">
                  <a:moveTo>
                    <a:pt x="9759" y="3525"/>
                  </a:moveTo>
                  <a:cubicBezTo>
                    <a:pt x="10592" y="3525"/>
                    <a:pt x="11676" y="3738"/>
                    <a:pt x="13086" y="4299"/>
                  </a:cubicBezTo>
                  <a:cubicBezTo>
                    <a:pt x="13086" y="4299"/>
                    <a:pt x="11032" y="5958"/>
                    <a:pt x="8709" y="5958"/>
                  </a:cubicBezTo>
                  <a:cubicBezTo>
                    <a:pt x="8147" y="5958"/>
                    <a:pt x="7570" y="5861"/>
                    <a:pt x="7001" y="5620"/>
                  </a:cubicBezTo>
                  <a:cubicBezTo>
                    <a:pt x="7001" y="5620"/>
                    <a:pt x="7145" y="3525"/>
                    <a:pt x="9759" y="3525"/>
                  </a:cubicBezTo>
                  <a:close/>
                  <a:moveTo>
                    <a:pt x="5049" y="14507"/>
                  </a:moveTo>
                  <a:cubicBezTo>
                    <a:pt x="5408" y="14507"/>
                    <a:pt x="5744" y="14793"/>
                    <a:pt x="5727" y="15205"/>
                  </a:cubicBezTo>
                  <a:cubicBezTo>
                    <a:pt x="5692" y="17598"/>
                    <a:pt x="5858" y="19241"/>
                    <a:pt x="5989" y="20146"/>
                  </a:cubicBezTo>
                  <a:cubicBezTo>
                    <a:pt x="6047" y="20561"/>
                    <a:pt x="5724" y="20921"/>
                    <a:pt x="5314" y="20921"/>
                  </a:cubicBezTo>
                  <a:cubicBezTo>
                    <a:pt x="5301" y="20921"/>
                    <a:pt x="5288" y="20920"/>
                    <a:pt x="5275" y="20920"/>
                  </a:cubicBezTo>
                  <a:lnTo>
                    <a:pt x="2548" y="20741"/>
                  </a:lnTo>
                  <a:cubicBezTo>
                    <a:pt x="2179" y="20705"/>
                    <a:pt x="1882" y="20384"/>
                    <a:pt x="1906" y="20015"/>
                  </a:cubicBezTo>
                  <a:cubicBezTo>
                    <a:pt x="2132" y="17455"/>
                    <a:pt x="3549" y="15681"/>
                    <a:pt x="4584" y="14693"/>
                  </a:cubicBezTo>
                  <a:cubicBezTo>
                    <a:pt x="4724" y="14564"/>
                    <a:pt x="4889" y="14507"/>
                    <a:pt x="5049" y="14507"/>
                  </a:cubicBezTo>
                  <a:close/>
                  <a:moveTo>
                    <a:pt x="12716" y="0"/>
                  </a:moveTo>
                  <a:cubicBezTo>
                    <a:pt x="10633" y="24"/>
                    <a:pt x="9121" y="274"/>
                    <a:pt x="8073" y="1382"/>
                  </a:cubicBezTo>
                  <a:cubicBezTo>
                    <a:pt x="7144" y="2346"/>
                    <a:pt x="6132" y="4203"/>
                    <a:pt x="5168" y="6025"/>
                  </a:cubicBezTo>
                  <a:cubicBezTo>
                    <a:pt x="4811" y="6692"/>
                    <a:pt x="4453" y="7347"/>
                    <a:pt x="4096" y="7954"/>
                  </a:cubicBezTo>
                  <a:cubicBezTo>
                    <a:pt x="4334" y="7827"/>
                    <a:pt x="4651" y="7743"/>
                    <a:pt x="5068" y="7743"/>
                  </a:cubicBezTo>
                  <a:cubicBezTo>
                    <a:pt x="5592" y="7743"/>
                    <a:pt x="6274" y="7876"/>
                    <a:pt x="7156" y="8228"/>
                  </a:cubicBezTo>
                  <a:cubicBezTo>
                    <a:pt x="7156" y="8228"/>
                    <a:pt x="5862" y="9258"/>
                    <a:pt x="4406" y="9258"/>
                  </a:cubicBezTo>
                  <a:cubicBezTo>
                    <a:pt x="4084" y="9258"/>
                    <a:pt x="3755" y="9208"/>
                    <a:pt x="3430" y="9085"/>
                  </a:cubicBezTo>
                  <a:cubicBezTo>
                    <a:pt x="3120" y="9573"/>
                    <a:pt x="2799" y="10025"/>
                    <a:pt x="2501" y="10383"/>
                  </a:cubicBezTo>
                  <a:cubicBezTo>
                    <a:pt x="2370" y="10561"/>
                    <a:pt x="2203" y="10823"/>
                    <a:pt x="2013" y="11180"/>
                  </a:cubicBezTo>
                  <a:cubicBezTo>
                    <a:pt x="2130" y="11157"/>
                    <a:pt x="2262" y="11144"/>
                    <a:pt x="2409" y="11144"/>
                  </a:cubicBezTo>
                  <a:cubicBezTo>
                    <a:pt x="2784" y="11144"/>
                    <a:pt x="3260" y="11229"/>
                    <a:pt x="3858" y="11442"/>
                  </a:cubicBezTo>
                  <a:lnTo>
                    <a:pt x="3930" y="11359"/>
                  </a:lnTo>
                  <a:cubicBezTo>
                    <a:pt x="4239" y="11085"/>
                    <a:pt x="4537" y="10799"/>
                    <a:pt x="4882" y="10526"/>
                  </a:cubicBezTo>
                  <a:cubicBezTo>
                    <a:pt x="5204" y="10264"/>
                    <a:pt x="5537" y="10014"/>
                    <a:pt x="5882" y="9752"/>
                  </a:cubicBezTo>
                  <a:cubicBezTo>
                    <a:pt x="6228" y="9514"/>
                    <a:pt x="6549" y="9275"/>
                    <a:pt x="6882" y="9073"/>
                  </a:cubicBezTo>
                  <a:cubicBezTo>
                    <a:pt x="7204" y="8847"/>
                    <a:pt x="7537" y="8656"/>
                    <a:pt x="7847" y="8478"/>
                  </a:cubicBezTo>
                  <a:cubicBezTo>
                    <a:pt x="8156" y="8275"/>
                    <a:pt x="8454" y="8132"/>
                    <a:pt x="8728" y="7978"/>
                  </a:cubicBezTo>
                  <a:cubicBezTo>
                    <a:pt x="8990" y="7835"/>
                    <a:pt x="9264" y="7716"/>
                    <a:pt x="9478" y="7597"/>
                  </a:cubicBezTo>
                  <a:cubicBezTo>
                    <a:pt x="9704" y="7478"/>
                    <a:pt x="9918" y="7382"/>
                    <a:pt x="10073" y="7311"/>
                  </a:cubicBezTo>
                  <a:cubicBezTo>
                    <a:pt x="10407" y="7144"/>
                    <a:pt x="10597" y="7061"/>
                    <a:pt x="10597" y="7061"/>
                  </a:cubicBezTo>
                  <a:lnTo>
                    <a:pt x="10597" y="7061"/>
                  </a:lnTo>
                  <a:cubicBezTo>
                    <a:pt x="10597" y="7061"/>
                    <a:pt x="10418" y="7168"/>
                    <a:pt x="10109" y="7347"/>
                  </a:cubicBezTo>
                  <a:cubicBezTo>
                    <a:pt x="9942" y="7430"/>
                    <a:pt x="9752" y="7537"/>
                    <a:pt x="9537" y="7668"/>
                  </a:cubicBezTo>
                  <a:cubicBezTo>
                    <a:pt x="9335" y="7799"/>
                    <a:pt x="9085" y="7954"/>
                    <a:pt x="8811" y="8120"/>
                  </a:cubicBezTo>
                  <a:cubicBezTo>
                    <a:pt x="8561" y="8299"/>
                    <a:pt x="8263" y="8454"/>
                    <a:pt x="7978" y="8668"/>
                  </a:cubicBezTo>
                  <a:cubicBezTo>
                    <a:pt x="7680" y="8871"/>
                    <a:pt x="7382" y="9085"/>
                    <a:pt x="7073" y="9323"/>
                  </a:cubicBezTo>
                  <a:cubicBezTo>
                    <a:pt x="6763" y="9549"/>
                    <a:pt x="6442" y="9811"/>
                    <a:pt x="6132" y="10061"/>
                  </a:cubicBezTo>
                  <a:cubicBezTo>
                    <a:pt x="5835" y="10335"/>
                    <a:pt x="5513" y="10609"/>
                    <a:pt x="5227" y="10883"/>
                  </a:cubicBezTo>
                  <a:cubicBezTo>
                    <a:pt x="4930" y="11168"/>
                    <a:pt x="4644" y="11466"/>
                    <a:pt x="4358" y="11764"/>
                  </a:cubicBezTo>
                  <a:cubicBezTo>
                    <a:pt x="4096" y="12061"/>
                    <a:pt x="3822" y="12359"/>
                    <a:pt x="3608" y="12669"/>
                  </a:cubicBezTo>
                  <a:cubicBezTo>
                    <a:pt x="3370" y="12966"/>
                    <a:pt x="3156" y="13264"/>
                    <a:pt x="2953" y="13550"/>
                  </a:cubicBezTo>
                  <a:cubicBezTo>
                    <a:pt x="2751" y="13847"/>
                    <a:pt x="2560" y="14109"/>
                    <a:pt x="2418" y="14383"/>
                  </a:cubicBezTo>
                  <a:cubicBezTo>
                    <a:pt x="2251" y="14645"/>
                    <a:pt x="2120" y="14883"/>
                    <a:pt x="2001" y="15098"/>
                  </a:cubicBezTo>
                  <a:cubicBezTo>
                    <a:pt x="1882" y="15300"/>
                    <a:pt x="1775" y="15502"/>
                    <a:pt x="1703" y="15657"/>
                  </a:cubicBezTo>
                  <a:cubicBezTo>
                    <a:pt x="1536" y="15991"/>
                    <a:pt x="1441" y="16181"/>
                    <a:pt x="1441" y="16181"/>
                  </a:cubicBezTo>
                  <a:cubicBezTo>
                    <a:pt x="1132" y="16943"/>
                    <a:pt x="1" y="19681"/>
                    <a:pt x="1" y="20884"/>
                  </a:cubicBezTo>
                  <a:cubicBezTo>
                    <a:pt x="1" y="21634"/>
                    <a:pt x="465" y="21944"/>
                    <a:pt x="894" y="22075"/>
                  </a:cubicBezTo>
                  <a:cubicBezTo>
                    <a:pt x="1167" y="22110"/>
                    <a:pt x="1405" y="22134"/>
                    <a:pt x="1656" y="22170"/>
                  </a:cubicBezTo>
                  <a:cubicBezTo>
                    <a:pt x="2645" y="22270"/>
                    <a:pt x="3784" y="22302"/>
                    <a:pt x="4835" y="22302"/>
                  </a:cubicBezTo>
                  <a:cubicBezTo>
                    <a:pt x="6161" y="22302"/>
                    <a:pt x="7347" y="22251"/>
                    <a:pt x="7918" y="22217"/>
                  </a:cubicBezTo>
                  <a:cubicBezTo>
                    <a:pt x="7740" y="21229"/>
                    <a:pt x="7644" y="20372"/>
                    <a:pt x="7644" y="19693"/>
                  </a:cubicBezTo>
                  <a:lnTo>
                    <a:pt x="7644" y="19158"/>
                  </a:lnTo>
                  <a:cubicBezTo>
                    <a:pt x="7644" y="16050"/>
                    <a:pt x="7621" y="13359"/>
                    <a:pt x="9645" y="11585"/>
                  </a:cubicBezTo>
                  <a:cubicBezTo>
                    <a:pt x="11014" y="10383"/>
                    <a:pt x="12312" y="9895"/>
                    <a:pt x="14276" y="9692"/>
                  </a:cubicBezTo>
                  <a:cubicBezTo>
                    <a:pt x="14157" y="9442"/>
                    <a:pt x="14062" y="9156"/>
                    <a:pt x="14002" y="8847"/>
                  </a:cubicBezTo>
                  <a:cubicBezTo>
                    <a:pt x="13978" y="8847"/>
                    <a:pt x="13931" y="8859"/>
                    <a:pt x="13883" y="8859"/>
                  </a:cubicBezTo>
                  <a:cubicBezTo>
                    <a:pt x="13645" y="8894"/>
                    <a:pt x="13312" y="8954"/>
                    <a:pt x="12907" y="9037"/>
                  </a:cubicBezTo>
                  <a:cubicBezTo>
                    <a:pt x="12085" y="9216"/>
                    <a:pt x="11026" y="9561"/>
                    <a:pt x="10014" y="10037"/>
                  </a:cubicBezTo>
                  <a:cubicBezTo>
                    <a:pt x="9002" y="10526"/>
                    <a:pt x="8049" y="11145"/>
                    <a:pt x="7394" y="11680"/>
                  </a:cubicBezTo>
                  <a:cubicBezTo>
                    <a:pt x="7073" y="11942"/>
                    <a:pt x="6799" y="12181"/>
                    <a:pt x="6609" y="12347"/>
                  </a:cubicBezTo>
                  <a:cubicBezTo>
                    <a:pt x="6430" y="12526"/>
                    <a:pt x="6323" y="12609"/>
                    <a:pt x="6323" y="12609"/>
                  </a:cubicBezTo>
                  <a:cubicBezTo>
                    <a:pt x="6323" y="12609"/>
                    <a:pt x="6418" y="12502"/>
                    <a:pt x="6585" y="12311"/>
                  </a:cubicBezTo>
                  <a:cubicBezTo>
                    <a:pt x="6739" y="12121"/>
                    <a:pt x="6978" y="11847"/>
                    <a:pt x="7299" y="11549"/>
                  </a:cubicBezTo>
                  <a:cubicBezTo>
                    <a:pt x="7906" y="10942"/>
                    <a:pt x="8799" y="10204"/>
                    <a:pt x="9776" y="9585"/>
                  </a:cubicBezTo>
                  <a:cubicBezTo>
                    <a:pt x="10764" y="8978"/>
                    <a:pt x="11847" y="8501"/>
                    <a:pt x="12681" y="8216"/>
                  </a:cubicBezTo>
                  <a:cubicBezTo>
                    <a:pt x="13097" y="8073"/>
                    <a:pt x="13455" y="7978"/>
                    <a:pt x="13705" y="7918"/>
                  </a:cubicBezTo>
                  <a:cubicBezTo>
                    <a:pt x="13788" y="7906"/>
                    <a:pt x="13848" y="7894"/>
                    <a:pt x="13883" y="7882"/>
                  </a:cubicBezTo>
                  <a:cubicBezTo>
                    <a:pt x="13859" y="7525"/>
                    <a:pt x="13859" y="7132"/>
                    <a:pt x="13859" y="6704"/>
                  </a:cubicBezTo>
                  <a:cubicBezTo>
                    <a:pt x="13859" y="5358"/>
                    <a:pt x="13502" y="3858"/>
                    <a:pt x="13193" y="2548"/>
                  </a:cubicBezTo>
                  <a:cubicBezTo>
                    <a:pt x="12955" y="1536"/>
                    <a:pt x="12740" y="691"/>
                    <a:pt x="127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5"/>
            <p:cNvSpPr/>
            <p:nvPr/>
          </p:nvSpPr>
          <p:spPr>
            <a:xfrm>
              <a:off x="824500" y="3689275"/>
              <a:ext cx="50325" cy="61050"/>
            </a:xfrm>
            <a:custGeom>
              <a:avLst/>
              <a:gdLst/>
              <a:ahLst/>
              <a:cxnLst/>
              <a:rect l="l" t="t" r="r" b="b"/>
              <a:pathLst>
                <a:path w="2013" h="2442" extrusionOk="0">
                  <a:moveTo>
                    <a:pt x="2012" y="0"/>
                  </a:moveTo>
                  <a:lnTo>
                    <a:pt x="2012" y="0"/>
                  </a:lnTo>
                  <a:cubicBezTo>
                    <a:pt x="1626" y="174"/>
                    <a:pt x="1162" y="324"/>
                    <a:pt x="664" y="324"/>
                  </a:cubicBezTo>
                  <a:cubicBezTo>
                    <a:pt x="548" y="324"/>
                    <a:pt x="429" y="316"/>
                    <a:pt x="310" y="298"/>
                  </a:cubicBezTo>
                  <a:cubicBezTo>
                    <a:pt x="107" y="905"/>
                    <a:pt x="0" y="1644"/>
                    <a:pt x="48" y="2441"/>
                  </a:cubicBezTo>
                  <a:cubicBezTo>
                    <a:pt x="167" y="2263"/>
                    <a:pt x="298" y="2072"/>
                    <a:pt x="453" y="1858"/>
                  </a:cubicBezTo>
                  <a:cubicBezTo>
                    <a:pt x="619" y="1596"/>
                    <a:pt x="846" y="1322"/>
                    <a:pt x="1072" y="1048"/>
                  </a:cubicBezTo>
                  <a:cubicBezTo>
                    <a:pt x="1310" y="762"/>
                    <a:pt x="1548" y="465"/>
                    <a:pt x="1834" y="179"/>
                  </a:cubicBezTo>
                  <a:lnTo>
                    <a:pt x="2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5"/>
            <p:cNvSpPr/>
            <p:nvPr/>
          </p:nvSpPr>
          <p:spPr>
            <a:xfrm>
              <a:off x="802475" y="3958650"/>
              <a:ext cx="206300" cy="175650"/>
            </a:xfrm>
            <a:custGeom>
              <a:avLst/>
              <a:gdLst/>
              <a:ahLst/>
              <a:cxnLst/>
              <a:rect l="l" t="t" r="r" b="b"/>
              <a:pathLst>
                <a:path w="8252" h="7026" extrusionOk="0">
                  <a:moveTo>
                    <a:pt x="4025" y="1406"/>
                  </a:moveTo>
                  <a:cubicBezTo>
                    <a:pt x="4025" y="1406"/>
                    <a:pt x="4048" y="1477"/>
                    <a:pt x="4084" y="1608"/>
                  </a:cubicBezTo>
                  <a:cubicBezTo>
                    <a:pt x="4108" y="1739"/>
                    <a:pt x="4156" y="1917"/>
                    <a:pt x="4203" y="2156"/>
                  </a:cubicBezTo>
                  <a:cubicBezTo>
                    <a:pt x="4227" y="2382"/>
                    <a:pt x="4251" y="2656"/>
                    <a:pt x="4275" y="2930"/>
                  </a:cubicBezTo>
                  <a:cubicBezTo>
                    <a:pt x="4310" y="3215"/>
                    <a:pt x="4310" y="3525"/>
                    <a:pt x="4287" y="3822"/>
                  </a:cubicBezTo>
                  <a:cubicBezTo>
                    <a:pt x="4263" y="4120"/>
                    <a:pt x="4215" y="4418"/>
                    <a:pt x="4167" y="4704"/>
                  </a:cubicBezTo>
                  <a:cubicBezTo>
                    <a:pt x="4096" y="4989"/>
                    <a:pt x="4036" y="5239"/>
                    <a:pt x="3977" y="5466"/>
                  </a:cubicBezTo>
                  <a:cubicBezTo>
                    <a:pt x="3906" y="5692"/>
                    <a:pt x="3822" y="5870"/>
                    <a:pt x="3786" y="5989"/>
                  </a:cubicBezTo>
                  <a:cubicBezTo>
                    <a:pt x="3727" y="6108"/>
                    <a:pt x="3691" y="6180"/>
                    <a:pt x="3691" y="6180"/>
                  </a:cubicBezTo>
                  <a:cubicBezTo>
                    <a:pt x="3691" y="6180"/>
                    <a:pt x="3679" y="6108"/>
                    <a:pt x="3667" y="5966"/>
                  </a:cubicBezTo>
                  <a:cubicBezTo>
                    <a:pt x="3655" y="5835"/>
                    <a:pt x="3632" y="5644"/>
                    <a:pt x="3620" y="5418"/>
                  </a:cubicBezTo>
                  <a:cubicBezTo>
                    <a:pt x="3620" y="5192"/>
                    <a:pt x="3608" y="4930"/>
                    <a:pt x="3608" y="4644"/>
                  </a:cubicBezTo>
                  <a:cubicBezTo>
                    <a:pt x="3620" y="4358"/>
                    <a:pt x="3632" y="4061"/>
                    <a:pt x="3632" y="3763"/>
                  </a:cubicBezTo>
                  <a:cubicBezTo>
                    <a:pt x="3667" y="3465"/>
                    <a:pt x="3691" y="3168"/>
                    <a:pt x="3727" y="2906"/>
                  </a:cubicBezTo>
                  <a:cubicBezTo>
                    <a:pt x="3763" y="2620"/>
                    <a:pt x="3810" y="2370"/>
                    <a:pt x="3846" y="2144"/>
                  </a:cubicBezTo>
                  <a:cubicBezTo>
                    <a:pt x="3894" y="1917"/>
                    <a:pt x="3929" y="1727"/>
                    <a:pt x="3965" y="1608"/>
                  </a:cubicBezTo>
                  <a:cubicBezTo>
                    <a:pt x="4013" y="1477"/>
                    <a:pt x="4025" y="1406"/>
                    <a:pt x="4025" y="1406"/>
                  </a:cubicBezTo>
                  <a:close/>
                  <a:moveTo>
                    <a:pt x="1155" y="1"/>
                  </a:moveTo>
                  <a:lnTo>
                    <a:pt x="0" y="6311"/>
                  </a:lnTo>
                  <a:cubicBezTo>
                    <a:pt x="1881" y="6740"/>
                    <a:pt x="6882" y="6978"/>
                    <a:pt x="8120" y="7025"/>
                  </a:cubicBezTo>
                  <a:cubicBezTo>
                    <a:pt x="8061" y="6763"/>
                    <a:pt x="8013" y="6501"/>
                    <a:pt x="7966" y="6251"/>
                  </a:cubicBezTo>
                  <a:cubicBezTo>
                    <a:pt x="7775" y="5013"/>
                    <a:pt x="7596" y="3763"/>
                    <a:pt x="7489" y="2834"/>
                  </a:cubicBezTo>
                  <a:cubicBezTo>
                    <a:pt x="7442" y="2370"/>
                    <a:pt x="7418" y="1965"/>
                    <a:pt x="7406" y="1703"/>
                  </a:cubicBezTo>
                  <a:cubicBezTo>
                    <a:pt x="7406" y="1430"/>
                    <a:pt x="7382" y="1263"/>
                    <a:pt x="7382" y="1263"/>
                  </a:cubicBezTo>
                  <a:lnTo>
                    <a:pt x="7382" y="1263"/>
                  </a:lnTo>
                  <a:cubicBezTo>
                    <a:pt x="7382" y="1263"/>
                    <a:pt x="7406" y="1418"/>
                    <a:pt x="7442" y="1703"/>
                  </a:cubicBezTo>
                  <a:cubicBezTo>
                    <a:pt x="7489" y="1965"/>
                    <a:pt x="7549" y="2358"/>
                    <a:pt x="7656" y="2810"/>
                  </a:cubicBezTo>
                  <a:cubicBezTo>
                    <a:pt x="7799" y="3525"/>
                    <a:pt x="8013" y="4418"/>
                    <a:pt x="8251" y="5358"/>
                  </a:cubicBezTo>
                  <a:cubicBezTo>
                    <a:pt x="7942" y="3668"/>
                    <a:pt x="7680" y="1787"/>
                    <a:pt x="7608" y="48"/>
                  </a:cubicBezTo>
                  <a:cubicBezTo>
                    <a:pt x="7358" y="60"/>
                    <a:pt x="6954" y="72"/>
                    <a:pt x="6465" y="84"/>
                  </a:cubicBezTo>
                  <a:lnTo>
                    <a:pt x="6108" y="6299"/>
                  </a:lnTo>
                  <a:lnTo>
                    <a:pt x="5513" y="120"/>
                  </a:lnTo>
                  <a:cubicBezTo>
                    <a:pt x="5156" y="120"/>
                    <a:pt x="4798" y="132"/>
                    <a:pt x="4406" y="132"/>
                  </a:cubicBezTo>
                  <a:cubicBezTo>
                    <a:pt x="3977" y="132"/>
                    <a:pt x="3548" y="132"/>
                    <a:pt x="3096" y="120"/>
                  </a:cubicBezTo>
                  <a:lnTo>
                    <a:pt x="1310" y="5775"/>
                  </a:lnTo>
                  <a:lnTo>
                    <a:pt x="2143" y="72"/>
                  </a:lnTo>
                  <a:cubicBezTo>
                    <a:pt x="1798" y="60"/>
                    <a:pt x="1465" y="36"/>
                    <a:pt x="11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5"/>
            <p:cNvSpPr/>
            <p:nvPr/>
          </p:nvSpPr>
          <p:spPr>
            <a:xfrm>
              <a:off x="999225" y="3645525"/>
              <a:ext cx="487875" cy="583125"/>
            </a:xfrm>
            <a:custGeom>
              <a:avLst/>
              <a:gdLst/>
              <a:ahLst/>
              <a:cxnLst/>
              <a:rect l="l" t="t" r="r" b="b"/>
              <a:pathLst>
                <a:path w="19515" h="23325" extrusionOk="0">
                  <a:moveTo>
                    <a:pt x="7823" y="1941"/>
                  </a:moveTo>
                  <a:cubicBezTo>
                    <a:pt x="8013" y="1941"/>
                    <a:pt x="8180" y="2108"/>
                    <a:pt x="8180" y="2298"/>
                  </a:cubicBezTo>
                  <a:cubicBezTo>
                    <a:pt x="8180" y="2489"/>
                    <a:pt x="8013" y="2655"/>
                    <a:pt x="7823" y="2655"/>
                  </a:cubicBezTo>
                  <a:cubicBezTo>
                    <a:pt x="7632" y="2655"/>
                    <a:pt x="7466" y="2489"/>
                    <a:pt x="7466" y="2298"/>
                  </a:cubicBezTo>
                  <a:cubicBezTo>
                    <a:pt x="7466" y="2108"/>
                    <a:pt x="7632" y="1941"/>
                    <a:pt x="7823" y="1941"/>
                  </a:cubicBezTo>
                  <a:close/>
                  <a:moveTo>
                    <a:pt x="11728" y="1941"/>
                  </a:moveTo>
                  <a:cubicBezTo>
                    <a:pt x="11930" y="1941"/>
                    <a:pt x="12085" y="2108"/>
                    <a:pt x="12085" y="2298"/>
                  </a:cubicBezTo>
                  <a:cubicBezTo>
                    <a:pt x="12085" y="2489"/>
                    <a:pt x="11930" y="2655"/>
                    <a:pt x="11728" y="2655"/>
                  </a:cubicBezTo>
                  <a:cubicBezTo>
                    <a:pt x="11537" y="2655"/>
                    <a:pt x="11383" y="2489"/>
                    <a:pt x="11383" y="2298"/>
                  </a:cubicBezTo>
                  <a:cubicBezTo>
                    <a:pt x="11383" y="2108"/>
                    <a:pt x="11526" y="1941"/>
                    <a:pt x="11728" y="1941"/>
                  </a:cubicBezTo>
                  <a:close/>
                  <a:moveTo>
                    <a:pt x="9775" y="1584"/>
                  </a:moveTo>
                  <a:cubicBezTo>
                    <a:pt x="10156" y="1584"/>
                    <a:pt x="10466" y="1905"/>
                    <a:pt x="10466" y="2286"/>
                  </a:cubicBezTo>
                  <a:cubicBezTo>
                    <a:pt x="10466" y="2679"/>
                    <a:pt x="10156" y="2989"/>
                    <a:pt x="9775" y="2989"/>
                  </a:cubicBezTo>
                  <a:cubicBezTo>
                    <a:pt x="9382" y="2989"/>
                    <a:pt x="9073" y="2679"/>
                    <a:pt x="9073" y="2286"/>
                  </a:cubicBezTo>
                  <a:cubicBezTo>
                    <a:pt x="9073" y="1905"/>
                    <a:pt x="9382" y="1584"/>
                    <a:pt x="9775" y="1584"/>
                  </a:cubicBezTo>
                  <a:close/>
                  <a:moveTo>
                    <a:pt x="2779" y="2710"/>
                  </a:moveTo>
                  <a:cubicBezTo>
                    <a:pt x="2841" y="2710"/>
                    <a:pt x="2902" y="2712"/>
                    <a:pt x="2965" y="2715"/>
                  </a:cubicBezTo>
                  <a:cubicBezTo>
                    <a:pt x="3227" y="2739"/>
                    <a:pt x="3477" y="2762"/>
                    <a:pt x="3739" y="2822"/>
                  </a:cubicBezTo>
                  <a:cubicBezTo>
                    <a:pt x="3977" y="2870"/>
                    <a:pt x="4215" y="2941"/>
                    <a:pt x="4489" y="3013"/>
                  </a:cubicBezTo>
                  <a:cubicBezTo>
                    <a:pt x="4739" y="3108"/>
                    <a:pt x="4977" y="3179"/>
                    <a:pt x="5215" y="3298"/>
                  </a:cubicBezTo>
                  <a:cubicBezTo>
                    <a:pt x="5453" y="3405"/>
                    <a:pt x="5680" y="3513"/>
                    <a:pt x="5882" y="3632"/>
                  </a:cubicBezTo>
                  <a:cubicBezTo>
                    <a:pt x="6299" y="3870"/>
                    <a:pt x="6680" y="4120"/>
                    <a:pt x="6989" y="4358"/>
                  </a:cubicBezTo>
                  <a:cubicBezTo>
                    <a:pt x="7287" y="4596"/>
                    <a:pt x="7525" y="4834"/>
                    <a:pt x="7668" y="5001"/>
                  </a:cubicBezTo>
                  <a:cubicBezTo>
                    <a:pt x="7823" y="5156"/>
                    <a:pt x="7894" y="5275"/>
                    <a:pt x="7894" y="5275"/>
                  </a:cubicBezTo>
                  <a:cubicBezTo>
                    <a:pt x="7894" y="5275"/>
                    <a:pt x="7775" y="5239"/>
                    <a:pt x="7549" y="5168"/>
                  </a:cubicBezTo>
                  <a:cubicBezTo>
                    <a:pt x="7346" y="5096"/>
                    <a:pt x="7049" y="4989"/>
                    <a:pt x="6692" y="4870"/>
                  </a:cubicBezTo>
                  <a:cubicBezTo>
                    <a:pt x="6346" y="4739"/>
                    <a:pt x="5942" y="4608"/>
                    <a:pt x="5513" y="4441"/>
                  </a:cubicBezTo>
                  <a:cubicBezTo>
                    <a:pt x="5310" y="4370"/>
                    <a:pt x="5084" y="4298"/>
                    <a:pt x="4858" y="4203"/>
                  </a:cubicBezTo>
                  <a:cubicBezTo>
                    <a:pt x="4632" y="4132"/>
                    <a:pt x="4418" y="4036"/>
                    <a:pt x="4191" y="3977"/>
                  </a:cubicBezTo>
                  <a:cubicBezTo>
                    <a:pt x="3977" y="3905"/>
                    <a:pt x="3739" y="3846"/>
                    <a:pt x="3501" y="3775"/>
                  </a:cubicBezTo>
                  <a:cubicBezTo>
                    <a:pt x="3298" y="3715"/>
                    <a:pt x="3072" y="3655"/>
                    <a:pt x="2870" y="3608"/>
                  </a:cubicBezTo>
                  <a:cubicBezTo>
                    <a:pt x="2655" y="3572"/>
                    <a:pt x="2441" y="3524"/>
                    <a:pt x="2251" y="3501"/>
                  </a:cubicBezTo>
                  <a:cubicBezTo>
                    <a:pt x="2060" y="3477"/>
                    <a:pt x="1881" y="3477"/>
                    <a:pt x="1703" y="3477"/>
                  </a:cubicBezTo>
                  <a:cubicBezTo>
                    <a:pt x="1536" y="3477"/>
                    <a:pt x="1381" y="3489"/>
                    <a:pt x="1239" y="3524"/>
                  </a:cubicBezTo>
                  <a:cubicBezTo>
                    <a:pt x="1108" y="3548"/>
                    <a:pt x="989" y="3584"/>
                    <a:pt x="881" y="3620"/>
                  </a:cubicBezTo>
                  <a:cubicBezTo>
                    <a:pt x="691" y="3703"/>
                    <a:pt x="584" y="3786"/>
                    <a:pt x="584" y="3786"/>
                  </a:cubicBezTo>
                  <a:cubicBezTo>
                    <a:pt x="584" y="3786"/>
                    <a:pt x="619" y="3655"/>
                    <a:pt x="762" y="3465"/>
                  </a:cubicBezTo>
                  <a:cubicBezTo>
                    <a:pt x="846" y="3370"/>
                    <a:pt x="941" y="3274"/>
                    <a:pt x="1084" y="3167"/>
                  </a:cubicBezTo>
                  <a:cubicBezTo>
                    <a:pt x="1215" y="3060"/>
                    <a:pt x="1393" y="2977"/>
                    <a:pt x="1584" y="2893"/>
                  </a:cubicBezTo>
                  <a:cubicBezTo>
                    <a:pt x="1774" y="2822"/>
                    <a:pt x="2001" y="2762"/>
                    <a:pt x="2239" y="2751"/>
                  </a:cubicBezTo>
                  <a:cubicBezTo>
                    <a:pt x="2417" y="2724"/>
                    <a:pt x="2596" y="2710"/>
                    <a:pt x="2779" y="2710"/>
                  </a:cubicBezTo>
                  <a:close/>
                  <a:moveTo>
                    <a:pt x="16883" y="2723"/>
                  </a:moveTo>
                  <a:cubicBezTo>
                    <a:pt x="17027" y="2723"/>
                    <a:pt x="17168" y="2735"/>
                    <a:pt x="17300" y="2762"/>
                  </a:cubicBezTo>
                  <a:cubicBezTo>
                    <a:pt x="17538" y="2798"/>
                    <a:pt x="17764" y="2858"/>
                    <a:pt x="17955" y="2917"/>
                  </a:cubicBezTo>
                  <a:cubicBezTo>
                    <a:pt x="18145" y="2989"/>
                    <a:pt x="18324" y="3072"/>
                    <a:pt x="18455" y="3179"/>
                  </a:cubicBezTo>
                  <a:cubicBezTo>
                    <a:pt x="18598" y="3274"/>
                    <a:pt x="18693" y="3394"/>
                    <a:pt x="18776" y="3477"/>
                  </a:cubicBezTo>
                  <a:cubicBezTo>
                    <a:pt x="18919" y="3655"/>
                    <a:pt x="18955" y="3786"/>
                    <a:pt x="18955" y="3786"/>
                  </a:cubicBezTo>
                  <a:cubicBezTo>
                    <a:pt x="18955" y="3786"/>
                    <a:pt x="18848" y="3703"/>
                    <a:pt x="18657" y="3632"/>
                  </a:cubicBezTo>
                  <a:cubicBezTo>
                    <a:pt x="18550" y="3584"/>
                    <a:pt x="18431" y="3548"/>
                    <a:pt x="18300" y="3524"/>
                  </a:cubicBezTo>
                  <a:cubicBezTo>
                    <a:pt x="18157" y="3489"/>
                    <a:pt x="18003" y="3477"/>
                    <a:pt x="17836" y="3477"/>
                  </a:cubicBezTo>
                  <a:cubicBezTo>
                    <a:pt x="17669" y="3477"/>
                    <a:pt x="17479" y="3477"/>
                    <a:pt x="17288" y="3513"/>
                  </a:cubicBezTo>
                  <a:cubicBezTo>
                    <a:pt x="17086" y="3524"/>
                    <a:pt x="16883" y="3572"/>
                    <a:pt x="16669" y="3608"/>
                  </a:cubicBezTo>
                  <a:cubicBezTo>
                    <a:pt x="16467" y="3655"/>
                    <a:pt x="16240" y="3715"/>
                    <a:pt x="16038" y="3775"/>
                  </a:cubicBezTo>
                  <a:cubicBezTo>
                    <a:pt x="15800" y="3846"/>
                    <a:pt x="15562" y="3905"/>
                    <a:pt x="15347" y="3989"/>
                  </a:cubicBezTo>
                  <a:lnTo>
                    <a:pt x="14681" y="4203"/>
                  </a:lnTo>
                  <a:cubicBezTo>
                    <a:pt x="14454" y="4286"/>
                    <a:pt x="14228" y="4370"/>
                    <a:pt x="14026" y="4441"/>
                  </a:cubicBezTo>
                  <a:cubicBezTo>
                    <a:pt x="13597" y="4608"/>
                    <a:pt x="13192" y="4763"/>
                    <a:pt x="12847" y="4882"/>
                  </a:cubicBezTo>
                  <a:cubicBezTo>
                    <a:pt x="12490" y="5001"/>
                    <a:pt x="12192" y="5096"/>
                    <a:pt x="11990" y="5179"/>
                  </a:cubicBezTo>
                  <a:cubicBezTo>
                    <a:pt x="11776" y="5251"/>
                    <a:pt x="11645" y="5275"/>
                    <a:pt x="11645" y="5275"/>
                  </a:cubicBezTo>
                  <a:cubicBezTo>
                    <a:pt x="11645" y="5275"/>
                    <a:pt x="11716" y="5179"/>
                    <a:pt x="11871" y="5001"/>
                  </a:cubicBezTo>
                  <a:cubicBezTo>
                    <a:pt x="12014" y="4834"/>
                    <a:pt x="12252" y="4608"/>
                    <a:pt x="12549" y="4358"/>
                  </a:cubicBezTo>
                  <a:cubicBezTo>
                    <a:pt x="12871" y="4132"/>
                    <a:pt x="13240" y="3870"/>
                    <a:pt x="13657" y="3644"/>
                  </a:cubicBezTo>
                  <a:cubicBezTo>
                    <a:pt x="13859" y="3524"/>
                    <a:pt x="14085" y="3405"/>
                    <a:pt x="14324" y="3310"/>
                  </a:cubicBezTo>
                  <a:cubicBezTo>
                    <a:pt x="14562" y="3215"/>
                    <a:pt x="14800" y="3120"/>
                    <a:pt x="15050" y="3036"/>
                  </a:cubicBezTo>
                  <a:cubicBezTo>
                    <a:pt x="15324" y="2941"/>
                    <a:pt x="15562" y="2882"/>
                    <a:pt x="15800" y="2834"/>
                  </a:cubicBezTo>
                  <a:cubicBezTo>
                    <a:pt x="16074" y="2774"/>
                    <a:pt x="16324" y="2751"/>
                    <a:pt x="16574" y="2739"/>
                  </a:cubicBezTo>
                  <a:cubicBezTo>
                    <a:pt x="16677" y="2729"/>
                    <a:pt x="16781" y="2723"/>
                    <a:pt x="16883" y="2723"/>
                  </a:cubicBezTo>
                  <a:close/>
                  <a:moveTo>
                    <a:pt x="2300" y="4113"/>
                  </a:moveTo>
                  <a:cubicBezTo>
                    <a:pt x="2661" y="4113"/>
                    <a:pt x="3089" y="4162"/>
                    <a:pt x="3596" y="4286"/>
                  </a:cubicBezTo>
                  <a:cubicBezTo>
                    <a:pt x="5965" y="4858"/>
                    <a:pt x="7894" y="6275"/>
                    <a:pt x="7894" y="6275"/>
                  </a:cubicBezTo>
                  <a:cubicBezTo>
                    <a:pt x="7894" y="6275"/>
                    <a:pt x="6287" y="9609"/>
                    <a:pt x="4810" y="9609"/>
                  </a:cubicBezTo>
                  <a:cubicBezTo>
                    <a:pt x="3322" y="9609"/>
                    <a:pt x="3144" y="5120"/>
                    <a:pt x="572" y="4775"/>
                  </a:cubicBezTo>
                  <a:cubicBezTo>
                    <a:pt x="572" y="4775"/>
                    <a:pt x="976" y="4113"/>
                    <a:pt x="2300" y="4113"/>
                  </a:cubicBezTo>
                  <a:close/>
                  <a:moveTo>
                    <a:pt x="17239" y="4113"/>
                  </a:moveTo>
                  <a:cubicBezTo>
                    <a:pt x="18562" y="4113"/>
                    <a:pt x="18967" y="4775"/>
                    <a:pt x="18967" y="4775"/>
                  </a:cubicBezTo>
                  <a:cubicBezTo>
                    <a:pt x="16395" y="5120"/>
                    <a:pt x="16217" y="9609"/>
                    <a:pt x="14728" y="9609"/>
                  </a:cubicBezTo>
                  <a:cubicBezTo>
                    <a:pt x="13240" y="9609"/>
                    <a:pt x="11645" y="6275"/>
                    <a:pt x="11645" y="6275"/>
                  </a:cubicBezTo>
                  <a:cubicBezTo>
                    <a:pt x="11645" y="6275"/>
                    <a:pt x="13585" y="4858"/>
                    <a:pt x="15943" y="4286"/>
                  </a:cubicBezTo>
                  <a:cubicBezTo>
                    <a:pt x="16450" y="4162"/>
                    <a:pt x="16878" y="4113"/>
                    <a:pt x="17239" y="4113"/>
                  </a:cubicBezTo>
                  <a:close/>
                  <a:moveTo>
                    <a:pt x="10835" y="5656"/>
                  </a:moveTo>
                  <a:lnTo>
                    <a:pt x="10835" y="5656"/>
                  </a:lnTo>
                  <a:cubicBezTo>
                    <a:pt x="11418" y="7715"/>
                    <a:pt x="13026" y="11109"/>
                    <a:pt x="13026" y="11109"/>
                  </a:cubicBezTo>
                  <a:lnTo>
                    <a:pt x="9787" y="11394"/>
                  </a:lnTo>
                  <a:lnTo>
                    <a:pt x="6537" y="11109"/>
                  </a:lnTo>
                  <a:cubicBezTo>
                    <a:pt x="6537" y="11109"/>
                    <a:pt x="7251" y="10442"/>
                    <a:pt x="8442" y="10442"/>
                  </a:cubicBezTo>
                  <a:cubicBezTo>
                    <a:pt x="9621" y="10442"/>
                    <a:pt x="9775" y="11109"/>
                    <a:pt x="9775" y="11109"/>
                  </a:cubicBezTo>
                  <a:cubicBezTo>
                    <a:pt x="9775" y="11109"/>
                    <a:pt x="9918" y="10442"/>
                    <a:pt x="11121" y="10442"/>
                  </a:cubicBezTo>
                  <a:cubicBezTo>
                    <a:pt x="11585" y="10442"/>
                    <a:pt x="11990" y="10549"/>
                    <a:pt x="12288" y="10668"/>
                  </a:cubicBezTo>
                  <a:cubicBezTo>
                    <a:pt x="12061" y="10192"/>
                    <a:pt x="11573" y="9132"/>
                    <a:pt x="11228" y="8275"/>
                  </a:cubicBezTo>
                  <a:cubicBezTo>
                    <a:pt x="10787" y="7108"/>
                    <a:pt x="10835" y="5656"/>
                    <a:pt x="10835" y="5656"/>
                  </a:cubicBezTo>
                  <a:close/>
                  <a:moveTo>
                    <a:pt x="9775" y="14716"/>
                  </a:moveTo>
                  <a:cubicBezTo>
                    <a:pt x="13407" y="14716"/>
                    <a:pt x="16395" y="18372"/>
                    <a:pt x="16217" y="18967"/>
                  </a:cubicBezTo>
                  <a:cubicBezTo>
                    <a:pt x="16038" y="19562"/>
                    <a:pt x="11895" y="19776"/>
                    <a:pt x="9775" y="19776"/>
                  </a:cubicBezTo>
                  <a:cubicBezTo>
                    <a:pt x="7656" y="19776"/>
                    <a:pt x="3525" y="19562"/>
                    <a:pt x="3322" y="18967"/>
                  </a:cubicBezTo>
                  <a:cubicBezTo>
                    <a:pt x="3144" y="18372"/>
                    <a:pt x="6144" y="14716"/>
                    <a:pt x="9775" y="14716"/>
                  </a:cubicBezTo>
                  <a:close/>
                  <a:moveTo>
                    <a:pt x="7489" y="21110"/>
                  </a:moveTo>
                  <a:cubicBezTo>
                    <a:pt x="7716" y="21110"/>
                    <a:pt x="7906" y="21289"/>
                    <a:pt x="7906" y="21527"/>
                  </a:cubicBezTo>
                  <a:cubicBezTo>
                    <a:pt x="7906" y="21765"/>
                    <a:pt x="7716" y="21943"/>
                    <a:pt x="7489" y="21943"/>
                  </a:cubicBezTo>
                  <a:cubicBezTo>
                    <a:pt x="7275" y="21943"/>
                    <a:pt x="7073" y="21765"/>
                    <a:pt x="7073" y="21527"/>
                  </a:cubicBezTo>
                  <a:cubicBezTo>
                    <a:pt x="7073" y="21312"/>
                    <a:pt x="7251" y="21110"/>
                    <a:pt x="7489" y="21110"/>
                  </a:cubicBezTo>
                  <a:close/>
                  <a:moveTo>
                    <a:pt x="12049" y="21110"/>
                  </a:moveTo>
                  <a:cubicBezTo>
                    <a:pt x="12276" y="21110"/>
                    <a:pt x="12466" y="21289"/>
                    <a:pt x="12466" y="21527"/>
                  </a:cubicBezTo>
                  <a:cubicBezTo>
                    <a:pt x="12466" y="21765"/>
                    <a:pt x="12288" y="21943"/>
                    <a:pt x="12049" y="21943"/>
                  </a:cubicBezTo>
                  <a:cubicBezTo>
                    <a:pt x="11823" y="21943"/>
                    <a:pt x="11633" y="21765"/>
                    <a:pt x="11633" y="21527"/>
                  </a:cubicBezTo>
                  <a:cubicBezTo>
                    <a:pt x="11633" y="21312"/>
                    <a:pt x="11811" y="21110"/>
                    <a:pt x="12049" y="21110"/>
                  </a:cubicBezTo>
                  <a:close/>
                  <a:moveTo>
                    <a:pt x="9775" y="20729"/>
                  </a:moveTo>
                  <a:cubicBezTo>
                    <a:pt x="10228" y="20729"/>
                    <a:pt x="10585" y="21098"/>
                    <a:pt x="10585" y="21551"/>
                  </a:cubicBezTo>
                  <a:cubicBezTo>
                    <a:pt x="10585" y="21991"/>
                    <a:pt x="10228" y="22360"/>
                    <a:pt x="9775" y="22360"/>
                  </a:cubicBezTo>
                  <a:cubicBezTo>
                    <a:pt x="9311" y="22360"/>
                    <a:pt x="8954" y="21991"/>
                    <a:pt x="8954" y="21551"/>
                  </a:cubicBezTo>
                  <a:cubicBezTo>
                    <a:pt x="8954" y="21086"/>
                    <a:pt x="9323" y="20729"/>
                    <a:pt x="9775" y="20729"/>
                  </a:cubicBezTo>
                  <a:close/>
                  <a:moveTo>
                    <a:pt x="6406" y="0"/>
                  </a:moveTo>
                  <a:cubicBezTo>
                    <a:pt x="4346" y="155"/>
                    <a:pt x="3132" y="596"/>
                    <a:pt x="1786" y="1762"/>
                  </a:cubicBezTo>
                  <a:cubicBezTo>
                    <a:pt x="0" y="3346"/>
                    <a:pt x="0" y="5775"/>
                    <a:pt x="0" y="8835"/>
                  </a:cubicBezTo>
                  <a:lnTo>
                    <a:pt x="0" y="9370"/>
                  </a:lnTo>
                  <a:cubicBezTo>
                    <a:pt x="0" y="10061"/>
                    <a:pt x="119" y="10990"/>
                    <a:pt x="334" y="12061"/>
                  </a:cubicBezTo>
                  <a:cubicBezTo>
                    <a:pt x="869" y="11740"/>
                    <a:pt x="1989" y="11156"/>
                    <a:pt x="3691" y="10799"/>
                  </a:cubicBezTo>
                  <a:lnTo>
                    <a:pt x="3834" y="11442"/>
                  </a:lnTo>
                  <a:cubicBezTo>
                    <a:pt x="1905" y="11859"/>
                    <a:pt x="810" y="12526"/>
                    <a:pt x="465" y="12764"/>
                  </a:cubicBezTo>
                  <a:cubicBezTo>
                    <a:pt x="524" y="13014"/>
                    <a:pt x="584" y="13288"/>
                    <a:pt x="643" y="13550"/>
                  </a:cubicBezTo>
                  <a:cubicBezTo>
                    <a:pt x="1179" y="13228"/>
                    <a:pt x="2298" y="12645"/>
                    <a:pt x="4037" y="12264"/>
                  </a:cubicBezTo>
                  <a:lnTo>
                    <a:pt x="4167" y="12895"/>
                  </a:lnTo>
                  <a:cubicBezTo>
                    <a:pt x="2251" y="13311"/>
                    <a:pt x="1131" y="14002"/>
                    <a:pt x="798" y="14228"/>
                  </a:cubicBezTo>
                  <a:cubicBezTo>
                    <a:pt x="858" y="14478"/>
                    <a:pt x="929" y="14740"/>
                    <a:pt x="989" y="15002"/>
                  </a:cubicBezTo>
                  <a:cubicBezTo>
                    <a:pt x="1524" y="14669"/>
                    <a:pt x="2643" y="14085"/>
                    <a:pt x="4370" y="13716"/>
                  </a:cubicBezTo>
                  <a:lnTo>
                    <a:pt x="4501" y="14359"/>
                  </a:lnTo>
                  <a:cubicBezTo>
                    <a:pt x="2643" y="14764"/>
                    <a:pt x="1524" y="15419"/>
                    <a:pt x="1155" y="15669"/>
                  </a:cubicBezTo>
                  <a:cubicBezTo>
                    <a:pt x="1905" y="18479"/>
                    <a:pt x="2882" y="21324"/>
                    <a:pt x="3548" y="22694"/>
                  </a:cubicBezTo>
                  <a:cubicBezTo>
                    <a:pt x="3739" y="22872"/>
                    <a:pt x="4191" y="23122"/>
                    <a:pt x="5168" y="23325"/>
                  </a:cubicBezTo>
                  <a:cubicBezTo>
                    <a:pt x="5144" y="23313"/>
                    <a:pt x="5120" y="23313"/>
                    <a:pt x="5096" y="23301"/>
                  </a:cubicBezTo>
                  <a:cubicBezTo>
                    <a:pt x="4882" y="23205"/>
                    <a:pt x="4727" y="23086"/>
                    <a:pt x="4584" y="22991"/>
                  </a:cubicBezTo>
                  <a:cubicBezTo>
                    <a:pt x="4453" y="22884"/>
                    <a:pt x="4382" y="22777"/>
                    <a:pt x="4334" y="22705"/>
                  </a:cubicBezTo>
                  <a:cubicBezTo>
                    <a:pt x="4287" y="22634"/>
                    <a:pt x="4287" y="22574"/>
                    <a:pt x="4287" y="22574"/>
                  </a:cubicBezTo>
                  <a:lnTo>
                    <a:pt x="4287" y="22574"/>
                  </a:lnTo>
                  <a:cubicBezTo>
                    <a:pt x="4287" y="22574"/>
                    <a:pt x="4310" y="22610"/>
                    <a:pt x="4382" y="22658"/>
                  </a:cubicBezTo>
                  <a:cubicBezTo>
                    <a:pt x="4441" y="22717"/>
                    <a:pt x="4560" y="22765"/>
                    <a:pt x="4691" y="22813"/>
                  </a:cubicBezTo>
                  <a:cubicBezTo>
                    <a:pt x="4846" y="22848"/>
                    <a:pt x="5001" y="22896"/>
                    <a:pt x="5215" y="22932"/>
                  </a:cubicBezTo>
                  <a:cubicBezTo>
                    <a:pt x="5418" y="22955"/>
                    <a:pt x="5656" y="22991"/>
                    <a:pt x="5918" y="23015"/>
                  </a:cubicBezTo>
                  <a:cubicBezTo>
                    <a:pt x="6168" y="23051"/>
                    <a:pt x="6453" y="23051"/>
                    <a:pt x="6751" y="23063"/>
                  </a:cubicBezTo>
                  <a:cubicBezTo>
                    <a:pt x="7049" y="23063"/>
                    <a:pt x="7358" y="23075"/>
                    <a:pt x="7680" y="23075"/>
                  </a:cubicBezTo>
                  <a:cubicBezTo>
                    <a:pt x="8013" y="23075"/>
                    <a:pt x="8358" y="23075"/>
                    <a:pt x="8692" y="23086"/>
                  </a:cubicBezTo>
                  <a:lnTo>
                    <a:pt x="10799" y="23086"/>
                  </a:lnTo>
                  <a:cubicBezTo>
                    <a:pt x="11133" y="23086"/>
                    <a:pt x="11466" y="23086"/>
                    <a:pt x="11787" y="23075"/>
                  </a:cubicBezTo>
                  <a:cubicBezTo>
                    <a:pt x="12442" y="23075"/>
                    <a:pt x="13038" y="23051"/>
                    <a:pt x="13562" y="23015"/>
                  </a:cubicBezTo>
                  <a:cubicBezTo>
                    <a:pt x="13692" y="23015"/>
                    <a:pt x="13812" y="22991"/>
                    <a:pt x="13931" y="22967"/>
                  </a:cubicBezTo>
                  <a:cubicBezTo>
                    <a:pt x="14050" y="22955"/>
                    <a:pt x="14157" y="22944"/>
                    <a:pt x="14264" y="22932"/>
                  </a:cubicBezTo>
                  <a:cubicBezTo>
                    <a:pt x="14431" y="22896"/>
                    <a:pt x="14562" y="22872"/>
                    <a:pt x="14681" y="22836"/>
                  </a:cubicBezTo>
                  <a:cubicBezTo>
                    <a:pt x="15824" y="21312"/>
                    <a:pt x="16669" y="18657"/>
                    <a:pt x="17205" y="17002"/>
                  </a:cubicBezTo>
                  <a:cubicBezTo>
                    <a:pt x="17383" y="16550"/>
                    <a:pt x="17598" y="15990"/>
                    <a:pt x="17824" y="15371"/>
                  </a:cubicBezTo>
                  <a:cubicBezTo>
                    <a:pt x="17252" y="15074"/>
                    <a:pt x="16324" y="14669"/>
                    <a:pt x="15026" y="14383"/>
                  </a:cubicBezTo>
                  <a:lnTo>
                    <a:pt x="15157" y="13752"/>
                  </a:lnTo>
                  <a:cubicBezTo>
                    <a:pt x="16467" y="14026"/>
                    <a:pt x="17419" y="14431"/>
                    <a:pt x="18038" y="14740"/>
                  </a:cubicBezTo>
                  <a:cubicBezTo>
                    <a:pt x="18134" y="14490"/>
                    <a:pt x="18205" y="14240"/>
                    <a:pt x="18300" y="13966"/>
                  </a:cubicBezTo>
                  <a:cubicBezTo>
                    <a:pt x="17741" y="13657"/>
                    <a:pt x="16764" y="13216"/>
                    <a:pt x="15359" y="12918"/>
                  </a:cubicBezTo>
                  <a:lnTo>
                    <a:pt x="15502" y="12276"/>
                  </a:lnTo>
                  <a:cubicBezTo>
                    <a:pt x="16883" y="12573"/>
                    <a:pt x="17883" y="13002"/>
                    <a:pt x="18491" y="13335"/>
                  </a:cubicBezTo>
                  <a:cubicBezTo>
                    <a:pt x="18562" y="13073"/>
                    <a:pt x="18634" y="12823"/>
                    <a:pt x="18717" y="12537"/>
                  </a:cubicBezTo>
                  <a:cubicBezTo>
                    <a:pt x="18181" y="12228"/>
                    <a:pt x="17181" y="11752"/>
                    <a:pt x="15693" y="11442"/>
                  </a:cubicBezTo>
                  <a:lnTo>
                    <a:pt x="15824" y="10799"/>
                  </a:lnTo>
                  <a:cubicBezTo>
                    <a:pt x="17252" y="11109"/>
                    <a:pt x="18264" y="11549"/>
                    <a:pt x="18872" y="11883"/>
                  </a:cubicBezTo>
                  <a:cubicBezTo>
                    <a:pt x="19193" y="10573"/>
                    <a:pt x="19443" y="9108"/>
                    <a:pt x="19515" y="7442"/>
                  </a:cubicBezTo>
                  <a:cubicBezTo>
                    <a:pt x="19491" y="5025"/>
                    <a:pt x="19253" y="3096"/>
                    <a:pt x="17741" y="1762"/>
                  </a:cubicBezTo>
                  <a:cubicBezTo>
                    <a:pt x="16407" y="596"/>
                    <a:pt x="15181" y="155"/>
                    <a:pt x="13133" y="0"/>
                  </a:cubicBezTo>
                  <a:cubicBezTo>
                    <a:pt x="13097" y="24"/>
                    <a:pt x="13085" y="60"/>
                    <a:pt x="13061" y="72"/>
                  </a:cubicBezTo>
                  <a:cubicBezTo>
                    <a:pt x="12347" y="738"/>
                    <a:pt x="11287" y="786"/>
                    <a:pt x="9763" y="786"/>
                  </a:cubicBezTo>
                  <a:cubicBezTo>
                    <a:pt x="8251" y="786"/>
                    <a:pt x="7192" y="738"/>
                    <a:pt x="6477" y="72"/>
                  </a:cubicBezTo>
                  <a:cubicBezTo>
                    <a:pt x="6453" y="36"/>
                    <a:pt x="6430" y="12"/>
                    <a:pt x="6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5"/>
            <p:cNvSpPr/>
            <p:nvPr/>
          </p:nvSpPr>
          <p:spPr>
            <a:xfrm>
              <a:off x="787575" y="4132175"/>
              <a:ext cx="234300" cy="95275"/>
            </a:xfrm>
            <a:custGeom>
              <a:avLst/>
              <a:gdLst/>
              <a:ahLst/>
              <a:cxnLst/>
              <a:rect l="l" t="t" r="r" b="b"/>
              <a:pathLst>
                <a:path w="9372" h="3811" extrusionOk="0">
                  <a:moveTo>
                    <a:pt x="465" y="1"/>
                  </a:moveTo>
                  <a:lnTo>
                    <a:pt x="1" y="2561"/>
                  </a:lnTo>
                  <a:lnTo>
                    <a:pt x="1763" y="2799"/>
                  </a:lnTo>
                  <a:lnTo>
                    <a:pt x="2430" y="1084"/>
                  </a:lnTo>
                  <a:lnTo>
                    <a:pt x="2561" y="2894"/>
                  </a:lnTo>
                  <a:lnTo>
                    <a:pt x="4918" y="3216"/>
                  </a:lnTo>
                  <a:lnTo>
                    <a:pt x="5418" y="1334"/>
                  </a:lnTo>
                  <a:lnTo>
                    <a:pt x="5740" y="3335"/>
                  </a:lnTo>
                  <a:lnTo>
                    <a:pt x="9371" y="3811"/>
                  </a:lnTo>
                  <a:cubicBezTo>
                    <a:pt x="9252" y="3192"/>
                    <a:pt x="9038" y="2049"/>
                    <a:pt x="8812" y="751"/>
                  </a:cubicBezTo>
                  <a:cubicBezTo>
                    <a:pt x="7859" y="691"/>
                    <a:pt x="2549" y="453"/>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5"/>
            <p:cNvSpPr/>
            <p:nvPr/>
          </p:nvSpPr>
          <p:spPr>
            <a:xfrm>
              <a:off x="1102800" y="3787200"/>
              <a:ext cx="68200" cy="71425"/>
            </a:xfrm>
            <a:custGeom>
              <a:avLst/>
              <a:gdLst/>
              <a:ahLst/>
              <a:cxnLst/>
              <a:rect l="l" t="t" r="r" b="b"/>
              <a:pathLst>
                <a:path w="2728" h="2857" extrusionOk="0">
                  <a:moveTo>
                    <a:pt x="1" y="1"/>
                  </a:moveTo>
                  <a:lnTo>
                    <a:pt x="1" y="1"/>
                  </a:lnTo>
                  <a:cubicBezTo>
                    <a:pt x="1" y="1"/>
                    <a:pt x="239" y="2453"/>
                    <a:pt x="1287" y="2810"/>
                  </a:cubicBezTo>
                  <a:cubicBezTo>
                    <a:pt x="1377" y="2842"/>
                    <a:pt x="1464" y="2856"/>
                    <a:pt x="1548" y="2856"/>
                  </a:cubicBezTo>
                  <a:cubicBezTo>
                    <a:pt x="2104" y="2856"/>
                    <a:pt x="2510" y="2221"/>
                    <a:pt x="2727" y="1632"/>
                  </a:cubicBezTo>
                  <a:lnTo>
                    <a:pt x="2727" y="1632"/>
                  </a:lnTo>
                  <a:cubicBezTo>
                    <a:pt x="2494" y="2140"/>
                    <a:pt x="2139" y="2604"/>
                    <a:pt x="1663" y="2604"/>
                  </a:cubicBezTo>
                  <a:cubicBezTo>
                    <a:pt x="1581" y="2604"/>
                    <a:pt x="1495" y="2590"/>
                    <a:pt x="1406" y="2560"/>
                  </a:cubicBezTo>
                  <a:cubicBezTo>
                    <a:pt x="644" y="2287"/>
                    <a:pt x="310" y="917"/>
                    <a:pt x="191" y="203"/>
                  </a:cubicBezTo>
                  <a:cubicBezTo>
                    <a:pt x="132" y="143"/>
                    <a:pt x="60" y="72"/>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5"/>
            <p:cNvSpPr/>
            <p:nvPr/>
          </p:nvSpPr>
          <p:spPr>
            <a:xfrm>
              <a:off x="1316525" y="3786900"/>
              <a:ext cx="67875" cy="71725"/>
            </a:xfrm>
            <a:custGeom>
              <a:avLst/>
              <a:gdLst/>
              <a:ahLst/>
              <a:cxnLst/>
              <a:rect l="l" t="t" r="r" b="b"/>
              <a:pathLst>
                <a:path w="2715" h="2869" extrusionOk="0">
                  <a:moveTo>
                    <a:pt x="2715" y="1"/>
                  </a:moveTo>
                  <a:lnTo>
                    <a:pt x="2715" y="1"/>
                  </a:lnTo>
                  <a:cubicBezTo>
                    <a:pt x="2655" y="72"/>
                    <a:pt x="2596" y="144"/>
                    <a:pt x="2524" y="203"/>
                  </a:cubicBezTo>
                  <a:cubicBezTo>
                    <a:pt x="2405" y="929"/>
                    <a:pt x="2084" y="2322"/>
                    <a:pt x="1322" y="2572"/>
                  </a:cubicBezTo>
                  <a:cubicBezTo>
                    <a:pt x="1231" y="2602"/>
                    <a:pt x="1144" y="2616"/>
                    <a:pt x="1060" y="2616"/>
                  </a:cubicBezTo>
                  <a:cubicBezTo>
                    <a:pt x="577" y="2616"/>
                    <a:pt x="224" y="2152"/>
                    <a:pt x="0" y="1644"/>
                  </a:cubicBezTo>
                  <a:lnTo>
                    <a:pt x="0" y="1644"/>
                  </a:lnTo>
                  <a:cubicBezTo>
                    <a:pt x="218" y="2233"/>
                    <a:pt x="615" y="2868"/>
                    <a:pt x="1176" y="2868"/>
                  </a:cubicBezTo>
                  <a:cubicBezTo>
                    <a:pt x="1261" y="2868"/>
                    <a:pt x="1349" y="2854"/>
                    <a:pt x="1441" y="2822"/>
                  </a:cubicBezTo>
                  <a:cubicBezTo>
                    <a:pt x="2477" y="2465"/>
                    <a:pt x="2715" y="1"/>
                    <a:pt x="27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5"/>
            <p:cNvSpPr/>
            <p:nvPr/>
          </p:nvSpPr>
          <p:spPr>
            <a:xfrm>
              <a:off x="1465650" y="4135150"/>
              <a:ext cx="219100" cy="91725"/>
            </a:xfrm>
            <a:custGeom>
              <a:avLst/>
              <a:gdLst/>
              <a:ahLst/>
              <a:cxnLst/>
              <a:rect l="l" t="t" r="r" b="b"/>
              <a:pathLst>
                <a:path w="8764" h="3669" extrusionOk="0">
                  <a:moveTo>
                    <a:pt x="8347" y="1"/>
                  </a:moveTo>
                  <a:cubicBezTo>
                    <a:pt x="6001" y="370"/>
                    <a:pt x="1429" y="572"/>
                    <a:pt x="548" y="620"/>
                  </a:cubicBezTo>
                  <a:cubicBezTo>
                    <a:pt x="322" y="1918"/>
                    <a:pt x="119" y="3061"/>
                    <a:pt x="0" y="3668"/>
                  </a:cubicBezTo>
                  <a:lnTo>
                    <a:pt x="3441" y="3228"/>
                  </a:lnTo>
                  <a:lnTo>
                    <a:pt x="3751" y="1215"/>
                  </a:lnTo>
                  <a:lnTo>
                    <a:pt x="4251" y="3120"/>
                  </a:lnTo>
                  <a:lnTo>
                    <a:pt x="6596" y="2811"/>
                  </a:lnTo>
                  <a:lnTo>
                    <a:pt x="6727" y="965"/>
                  </a:lnTo>
                  <a:lnTo>
                    <a:pt x="7406" y="2704"/>
                  </a:lnTo>
                  <a:lnTo>
                    <a:pt x="8763" y="2525"/>
                  </a:lnTo>
                  <a:lnTo>
                    <a:pt x="83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5"/>
            <p:cNvSpPr/>
            <p:nvPr/>
          </p:nvSpPr>
          <p:spPr>
            <a:xfrm>
              <a:off x="1416525" y="3958950"/>
              <a:ext cx="255425" cy="266425"/>
            </a:xfrm>
            <a:custGeom>
              <a:avLst/>
              <a:gdLst/>
              <a:ahLst/>
              <a:cxnLst/>
              <a:rect l="l" t="t" r="r" b="b"/>
              <a:pathLst>
                <a:path w="10217" h="10657" extrusionOk="0">
                  <a:moveTo>
                    <a:pt x="6311" y="1096"/>
                  </a:moveTo>
                  <a:cubicBezTo>
                    <a:pt x="6311" y="1096"/>
                    <a:pt x="6335" y="1167"/>
                    <a:pt x="6395" y="1298"/>
                  </a:cubicBezTo>
                  <a:lnTo>
                    <a:pt x="6573" y="1834"/>
                  </a:lnTo>
                  <a:cubicBezTo>
                    <a:pt x="6633" y="2060"/>
                    <a:pt x="6692" y="2322"/>
                    <a:pt x="6776" y="2596"/>
                  </a:cubicBezTo>
                  <a:cubicBezTo>
                    <a:pt x="6811" y="2882"/>
                    <a:pt x="6859" y="3179"/>
                    <a:pt x="6918" y="3489"/>
                  </a:cubicBezTo>
                  <a:cubicBezTo>
                    <a:pt x="6930" y="3799"/>
                    <a:pt x="6966" y="4096"/>
                    <a:pt x="6978" y="4382"/>
                  </a:cubicBezTo>
                  <a:cubicBezTo>
                    <a:pt x="6978" y="4668"/>
                    <a:pt x="6978" y="4930"/>
                    <a:pt x="6966" y="5168"/>
                  </a:cubicBezTo>
                  <a:cubicBezTo>
                    <a:pt x="6930" y="5406"/>
                    <a:pt x="6918" y="5596"/>
                    <a:pt x="6906" y="5739"/>
                  </a:cubicBezTo>
                  <a:cubicBezTo>
                    <a:pt x="6871" y="5870"/>
                    <a:pt x="6859" y="5954"/>
                    <a:pt x="6859" y="5954"/>
                  </a:cubicBezTo>
                  <a:cubicBezTo>
                    <a:pt x="6859" y="5954"/>
                    <a:pt x="6835" y="5882"/>
                    <a:pt x="6764" y="5751"/>
                  </a:cubicBezTo>
                  <a:lnTo>
                    <a:pt x="6585" y="5215"/>
                  </a:lnTo>
                  <a:cubicBezTo>
                    <a:pt x="6537" y="4989"/>
                    <a:pt x="6466" y="4727"/>
                    <a:pt x="6395" y="4453"/>
                  </a:cubicBezTo>
                  <a:cubicBezTo>
                    <a:pt x="6347" y="4168"/>
                    <a:pt x="6311" y="3870"/>
                    <a:pt x="6252" y="3560"/>
                  </a:cubicBezTo>
                  <a:cubicBezTo>
                    <a:pt x="6228" y="3251"/>
                    <a:pt x="6204" y="2953"/>
                    <a:pt x="6192" y="2667"/>
                  </a:cubicBezTo>
                  <a:cubicBezTo>
                    <a:pt x="6204" y="2382"/>
                    <a:pt x="6204" y="2120"/>
                    <a:pt x="6204" y="1882"/>
                  </a:cubicBezTo>
                  <a:cubicBezTo>
                    <a:pt x="6240" y="1644"/>
                    <a:pt x="6252" y="1453"/>
                    <a:pt x="6264" y="1310"/>
                  </a:cubicBezTo>
                  <a:cubicBezTo>
                    <a:pt x="6287" y="1179"/>
                    <a:pt x="6311" y="1096"/>
                    <a:pt x="6311" y="1096"/>
                  </a:cubicBezTo>
                  <a:close/>
                  <a:moveTo>
                    <a:pt x="9145" y="0"/>
                  </a:moveTo>
                  <a:cubicBezTo>
                    <a:pt x="8907" y="24"/>
                    <a:pt x="8657" y="36"/>
                    <a:pt x="8407" y="48"/>
                  </a:cubicBezTo>
                  <a:lnTo>
                    <a:pt x="9240" y="5739"/>
                  </a:lnTo>
                  <a:lnTo>
                    <a:pt x="9240" y="5739"/>
                  </a:lnTo>
                  <a:lnTo>
                    <a:pt x="7454" y="84"/>
                  </a:lnTo>
                  <a:cubicBezTo>
                    <a:pt x="7085" y="96"/>
                    <a:pt x="6704" y="96"/>
                    <a:pt x="6335" y="96"/>
                  </a:cubicBezTo>
                  <a:cubicBezTo>
                    <a:pt x="5871" y="96"/>
                    <a:pt x="5442" y="96"/>
                    <a:pt x="5037" y="84"/>
                  </a:cubicBezTo>
                  <a:lnTo>
                    <a:pt x="4442" y="6275"/>
                  </a:lnTo>
                  <a:lnTo>
                    <a:pt x="4085" y="60"/>
                  </a:lnTo>
                  <a:cubicBezTo>
                    <a:pt x="3656" y="48"/>
                    <a:pt x="3335" y="36"/>
                    <a:pt x="3108" y="24"/>
                  </a:cubicBezTo>
                  <a:cubicBezTo>
                    <a:pt x="2406" y="3560"/>
                    <a:pt x="918" y="8156"/>
                    <a:pt x="1" y="10216"/>
                  </a:cubicBezTo>
                  <a:lnTo>
                    <a:pt x="1025" y="10657"/>
                  </a:lnTo>
                  <a:cubicBezTo>
                    <a:pt x="1227" y="9966"/>
                    <a:pt x="1787" y="8061"/>
                    <a:pt x="2287" y="6132"/>
                  </a:cubicBezTo>
                  <a:cubicBezTo>
                    <a:pt x="2585" y="4918"/>
                    <a:pt x="2882" y="3715"/>
                    <a:pt x="3085" y="2787"/>
                  </a:cubicBezTo>
                  <a:cubicBezTo>
                    <a:pt x="3168" y="2322"/>
                    <a:pt x="3239" y="1941"/>
                    <a:pt x="3287" y="1667"/>
                  </a:cubicBezTo>
                  <a:cubicBezTo>
                    <a:pt x="3311" y="1405"/>
                    <a:pt x="3346" y="1239"/>
                    <a:pt x="3347" y="1239"/>
                  </a:cubicBezTo>
                  <a:lnTo>
                    <a:pt x="3347" y="1239"/>
                  </a:lnTo>
                  <a:cubicBezTo>
                    <a:pt x="3347" y="1239"/>
                    <a:pt x="3346" y="1405"/>
                    <a:pt x="3335" y="1667"/>
                  </a:cubicBezTo>
                  <a:cubicBezTo>
                    <a:pt x="3311" y="1941"/>
                    <a:pt x="3287" y="2346"/>
                    <a:pt x="3239" y="2798"/>
                  </a:cubicBezTo>
                  <a:cubicBezTo>
                    <a:pt x="3132" y="3739"/>
                    <a:pt x="2954" y="4989"/>
                    <a:pt x="2763" y="6227"/>
                  </a:cubicBezTo>
                  <a:cubicBezTo>
                    <a:pt x="2715" y="6477"/>
                    <a:pt x="2680" y="6728"/>
                    <a:pt x="2644" y="6989"/>
                  </a:cubicBezTo>
                  <a:cubicBezTo>
                    <a:pt x="3763" y="6942"/>
                    <a:pt x="8061" y="6728"/>
                    <a:pt x="10216" y="6370"/>
                  </a:cubicBezTo>
                  <a:lnTo>
                    <a:pt x="91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45"/>
            <p:cNvSpPr/>
            <p:nvPr/>
          </p:nvSpPr>
          <p:spPr>
            <a:xfrm>
              <a:off x="787300" y="3232225"/>
              <a:ext cx="912025" cy="387125"/>
            </a:xfrm>
            <a:custGeom>
              <a:avLst/>
              <a:gdLst/>
              <a:ahLst/>
              <a:cxnLst/>
              <a:rect l="l" t="t" r="r" b="b"/>
              <a:pathLst>
                <a:path w="36481" h="15485" extrusionOk="0">
                  <a:moveTo>
                    <a:pt x="18264" y="506"/>
                  </a:moveTo>
                  <a:cubicBezTo>
                    <a:pt x="19026" y="530"/>
                    <a:pt x="19764" y="530"/>
                    <a:pt x="20515" y="566"/>
                  </a:cubicBezTo>
                  <a:cubicBezTo>
                    <a:pt x="21253" y="590"/>
                    <a:pt x="21967" y="673"/>
                    <a:pt x="22681" y="733"/>
                  </a:cubicBezTo>
                  <a:cubicBezTo>
                    <a:pt x="23384" y="804"/>
                    <a:pt x="24063" y="887"/>
                    <a:pt x="24694" y="983"/>
                  </a:cubicBezTo>
                  <a:cubicBezTo>
                    <a:pt x="25003" y="1030"/>
                    <a:pt x="25313" y="1090"/>
                    <a:pt x="25610" y="1137"/>
                  </a:cubicBezTo>
                  <a:cubicBezTo>
                    <a:pt x="25908" y="1185"/>
                    <a:pt x="26194" y="1257"/>
                    <a:pt x="26480" y="1304"/>
                  </a:cubicBezTo>
                  <a:cubicBezTo>
                    <a:pt x="26765" y="1364"/>
                    <a:pt x="27015" y="1411"/>
                    <a:pt x="27265" y="1471"/>
                  </a:cubicBezTo>
                  <a:cubicBezTo>
                    <a:pt x="27515" y="1530"/>
                    <a:pt x="27754" y="1578"/>
                    <a:pt x="27980" y="1626"/>
                  </a:cubicBezTo>
                  <a:cubicBezTo>
                    <a:pt x="28432" y="1733"/>
                    <a:pt x="28813" y="1840"/>
                    <a:pt x="29123" y="1923"/>
                  </a:cubicBezTo>
                  <a:cubicBezTo>
                    <a:pt x="29754" y="2102"/>
                    <a:pt x="30111" y="2221"/>
                    <a:pt x="30111" y="2221"/>
                  </a:cubicBezTo>
                  <a:cubicBezTo>
                    <a:pt x="30111" y="2221"/>
                    <a:pt x="29742" y="2185"/>
                    <a:pt x="29087" y="2102"/>
                  </a:cubicBezTo>
                  <a:cubicBezTo>
                    <a:pt x="28754" y="2066"/>
                    <a:pt x="28373" y="2019"/>
                    <a:pt x="27908" y="1971"/>
                  </a:cubicBezTo>
                  <a:cubicBezTo>
                    <a:pt x="27456" y="1911"/>
                    <a:pt x="26956" y="1864"/>
                    <a:pt x="26384" y="1804"/>
                  </a:cubicBezTo>
                  <a:cubicBezTo>
                    <a:pt x="25837" y="1745"/>
                    <a:pt x="25229" y="1709"/>
                    <a:pt x="24598" y="1649"/>
                  </a:cubicBezTo>
                  <a:cubicBezTo>
                    <a:pt x="23967" y="1590"/>
                    <a:pt x="23289" y="1554"/>
                    <a:pt x="22610" y="1507"/>
                  </a:cubicBezTo>
                  <a:cubicBezTo>
                    <a:pt x="21908" y="1483"/>
                    <a:pt x="21193" y="1447"/>
                    <a:pt x="20467" y="1423"/>
                  </a:cubicBezTo>
                  <a:cubicBezTo>
                    <a:pt x="19741" y="1388"/>
                    <a:pt x="18991" y="1388"/>
                    <a:pt x="18264" y="1388"/>
                  </a:cubicBezTo>
                  <a:cubicBezTo>
                    <a:pt x="17514" y="1388"/>
                    <a:pt x="16788" y="1388"/>
                    <a:pt x="16062" y="1423"/>
                  </a:cubicBezTo>
                  <a:cubicBezTo>
                    <a:pt x="15335" y="1435"/>
                    <a:pt x="14621" y="1471"/>
                    <a:pt x="13918" y="1507"/>
                  </a:cubicBezTo>
                  <a:cubicBezTo>
                    <a:pt x="13216" y="1566"/>
                    <a:pt x="12549" y="1590"/>
                    <a:pt x="11918" y="1649"/>
                  </a:cubicBezTo>
                  <a:cubicBezTo>
                    <a:pt x="11287" y="1709"/>
                    <a:pt x="10692" y="1745"/>
                    <a:pt x="10132" y="1804"/>
                  </a:cubicBezTo>
                  <a:cubicBezTo>
                    <a:pt x="9585" y="1864"/>
                    <a:pt x="9085" y="1911"/>
                    <a:pt x="8620" y="1971"/>
                  </a:cubicBezTo>
                  <a:cubicBezTo>
                    <a:pt x="8168" y="2019"/>
                    <a:pt x="7775" y="2066"/>
                    <a:pt x="7441" y="2102"/>
                  </a:cubicBezTo>
                  <a:cubicBezTo>
                    <a:pt x="6787" y="2185"/>
                    <a:pt x="6418" y="2221"/>
                    <a:pt x="6418" y="2221"/>
                  </a:cubicBezTo>
                  <a:cubicBezTo>
                    <a:pt x="6418" y="2221"/>
                    <a:pt x="6763" y="2102"/>
                    <a:pt x="7394" y="1923"/>
                  </a:cubicBezTo>
                  <a:cubicBezTo>
                    <a:pt x="7715" y="1840"/>
                    <a:pt x="8096" y="1733"/>
                    <a:pt x="8549" y="1626"/>
                  </a:cubicBezTo>
                  <a:cubicBezTo>
                    <a:pt x="8763" y="1566"/>
                    <a:pt x="9001" y="1530"/>
                    <a:pt x="9263" y="1471"/>
                  </a:cubicBezTo>
                  <a:cubicBezTo>
                    <a:pt x="9513" y="1411"/>
                    <a:pt x="9775" y="1364"/>
                    <a:pt x="10049" y="1304"/>
                  </a:cubicBezTo>
                  <a:cubicBezTo>
                    <a:pt x="10597" y="1185"/>
                    <a:pt x="11192" y="1078"/>
                    <a:pt x="11835" y="983"/>
                  </a:cubicBezTo>
                  <a:cubicBezTo>
                    <a:pt x="12478" y="887"/>
                    <a:pt x="13145" y="804"/>
                    <a:pt x="13847" y="733"/>
                  </a:cubicBezTo>
                  <a:cubicBezTo>
                    <a:pt x="14538" y="673"/>
                    <a:pt x="15276" y="602"/>
                    <a:pt x="16014" y="566"/>
                  </a:cubicBezTo>
                  <a:cubicBezTo>
                    <a:pt x="16764" y="530"/>
                    <a:pt x="17502" y="530"/>
                    <a:pt x="18264" y="506"/>
                  </a:cubicBezTo>
                  <a:close/>
                  <a:moveTo>
                    <a:pt x="18264" y="3042"/>
                  </a:moveTo>
                  <a:cubicBezTo>
                    <a:pt x="18871" y="3054"/>
                    <a:pt x="19479" y="3054"/>
                    <a:pt x="20098" y="3090"/>
                  </a:cubicBezTo>
                  <a:cubicBezTo>
                    <a:pt x="20693" y="3102"/>
                    <a:pt x="21288" y="3173"/>
                    <a:pt x="21848" y="3221"/>
                  </a:cubicBezTo>
                  <a:cubicBezTo>
                    <a:pt x="22420" y="3281"/>
                    <a:pt x="22967" y="3340"/>
                    <a:pt x="23491" y="3435"/>
                  </a:cubicBezTo>
                  <a:cubicBezTo>
                    <a:pt x="24003" y="3507"/>
                    <a:pt x="24503" y="3590"/>
                    <a:pt x="24944" y="3685"/>
                  </a:cubicBezTo>
                  <a:cubicBezTo>
                    <a:pt x="25396" y="3757"/>
                    <a:pt x="25813" y="3864"/>
                    <a:pt x="26170" y="3947"/>
                  </a:cubicBezTo>
                  <a:cubicBezTo>
                    <a:pt x="26527" y="4031"/>
                    <a:pt x="26837" y="4114"/>
                    <a:pt x="27099" y="4185"/>
                  </a:cubicBezTo>
                  <a:cubicBezTo>
                    <a:pt x="27611" y="4340"/>
                    <a:pt x="27908" y="4424"/>
                    <a:pt x="27908" y="4424"/>
                  </a:cubicBezTo>
                  <a:cubicBezTo>
                    <a:pt x="27908" y="4424"/>
                    <a:pt x="27599" y="4364"/>
                    <a:pt x="27075" y="4305"/>
                  </a:cubicBezTo>
                  <a:cubicBezTo>
                    <a:pt x="26551" y="4233"/>
                    <a:pt x="25789" y="4150"/>
                    <a:pt x="24884" y="4055"/>
                  </a:cubicBezTo>
                  <a:cubicBezTo>
                    <a:pt x="24444" y="4007"/>
                    <a:pt x="23944" y="3971"/>
                    <a:pt x="23432" y="3924"/>
                  </a:cubicBezTo>
                  <a:cubicBezTo>
                    <a:pt x="22908" y="3876"/>
                    <a:pt x="22360" y="3852"/>
                    <a:pt x="21800" y="3804"/>
                  </a:cubicBezTo>
                  <a:cubicBezTo>
                    <a:pt x="21241" y="3769"/>
                    <a:pt x="20657" y="3745"/>
                    <a:pt x="20062" y="3733"/>
                  </a:cubicBezTo>
                  <a:cubicBezTo>
                    <a:pt x="19467" y="3697"/>
                    <a:pt x="18871" y="3709"/>
                    <a:pt x="18264" y="3697"/>
                  </a:cubicBezTo>
                  <a:cubicBezTo>
                    <a:pt x="17657" y="3697"/>
                    <a:pt x="17062" y="3697"/>
                    <a:pt x="16466" y="3733"/>
                  </a:cubicBezTo>
                  <a:cubicBezTo>
                    <a:pt x="15871" y="3745"/>
                    <a:pt x="15288" y="3769"/>
                    <a:pt x="14716" y="3804"/>
                  </a:cubicBezTo>
                  <a:cubicBezTo>
                    <a:pt x="14157" y="3852"/>
                    <a:pt x="13609" y="3864"/>
                    <a:pt x="13097" y="3924"/>
                  </a:cubicBezTo>
                  <a:cubicBezTo>
                    <a:pt x="12573" y="3971"/>
                    <a:pt x="12085" y="4007"/>
                    <a:pt x="11644" y="4055"/>
                  </a:cubicBezTo>
                  <a:cubicBezTo>
                    <a:pt x="11192" y="4102"/>
                    <a:pt x="10775" y="4150"/>
                    <a:pt x="10406" y="4185"/>
                  </a:cubicBezTo>
                  <a:cubicBezTo>
                    <a:pt x="10025" y="4233"/>
                    <a:pt x="9716" y="4269"/>
                    <a:pt x="9454" y="4305"/>
                  </a:cubicBezTo>
                  <a:cubicBezTo>
                    <a:pt x="8918" y="4364"/>
                    <a:pt x="8620" y="4412"/>
                    <a:pt x="8620" y="4412"/>
                  </a:cubicBezTo>
                  <a:cubicBezTo>
                    <a:pt x="8620" y="4412"/>
                    <a:pt x="8918" y="4328"/>
                    <a:pt x="9418" y="4185"/>
                  </a:cubicBezTo>
                  <a:cubicBezTo>
                    <a:pt x="9668" y="4114"/>
                    <a:pt x="9989" y="4043"/>
                    <a:pt x="10358" y="3947"/>
                  </a:cubicBezTo>
                  <a:cubicBezTo>
                    <a:pt x="10716" y="3864"/>
                    <a:pt x="11132" y="3769"/>
                    <a:pt x="11573" y="3685"/>
                  </a:cubicBezTo>
                  <a:cubicBezTo>
                    <a:pt x="12025" y="3590"/>
                    <a:pt x="12514" y="3507"/>
                    <a:pt x="13037" y="3435"/>
                  </a:cubicBezTo>
                  <a:cubicBezTo>
                    <a:pt x="13561" y="3340"/>
                    <a:pt x="14109" y="3281"/>
                    <a:pt x="14680" y="3221"/>
                  </a:cubicBezTo>
                  <a:cubicBezTo>
                    <a:pt x="15240" y="3173"/>
                    <a:pt x="15835" y="3114"/>
                    <a:pt x="16431" y="3090"/>
                  </a:cubicBezTo>
                  <a:cubicBezTo>
                    <a:pt x="17026" y="3054"/>
                    <a:pt x="17657" y="3042"/>
                    <a:pt x="18264" y="3042"/>
                  </a:cubicBezTo>
                  <a:close/>
                  <a:moveTo>
                    <a:pt x="18224" y="0"/>
                  </a:moveTo>
                  <a:cubicBezTo>
                    <a:pt x="12910" y="0"/>
                    <a:pt x="7598" y="697"/>
                    <a:pt x="2429" y="2090"/>
                  </a:cubicBezTo>
                  <a:cubicBezTo>
                    <a:pt x="2107" y="2959"/>
                    <a:pt x="1560" y="4721"/>
                    <a:pt x="1560" y="6317"/>
                  </a:cubicBezTo>
                  <a:cubicBezTo>
                    <a:pt x="1560" y="8531"/>
                    <a:pt x="0" y="11746"/>
                    <a:pt x="0" y="11746"/>
                  </a:cubicBezTo>
                  <a:cubicBezTo>
                    <a:pt x="0" y="11746"/>
                    <a:pt x="83" y="12044"/>
                    <a:pt x="595" y="12044"/>
                  </a:cubicBezTo>
                  <a:cubicBezTo>
                    <a:pt x="774" y="12044"/>
                    <a:pt x="1000" y="12020"/>
                    <a:pt x="1274" y="11913"/>
                  </a:cubicBezTo>
                  <a:lnTo>
                    <a:pt x="1274" y="11913"/>
                  </a:lnTo>
                  <a:lnTo>
                    <a:pt x="0" y="14758"/>
                  </a:lnTo>
                  <a:lnTo>
                    <a:pt x="1322" y="15484"/>
                  </a:lnTo>
                  <a:cubicBezTo>
                    <a:pt x="4096" y="8615"/>
                    <a:pt x="4024" y="5257"/>
                    <a:pt x="5405" y="5257"/>
                  </a:cubicBezTo>
                  <a:cubicBezTo>
                    <a:pt x="5727" y="5257"/>
                    <a:pt x="6013" y="5424"/>
                    <a:pt x="6239" y="5698"/>
                  </a:cubicBezTo>
                  <a:cubicBezTo>
                    <a:pt x="6179" y="5495"/>
                    <a:pt x="6120" y="5305"/>
                    <a:pt x="6048" y="5114"/>
                  </a:cubicBezTo>
                  <a:cubicBezTo>
                    <a:pt x="5906" y="4769"/>
                    <a:pt x="5763" y="4412"/>
                    <a:pt x="5548" y="4102"/>
                  </a:cubicBezTo>
                  <a:cubicBezTo>
                    <a:pt x="5346" y="3804"/>
                    <a:pt x="5096" y="3566"/>
                    <a:pt x="4822" y="3554"/>
                  </a:cubicBezTo>
                  <a:lnTo>
                    <a:pt x="4691" y="3554"/>
                  </a:lnTo>
                  <a:cubicBezTo>
                    <a:pt x="4691" y="3554"/>
                    <a:pt x="4655" y="3578"/>
                    <a:pt x="4632" y="3578"/>
                  </a:cubicBezTo>
                  <a:lnTo>
                    <a:pt x="4548" y="3650"/>
                  </a:lnTo>
                  <a:cubicBezTo>
                    <a:pt x="4453" y="3769"/>
                    <a:pt x="4346" y="3947"/>
                    <a:pt x="4251" y="4126"/>
                  </a:cubicBezTo>
                  <a:cubicBezTo>
                    <a:pt x="4072" y="4507"/>
                    <a:pt x="3941" y="4936"/>
                    <a:pt x="3822" y="5352"/>
                  </a:cubicBezTo>
                  <a:cubicBezTo>
                    <a:pt x="3703" y="5769"/>
                    <a:pt x="3596" y="6198"/>
                    <a:pt x="3500" y="6614"/>
                  </a:cubicBezTo>
                  <a:cubicBezTo>
                    <a:pt x="3286" y="7448"/>
                    <a:pt x="3108" y="8222"/>
                    <a:pt x="2929" y="8888"/>
                  </a:cubicBezTo>
                  <a:cubicBezTo>
                    <a:pt x="2846" y="9222"/>
                    <a:pt x="2750" y="9531"/>
                    <a:pt x="2631" y="9805"/>
                  </a:cubicBezTo>
                  <a:cubicBezTo>
                    <a:pt x="2524" y="10067"/>
                    <a:pt x="2405" y="10293"/>
                    <a:pt x="2310" y="10472"/>
                  </a:cubicBezTo>
                  <a:cubicBezTo>
                    <a:pt x="2191" y="10651"/>
                    <a:pt x="2084" y="10770"/>
                    <a:pt x="1988" y="10841"/>
                  </a:cubicBezTo>
                  <a:cubicBezTo>
                    <a:pt x="1905" y="10912"/>
                    <a:pt x="1857" y="10948"/>
                    <a:pt x="1857" y="10948"/>
                  </a:cubicBezTo>
                  <a:cubicBezTo>
                    <a:pt x="1857" y="10948"/>
                    <a:pt x="1869" y="10889"/>
                    <a:pt x="1917" y="10782"/>
                  </a:cubicBezTo>
                  <a:cubicBezTo>
                    <a:pt x="1953" y="10674"/>
                    <a:pt x="1988" y="10532"/>
                    <a:pt x="2048" y="10341"/>
                  </a:cubicBezTo>
                  <a:cubicBezTo>
                    <a:pt x="2155" y="9960"/>
                    <a:pt x="2310" y="9424"/>
                    <a:pt x="2453" y="8757"/>
                  </a:cubicBezTo>
                  <a:cubicBezTo>
                    <a:pt x="2608" y="8103"/>
                    <a:pt x="2738" y="7317"/>
                    <a:pt x="2881" y="6471"/>
                  </a:cubicBezTo>
                  <a:cubicBezTo>
                    <a:pt x="2965" y="6055"/>
                    <a:pt x="3048" y="5602"/>
                    <a:pt x="3155" y="5162"/>
                  </a:cubicBezTo>
                  <a:cubicBezTo>
                    <a:pt x="3262" y="4709"/>
                    <a:pt x="3370" y="4245"/>
                    <a:pt x="3560" y="3793"/>
                  </a:cubicBezTo>
                  <a:cubicBezTo>
                    <a:pt x="3655" y="3566"/>
                    <a:pt x="3762" y="3328"/>
                    <a:pt x="3953" y="3090"/>
                  </a:cubicBezTo>
                  <a:cubicBezTo>
                    <a:pt x="4001" y="3031"/>
                    <a:pt x="4060" y="2971"/>
                    <a:pt x="4120" y="2923"/>
                  </a:cubicBezTo>
                  <a:cubicBezTo>
                    <a:pt x="4191" y="2864"/>
                    <a:pt x="4251" y="2816"/>
                    <a:pt x="4346" y="2781"/>
                  </a:cubicBezTo>
                  <a:cubicBezTo>
                    <a:pt x="4429" y="2733"/>
                    <a:pt x="4596" y="2685"/>
                    <a:pt x="4632" y="2685"/>
                  </a:cubicBezTo>
                  <a:lnTo>
                    <a:pt x="4715" y="2673"/>
                  </a:lnTo>
                  <a:lnTo>
                    <a:pt x="4882" y="2673"/>
                  </a:lnTo>
                  <a:cubicBezTo>
                    <a:pt x="5191" y="2685"/>
                    <a:pt x="5489" y="2816"/>
                    <a:pt x="5715" y="2983"/>
                  </a:cubicBezTo>
                  <a:cubicBezTo>
                    <a:pt x="5941" y="3150"/>
                    <a:pt x="6120" y="3340"/>
                    <a:pt x="6263" y="3554"/>
                  </a:cubicBezTo>
                  <a:cubicBezTo>
                    <a:pt x="6548" y="3935"/>
                    <a:pt x="6739" y="4340"/>
                    <a:pt x="6906" y="4721"/>
                  </a:cubicBezTo>
                  <a:cubicBezTo>
                    <a:pt x="7072" y="5114"/>
                    <a:pt x="7191" y="5471"/>
                    <a:pt x="7287" y="5817"/>
                  </a:cubicBezTo>
                  <a:cubicBezTo>
                    <a:pt x="7465" y="6388"/>
                    <a:pt x="7584" y="6864"/>
                    <a:pt x="7680" y="7257"/>
                  </a:cubicBezTo>
                  <a:cubicBezTo>
                    <a:pt x="7727" y="7198"/>
                    <a:pt x="7763" y="7150"/>
                    <a:pt x="7811" y="7103"/>
                  </a:cubicBezTo>
                  <a:cubicBezTo>
                    <a:pt x="9049" y="5829"/>
                    <a:pt x="10680" y="5555"/>
                    <a:pt x="12966" y="5543"/>
                  </a:cubicBezTo>
                  <a:cubicBezTo>
                    <a:pt x="13002" y="5293"/>
                    <a:pt x="13097" y="5067"/>
                    <a:pt x="13240" y="4876"/>
                  </a:cubicBezTo>
                  <a:cubicBezTo>
                    <a:pt x="13418" y="4650"/>
                    <a:pt x="13740" y="4400"/>
                    <a:pt x="14299" y="4400"/>
                  </a:cubicBezTo>
                  <a:cubicBezTo>
                    <a:pt x="15371" y="4400"/>
                    <a:pt x="16062" y="4578"/>
                    <a:pt x="16669" y="4733"/>
                  </a:cubicBezTo>
                  <a:cubicBezTo>
                    <a:pt x="17169" y="4876"/>
                    <a:pt x="17621" y="4995"/>
                    <a:pt x="18240" y="4995"/>
                  </a:cubicBezTo>
                  <a:cubicBezTo>
                    <a:pt x="18871" y="4995"/>
                    <a:pt x="19312" y="4876"/>
                    <a:pt x="19824" y="4733"/>
                  </a:cubicBezTo>
                  <a:cubicBezTo>
                    <a:pt x="20431" y="4578"/>
                    <a:pt x="21122" y="4400"/>
                    <a:pt x="22193" y="4400"/>
                  </a:cubicBezTo>
                  <a:cubicBezTo>
                    <a:pt x="22753" y="4400"/>
                    <a:pt x="23086" y="4650"/>
                    <a:pt x="23241" y="4876"/>
                  </a:cubicBezTo>
                  <a:cubicBezTo>
                    <a:pt x="23396" y="5067"/>
                    <a:pt x="23479" y="5281"/>
                    <a:pt x="23527" y="5543"/>
                  </a:cubicBezTo>
                  <a:cubicBezTo>
                    <a:pt x="25801" y="5555"/>
                    <a:pt x="27444" y="5829"/>
                    <a:pt x="28682" y="7103"/>
                  </a:cubicBezTo>
                  <a:cubicBezTo>
                    <a:pt x="28730" y="7150"/>
                    <a:pt x="28766" y="7210"/>
                    <a:pt x="28813" y="7257"/>
                  </a:cubicBezTo>
                  <a:cubicBezTo>
                    <a:pt x="28897" y="6888"/>
                    <a:pt x="29016" y="6388"/>
                    <a:pt x="29194" y="5817"/>
                  </a:cubicBezTo>
                  <a:cubicBezTo>
                    <a:pt x="29301" y="5471"/>
                    <a:pt x="29420" y="5114"/>
                    <a:pt x="29587" y="4721"/>
                  </a:cubicBezTo>
                  <a:cubicBezTo>
                    <a:pt x="29754" y="4340"/>
                    <a:pt x="29944" y="3947"/>
                    <a:pt x="30230" y="3554"/>
                  </a:cubicBezTo>
                  <a:cubicBezTo>
                    <a:pt x="30373" y="3352"/>
                    <a:pt x="30540" y="3162"/>
                    <a:pt x="30778" y="2983"/>
                  </a:cubicBezTo>
                  <a:cubicBezTo>
                    <a:pt x="31004" y="2816"/>
                    <a:pt x="31302" y="2685"/>
                    <a:pt x="31611" y="2673"/>
                  </a:cubicBezTo>
                  <a:lnTo>
                    <a:pt x="31778" y="2673"/>
                  </a:lnTo>
                  <a:lnTo>
                    <a:pt x="31861" y="2685"/>
                  </a:lnTo>
                  <a:cubicBezTo>
                    <a:pt x="31897" y="2685"/>
                    <a:pt x="32064" y="2733"/>
                    <a:pt x="32147" y="2781"/>
                  </a:cubicBezTo>
                  <a:cubicBezTo>
                    <a:pt x="32254" y="2816"/>
                    <a:pt x="32302" y="2864"/>
                    <a:pt x="32373" y="2923"/>
                  </a:cubicBezTo>
                  <a:cubicBezTo>
                    <a:pt x="32433" y="2983"/>
                    <a:pt x="32492" y="3031"/>
                    <a:pt x="32540" y="3090"/>
                  </a:cubicBezTo>
                  <a:cubicBezTo>
                    <a:pt x="32730" y="3316"/>
                    <a:pt x="32837" y="3554"/>
                    <a:pt x="32933" y="3793"/>
                  </a:cubicBezTo>
                  <a:cubicBezTo>
                    <a:pt x="33135" y="4245"/>
                    <a:pt x="33230" y="4709"/>
                    <a:pt x="33338" y="5162"/>
                  </a:cubicBezTo>
                  <a:cubicBezTo>
                    <a:pt x="33445" y="5602"/>
                    <a:pt x="33516" y="6031"/>
                    <a:pt x="33611" y="6471"/>
                  </a:cubicBezTo>
                  <a:cubicBezTo>
                    <a:pt x="33754" y="7317"/>
                    <a:pt x="33885" y="8091"/>
                    <a:pt x="34040" y="8757"/>
                  </a:cubicBezTo>
                  <a:cubicBezTo>
                    <a:pt x="34183" y="9412"/>
                    <a:pt x="34338" y="9948"/>
                    <a:pt x="34433" y="10341"/>
                  </a:cubicBezTo>
                  <a:cubicBezTo>
                    <a:pt x="34481" y="10532"/>
                    <a:pt x="34528" y="10674"/>
                    <a:pt x="34576" y="10782"/>
                  </a:cubicBezTo>
                  <a:cubicBezTo>
                    <a:pt x="34600" y="10889"/>
                    <a:pt x="34635" y="10948"/>
                    <a:pt x="34635" y="10948"/>
                  </a:cubicBezTo>
                  <a:cubicBezTo>
                    <a:pt x="34635" y="10948"/>
                    <a:pt x="34588" y="10912"/>
                    <a:pt x="34492" y="10841"/>
                  </a:cubicBezTo>
                  <a:cubicBezTo>
                    <a:pt x="34409" y="10770"/>
                    <a:pt x="34302" y="10639"/>
                    <a:pt x="34183" y="10472"/>
                  </a:cubicBezTo>
                  <a:cubicBezTo>
                    <a:pt x="34076" y="10293"/>
                    <a:pt x="33945" y="10067"/>
                    <a:pt x="33861" y="9805"/>
                  </a:cubicBezTo>
                  <a:cubicBezTo>
                    <a:pt x="33754" y="9531"/>
                    <a:pt x="33659" y="9234"/>
                    <a:pt x="33564" y="8888"/>
                  </a:cubicBezTo>
                  <a:cubicBezTo>
                    <a:pt x="33361" y="8222"/>
                    <a:pt x="33183" y="7448"/>
                    <a:pt x="32992" y="6614"/>
                  </a:cubicBezTo>
                  <a:cubicBezTo>
                    <a:pt x="32885" y="6198"/>
                    <a:pt x="32790" y="5781"/>
                    <a:pt x="32671" y="5352"/>
                  </a:cubicBezTo>
                  <a:cubicBezTo>
                    <a:pt x="32552" y="4936"/>
                    <a:pt x="32409" y="4507"/>
                    <a:pt x="32230" y="4126"/>
                  </a:cubicBezTo>
                  <a:cubicBezTo>
                    <a:pt x="32147" y="3947"/>
                    <a:pt x="32040" y="3769"/>
                    <a:pt x="31933" y="3650"/>
                  </a:cubicBezTo>
                  <a:lnTo>
                    <a:pt x="31861" y="3578"/>
                  </a:lnTo>
                  <a:cubicBezTo>
                    <a:pt x="31849" y="3578"/>
                    <a:pt x="31814" y="3554"/>
                    <a:pt x="31802" y="3554"/>
                  </a:cubicBezTo>
                  <a:lnTo>
                    <a:pt x="31671" y="3554"/>
                  </a:lnTo>
                  <a:cubicBezTo>
                    <a:pt x="31421" y="3566"/>
                    <a:pt x="31147" y="3804"/>
                    <a:pt x="30944" y="4102"/>
                  </a:cubicBezTo>
                  <a:cubicBezTo>
                    <a:pt x="30730" y="4400"/>
                    <a:pt x="30587" y="4757"/>
                    <a:pt x="30444" y="5114"/>
                  </a:cubicBezTo>
                  <a:cubicBezTo>
                    <a:pt x="30373" y="5305"/>
                    <a:pt x="30313" y="5495"/>
                    <a:pt x="30254" y="5698"/>
                  </a:cubicBezTo>
                  <a:cubicBezTo>
                    <a:pt x="30480" y="5436"/>
                    <a:pt x="30766" y="5257"/>
                    <a:pt x="31087" y="5257"/>
                  </a:cubicBezTo>
                  <a:cubicBezTo>
                    <a:pt x="32468" y="5257"/>
                    <a:pt x="32397" y="8615"/>
                    <a:pt x="35147" y="15484"/>
                  </a:cubicBezTo>
                  <a:lnTo>
                    <a:pt x="36481" y="14758"/>
                  </a:lnTo>
                  <a:lnTo>
                    <a:pt x="35195" y="11913"/>
                  </a:lnTo>
                  <a:lnTo>
                    <a:pt x="35195" y="11913"/>
                  </a:lnTo>
                  <a:cubicBezTo>
                    <a:pt x="35481" y="12008"/>
                    <a:pt x="35707" y="12044"/>
                    <a:pt x="35885" y="12044"/>
                  </a:cubicBezTo>
                  <a:cubicBezTo>
                    <a:pt x="36386" y="12044"/>
                    <a:pt x="36481" y="11746"/>
                    <a:pt x="36481" y="11746"/>
                  </a:cubicBezTo>
                  <a:cubicBezTo>
                    <a:pt x="36481" y="11746"/>
                    <a:pt x="34290" y="7674"/>
                    <a:pt x="34219" y="5257"/>
                  </a:cubicBezTo>
                  <a:cubicBezTo>
                    <a:pt x="34159" y="3709"/>
                    <a:pt x="33838" y="2602"/>
                    <a:pt x="33623" y="1983"/>
                  </a:cubicBezTo>
                  <a:cubicBezTo>
                    <a:pt x="28577" y="661"/>
                    <a:pt x="23400" y="0"/>
                    <a:pt x="1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5"/>
            <p:cNvSpPr/>
            <p:nvPr/>
          </p:nvSpPr>
          <p:spPr>
            <a:xfrm>
              <a:off x="759900" y="2713850"/>
              <a:ext cx="966825" cy="1549325"/>
            </a:xfrm>
            <a:custGeom>
              <a:avLst/>
              <a:gdLst/>
              <a:ahLst/>
              <a:cxnLst/>
              <a:rect l="l" t="t" r="r" b="b"/>
              <a:pathLst>
                <a:path w="38673" h="61973" extrusionOk="0">
                  <a:moveTo>
                    <a:pt x="23242" y="2334"/>
                  </a:moveTo>
                  <a:cubicBezTo>
                    <a:pt x="24313" y="2501"/>
                    <a:pt x="27611" y="3049"/>
                    <a:pt x="30016" y="3787"/>
                  </a:cubicBezTo>
                  <a:cubicBezTo>
                    <a:pt x="30659" y="4156"/>
                    <a:pt x="30993" y="4608"/>
                    <a:pt x="31314" y="5168"/>
                  </a:cubicBezTo>
                  <a:cubicBezTo>
                    <a:pt x="29540" y="4716"/>
                    <a:pt x="26861" y="4251"/>
                    <a:pt x="23242" y="4216"/>
                  </a:cubicBezTo>
                  <a:lnTo>
                    <a:pt x="23242" y="2334"/>
                  </a:lnTo>
                  <a:close/>
                  <a:moveTo>
                    <a:pt x="15443" y="2334"/>
                  </a:moveTo>
                  <a:lnTo>
                    <a:pt x="15443" y="4227"/>
                  </a:lnTo>
                  <a:cubicBezTo>
                    <a:pt x="10395" y="4251"/>
                    <a:pt x="7156" y="5156"/>
                    <a:pt x="5716" y="5680"/>
                  </a:cubicBezTo>
                  <a:cubicBezTo>
                    <a:pt x="5835" y="5454"/>
                    <a:pt x="5978" y="5239"/>
                    <a:pt x="6132" y="5037"/>
                  </a:cubicBezTo>
                  <a:cubicBezTo>
                    <a:pt x="7168" y="3704"/>
                    <a:pt x="13824" y="2584"/>
                    <a:pt x="15443" y="2334"/>
                  </a:cubicBezTo>
                  <a:close/>
                  <a:moveTo>
                    <a:pt x="19360" y="977"/>
                  </a:moveTo>
                  <a:cubicBezTo>
                    <a:pt x="21110" y="977"/>
                    <a:pt x="22146" y="1584"/>
                    <a:pt x="22599" y="1977"/>
                  </a:cubicBezTo>
                  <a:lnTo>
                    <a:pt x="22599" y="6883"/>
                  </a:lnTo>
                  <a:lnTo>
                    <a:pt x="16110" y="6883"/>
                  </a:lnTo>
                  <a:lnTo>
                    <a:pt x="16110" y="1977"/>
                  </a:lnTo>
                  <a:cubicBezTo>
                    <a:pt x="16574" y="1584"/>
                    <a:pt x="17586" y="977"/>
                    <a:pt x="19360" y="977"/>
                  </a:cubicBezTo>
                  <a:close/>
                  <a:moveTo>
                    <a:pt x="20860" y="7573"/>
                  </a:moveTo>
                  <a:lnTo>
                    <a:pt x="20932" y="8026"/>
                  </a:lnTo>
                  <a:lnTo>
                    <a:pt x="17753" y="8026"/>
                  </a:lnTo>
                  <a:lnTo>
                    <a:pt x="17824" y="7573"/>
                  </a:lnTo>
                  <a:close/>
                  <a:moveTo>
                    <a:pt x="20991" y="8359"/>
                  </a:moveTo>
                  <a:lnTo>
                    <a:pt x="21206" y="9597"/>
                  </a:lnTo>
                  <a:lnTo>
                    <a:pt x="17503" y="9597"/>
                  </a:lnTo>
                  <a:lnTo>
                    <a:pt x="17705" y="8359"/>
                  </a:lnTo>
                  <a:close/>
                  <a:moveTo>
                    <a:pt x="16134" y="7561"/>
                  </a:moveTo>
                  <a:lnTo>
                    <a:pt x="15848" y="8335"/>
                  </a:lnTo>
                  <a:lnTo>
                    <a:pt x="14193" y="8942"/>
                  </a:lnTo>
                  <a:lnTo>
                    <a:pt x="15550" y="9169"/>
                  </a:lnTo>
                  <a:lnTo>
                    <a:pt x="15253" y="10014"/>
                  </a:lnTo>
                  <a:cubicBezTo>
                    <a:pt x="14943" y="10062"/>
                    <a:pt x="14205" y="10133"/>
                    <a:pt x="13467" y="10240"/>
                  </a:cubicBezTo>
                  <a:cubicBezTo>
                    <a:pt x="13526" y="9466"/>
                    <a:pt x="13705" y="8454"/>
                    <a:pt x="13991" y="8121"/>
                  </a:cubicBezTo>
                  <a:cubicBezTo>
                    <a:pt x="14360" y="7692"/>
                    <a:pt x="15431" y="7573"/>
                    <a:pt x="15800" y="7561"/>
                  </a:cubicBezTo>
                  <a:close/>
                  <a:moveTo>
                    <a:pt x="22884" y="7573"/>
                  </a:moveTo>
                  <a:cubicBezTo>
                    <a:pt x="23289" y="7573"/>
                    <a:pt x="24361" y="7692"/>
                    <a:pt x="24718" y="8121"/>
                  </a:cubicBezTo>
                  <a:cubicBezTo>
                    <a:pt x="25004" y="8454"/>
                    <a:pt x="25182" y="9466"/>
                    <a:pt x="25242" y="10240"/>
                  </a:cubicBezTo>
                  <a:cubicBezTo>
                    <a:pt x="24480" y="10145"/>
                    <a:pt x="23766" y="10062"/>
                    <a:pt x="23456" y="10014"/>
                  </a:cubicBezTo>
                  <a:lnTo>
                    <a:pt x="23135" y="9169"/>
                  </a:lnTo>
                  <a:lnTo>
                    <a:pt x="24456" y="8954"/>
                  </a:lnTo>
                  <a:lnTo>
                    <a:pt x="22837" y="8359"/>
                  </a:lnTo>
                  <a:lnTo>
                    <a:pt x="22563" y="7573"/>
                  </a:lnTo>
                  <a:close/>
                  <a:moveTo>
                    <a:pt x="21265" y="9919"/>
                  </a:moveTo>
                  <a:lnTo>
                    <a:pt x="21468" y="11157"/>
                  </a:lnTo>
                  <a:lnTo>
                    <a:pt x="17229" y="11157"/>
                  </a:lnTo>
                  <a:lnTo>
                    <a:pt x="17431" y="9919"/>
                  </a:lnTo>
                  <a:close/>
                  <a:moveTo>
                    <a:pt x="21515" y="11490"/>
                  </a:moveTo>
                  <a:lnTo>
                    <a:pt x="21730" y="12717"/>
                  </a:lnTo>
                  <a:lnTo>
                    <a:pt x="16991" y="12717"/>
                  </a:lnTo>
                  <a:lnTo>
                    <a:pt x="17205" y="11490"/>
                  </a:lnTo>
                  <a:close/>
                  <a:moveTo>
                    <a:pt x="15003" y="10681"/>
                  </a:moveTo>
                  <a:lnTo>
                    <a:pt x="14729" y="11431"/>
                  </a:lnTo>
                  <a:lnTo>
                    <a:pt x="12467" y="12169"/>
                  </a:lnTo>
                  <a:lnTo>
                    <a:pt x="14407" y="12336"/>
                  </a:lnTo>
                  <a:lnTo>
                    <a:pt x="14121" y="13098"/>
                  </a:lnTo>
                  <a:cubicBezTo>
                    <a:pt x="13598" y="13157"/>
                    <a:pt x="12597" y="13276"/>
                    <a:pt x="11621" y="13395"/>
                  </a:cubicBezTo>
                  <a:cubicBezTo>
                    <a:pt x="11633" y="12621"/>
                    <a:pt x="11740" y="11812"/>
                    <a:pt x="11943" y="11609"/>
                  </a:cubicBezTo>
                  <a:cubicBezTo>
                    <a:pt x="12371" y="11205"/>
                    <a:pt x="13181" y="10931"/>
                    <a:pt x="13193" y="10931"/>
                  </a:cubicBezTo>
                  <a:lnTo>
                    <a:pt x="13395" y="10871"/>
                  </a:lnTo>
                  <a:cubicBezTo>
                    <a:pt x="13991" y="10800"/>
                    <a:pt x="14598" y="10728"/>
                    <a:pt x="15003" y="10681"/>
                  </a:cubicBezTo>
                  <a:close/>
                  <a:moveTo>
                    <a:pt x="23706" y="10704"/>
                  </a:moveTo>
                  <a:lnTo>
                    <a:pt x="23706" y="10704"/>
                  </a:lnTo>
                  <a:cubicBezTo>
                    <a:pt x="24111" y="10752"/>
                    <a:pt x="24718" y="10824"/>
                    <a:pt x="25313" y="10907"/>
                  </a:cubicBezTo>
                  <a:lnTo>
                    <a:pt x="25504" y="10966"/>
                  </a:lnTo>
                  <a:cubicBezTo>
                    <a:pt x="25730" y="11038"/>
                    <a:pt x="26385" y="11288"/>
                    <a:pt x="26754" y="11633"/>
                  </a:cubicBezTo>
                  <a:cubicBezTo>
                    <a:pt x="26956" y="11824"/>
                    <a:pt x="27064" y="12645"/>
                    <a:pt x="27087" y="13419"/>
                  </a:cubicBezTo>
                  <a:cubicBezTo>
                    <a:pt x="26087" y="13288"/>
                    <a:pt x="25087" y="13169"/>
                    <a:pt x="24563" y="13110"/>
                  </a:cubicBezTo>
                  <a:lnTo>
                    <a:pt x="24289" y="12336"/>
                  </a:lnTo>
                  <a:lnTo>
                    <a:pt x="26206" y="12193"/>
                  </a:lnTo>
                  <a:lnTo>
                    <a:pt x="23968" y="11455"/>
                  </a:lnTo>
                  <a:lnTo>
                    <a:pt x="23706" y="10704"/>
                  </a:lnTo>
                  <a:close/>
                  <a:moveTo>
                    <a:pt x="21765" y="13050"/>
                  </a:moveTo>
                  <a:lnTo>
                    <a:pt x="21980" y="14276"/>
                  </a:lnTo>
                  <a:lnTo>
                    <a:pt x="16729" y="14276"/>
                  </a:lnTo>
                  <a:lnTo>
                    <a:pt x="16931" y="13050"/>
                  </a:lnTo>
                  <a:close/>
                  <a:moveTo>
                    <a:pt x="22039" y="14610"/>
                  </a:moveTo>
                  <a:lnTo>
                    <a:pt x="22242" y="15848"/>
                  </a:lnTo>
                  <a:lnTo>
                    <a:pt x="16467" y="15848"/>
                  </a:lnTo>
                  <a:lnTo>
                    <a:pt x="16681" y="14610"/>
                  </a:lnTo>
                  <a:close/>
                  <a:moveTo>
                    <a:pt x="13871" y="13788"/>
                  </a:moveTo>
                  <a:lnTo>
                    <a:pt x="13526" y="14764"/>
                  </a:lnTo>
                  <a:lnTo>
                    <a:pt x="10681" y="15598"/>
                  </a:lnTo>
                  <a:lnTo>
                    <a:pt x="13193" y="15669"/>
                  </a:lnTo>
                  <a:lnTo>
                    <a:pt x="12859" y="16622"/>
                  </a:lnTo>
                  <a:cubicBezTo>
                    <a:pt x="12467" y="16658"/>
                    <a:pt x="11216" y="16812"/>
                    <a:pt x="9966" y="16979"/>
                  </a:cubicBezTo>
                  <a:cubicBezTo>
                    <a:pt x="9954" y="15967"/>
                    <a:pt x="9990" y="14895"/>
                    <a:pt x="10085" y="14681"/>
                  </a:cubicBezTo>
                  <a:cubicBezTo>
                    <a:pt x="10157" y="14538"/>
                    <a:pt x="10776" y="14264"/>
                    <a:pt x="11371" y="14110"/>
                  </a:cubicBezTo>
                  <a:cubicBezTo>
                    <a:pt x="12264" y="13979"/>
                    <a:pt x="13240" y="13872"/>
                    <a:pt x="13871" y="13788"/>
                  </a:cubicBezTo>
                  <a:close/>
                  <a:moveTo>
                    <a:pt x="24825" y="13788"/>
                  </a:moveTo>
                  <a:lnTo>
                    <a:pt x="24825" y="13788"/>
                  </a:lnTo>
                  <a:cubicBezTo>
                    <a:pt x="25444" y="13872"/>
                    <a:pt x="26433" y="13979"/>
                    <a:pt x="27349" y="14110"/>
                  </a:cubicBezTo>
                  <a:cubicBezTo>
                    <a:pt x="27945" y="14264"/>
                    <a:pt x="28540" y="14538"/>
                    <a:pt x="28635" y="14681"/>
                  </a:cubicBezTo>
                  <a:cubicBezTo>
                    <a:pt x="28719" y="14872"/>
                    <a:pt x="28754" y="15967"/>
                    <a:pt x="28754" y="16979"/>
                  </a:cubicBezTo>
                  <a:cubicBezTo>
                    <a:pt x="27504" y="16824"/>
                    <a:pt x="26254" y="16681"/>
                    <a:pt x="25861" y="16622"/>
                  </a:cubicBezTo>
                  <a:lnTo>
                    <a:pt x="25516" y="15669"/>
                  </a:lnTo>
                  <a:lnTo>
                    <a:pt x="28016" y="15598"/>
                  </a:lnTo>
                  <a:lnTo>
                    <a:pt x="25170" y="14764"/>
                  </a:lnTo>
                  <a:lnTo>
                    <a:pt x="24825" y="13788"/>
                  </a:lnTo>
                  <a:close/>
                  <a:moveTo>
                    <a:pt x="22289" y="16169"/>
                  </a:moveTo>
                  <a:lnTo>
                    <a:pt x="22492" y="17408"/>
                  </a:lnTo>
                  <a:lnTo>
                    <a:pt x="16217" y="17408"/>
                  </a:lnTo>
                  <a:lnTo>
                    <a:pt x="16431" y="16169"/>
                  </a:lnTo>
                  <a:close/>
                  <a:moveTo>
                    <a:pt x="22527" y="17741"/>
                  </a:moveTo>
                  <a:lnTo>
                    <a:pt x="22742" y="18967"/>
                  </a:lnTo>
                  <a:lnTo>
                    <a:pt x="15967" y="18967"/>
                  </a:lnTo>
                  <a:lnTo>
                    <a:pt x="16169" y="17741"/>
                  </a:lnTo>
                  <a:close/>
                  <a:moveTo>
                    <a:pt x="22789" y="19313"/>
                  </a:moveTo>
                  <a:lnTo>
                    <a:pt x="22920" y="20003"/>
                  </a:lnTo>
                  <a:cubicBezTo>
                    <a:pt x="21622" y="19908"/>
                    <a:pt x="20408" y="19860"/>
                    <a:pt x="19360" y="19860"/>
                  </a:cubicBezTo>
                  <a:cubicBezTo>
                    <a:pt x="18301" y="19860"/>
                    <a:pt x="17110" y="19908"/>
                    <a:pt x="15800" y="20003"/>
                  </a:cubicBezTo>
                  <a:lnTo>
                    <a:pt x="15907" y="19313"/>
                  </a:lnTo>
                  <a:close/>
                  <a:moveTo>
                    <a:pt x="17134" y="7561"/>
                  </a:moveTo>
                  <a:lnTo>
                    <a:pt x="15681" y="16515"/>
                  </a:lnTo>
                  <a:lnTo>
                    <a:pt x="16681" y="9240"/>
                  </a:lnTo>
                  <a:lnTo>
                    <a:pt x="14205" y="20122"/>
                  </a:lnTo>
                  <a:cubicBezTo>
                    <a:pt x="13526" y="20182"/>
                    <a:pt x="12836" y="20253"/>
                    <a:pt x="12205" y="20325"/>
                  </a:cubicBezTo>
                  <a:lnTo>
                    <a:pt x="16812" y="7561"/>
                  </a:lnTo>
                  <a:close/>
                  <a:moveTo>
                    <a:pt x="21872" y="7573"/>
                  </a:moveTo>
                  <a:lnTo>
                    <a:pt x="26492" y="20337"/>
                  </a:lnTo>
                  <a:cubicBezTo>
                    <a:pt x="25849" y="20265"/>
                    <a:pt x="25170" y="20194"/>
                    <a:pt x="24480" y="20134"/>
                  </a:cubicBezTo>
                  <a:lnTo>
                    <a:pt x="21992" y="9252"/>
                  </a:lnTo>
                  <a:lnTo>
                    <a:pt x="23004" y="16527"/>
                  </a:lnTo>
                  <a:lnTo>
                    <a:pt x="21551" y="7573"/>
                  </a:lnTo>
                  <a:close/>
                  <a:moveTo>
                    <a:pt x="26099" y="17300"/>
                  </a:moveTo>
                  <a:cubicBezTo>
                    <a:pt x="26683" y="17384"/>
                    <a:pt x="27707" y="17503"/>
                    <a:pt x="28730" y="17622"/>
                  </a:cubicBezTo>
                  <a:lnTo>
                    <a:pt x="29028" y="17646"/>
                  </a:lnTo>
                  <a:cubicBezTo>
                    <a:pt x="29314" y="17681"/>
                    <a:pt x="30100" y="17872"/>
                    <a:pt x="30385" y="18301"/>
                  </a:cubicBezTo>
                  <a:cubicBezTo>
                    <a:pt x="30635" y="18670"/>
                    <a:pt x="30850" y="19967"/>
                    <a:pt x="30969" y="20920"/>
                  </a:cubicBezTo>
                  <a:cubicBezTo>
                    <a:pt x="30314" y="20813"/>
                    <a:pt x="28933" y="20610"/>
                    <a:pt x="27230" y="20396"/>
                  </a:cubicBezTo>
                  <a:lnTo>
                    <a:pt x="26897" y="19491"/>
                  </a:lnTo>
                  <a:lnTo>
                    <a:pt x="29921" y="19420"/>
                  </a:lnTo>
                  <a:lnTo>
                    <a:pt x="26564" y="18586"/>
                  </a:lnTo>
                  <a:lnTo>
                    <a:pt x="26099" y="17300"/>
                  </a:lnTo>
                  <a:close/>
                  <a:moveTo>
                    <a:pt x="12597" y="17312"/>
                  </a:moveTo>
                  <a:lnTo>
                    <a:pt x="12145" y="18586"/>
                  </a:lnTo>
                  <a:lnTo>
                    <a:pt x="8764" y="19432"/>
                  </a:lnTo>
                  <a:lnTo>
                    <a:pt x="11800" y="19503"/>
                  </a:lnTo>
                  <a:lnTo>
                    <a:pt x="11466" y="20420"/>
                  </a:lnTo>
                  <a:cubicBezTo>
                    <a:pt x="9776" y="20622"/>
                    <a:pt x="8395" y="20825"/>
                    <a:pt x="7740" y="20932"/>
                  </a:cubicBezTo>
                  <a:cubicBezTo>
                    <a:pt x="7835" y="19979"/>
                    <a:pt x="8061" y="18694"/>
                    <a:pt x="8311" y="18313"/>
                  </a:cubicBezTo>
                  <a:cubicBezTo>
                    <a:pt x="8597" y="17884"/>
                    <a:pt x="9383" y="17705"/>
                    <a:pt x="9669" y="17658"/>
                  </a:cubicBezTo>
                  <a:lnTo>
                    <a:pt x="9966" y="17634"/>
                  </a:lnTo>
                  <a:cubicBezTo>
                    <a:pt x="10990" y="17515"/>
                    <a:pt x="12026" y="17372"/>
                    <a:pt x="12597" y="17312"/>
                  </a:cubicBezTo>
                  <a:close/>
                  <a:moveTo>
                    <a:pt x="23242" y="4894"/>
                  </a:moveTo>
                  <a:cubicBezTo>
                    <a:pt x="27409" y="4918"/>
                    <a:pt x="30338" y="5561"/>
                    <a:pt x="31981" y="6073"/>
                  </a:cubicBezTo>
                  <a:cubicBezTo>
                    <a:pt x="32243" y="6466"/>
                    <a:pt x="32517" y="7085"/>
                    <a:pt x="32540" y="7871"/>
                  </a:cubicBezTo>
                  <a:cubicBezTo>
                    <a:pt x="32052" y="7871"/>
                    <a:pt x="31517" y="7895"/>
                    <a:pt x="30993" y="7990"/>
                  </a:cubicBezTo>
                  <a:cubicBezTo>
                    <a:pt x="30778" y="8014"/>
                    <a:pt x="30552" y="8061"/>
                    <a:pt x="30338" y="8121"/>
                  </a:cubicBezTo>
                  <a:cubicBezTo>
                    <a:pt x="30135" y="8180"/>
                    <a:pt x="29909" y="8228"/>
                    <a:pt x="29719" y="8299"/>
                  </a:cubicBezTo>
                  <a:cubicBezTo>
                    <a:pt x="29504" y="8359"/>
                    <a:pt x="29326" y="8430"/>
                    <a:pt x="29147" y="8526"/>
                  </a:cubicBezTo>
                  <a:cubicBezTo>
                    <a:pt x="28969" y="8597"/>
                    <a:pt x="28814" y="8692"/>
                    <a:pt x="28659" y="8764"/>
                  </a:cubicBezTo>
                  <a:cubicBezTo>
                    <a:pt x="28516" y="8835"/>
                    <a:pt x="28397" y="8930"/>
                    <a:pt x="28278" y="9002"/>
                  </a:cubicBezTo>
                  <a:cubicBezTo>
                    <a:pt x="28159" y="9073"/>
                    <a:pt x="28064" y="9145"/>
                    <a:pt x="27992" y="9204"/>
                  </a:cubicBezTo>
                  <a:cubicBezTo>
                    <a:pt x="27837" y="9323"/>
                    <a:pt x="27754" y="9407"/>
                    <a:pt x="27754" y="9407"/>
                  </a:cubicBezTo>
                  <a:cubicBezTo>
                    <a:pt x="27754" y="9407"/>
                    <a:pt x="27837" y="9347"/>
                    <a:pt x="28004" y="9240"/>
                  </a:cubicBezTo>
                  <a:cubicBezTo>
                    <a:pt x="28076" y="9192"/>
                    <a:pt x="28183" y="9121"/>
                    <a:pt x="28302" y="9073"/>
                  </a:cubicBezTo>
                  <a:cubicBezTo>
                    <a:pt x="28421" y="9014"/>
                    <a:pt x="28552" y="8942"/>
                    <a:pt x="28707" y="8895"/>
                  </a:cubicBezTo>
                  <a:cubicBezTo>
                    <a:pt x="28850" y="8835"/>
                    <a:pt x="29016" y="8776"/>
                    <a:pt x="29195" y="8728"/>
                  </a:cubicBezTo>
                  <a:cubicBezTo>
                    <a:pt x="29373" y="8680"/>
                    <a:pt x="29564" y="8621"/>
                    <a:pt x="29766" y="8597"/>
                  </a:cubicBezTo>
                  <a:cubicBezTo>
                    <a:pt x="29957" y="8549"/>
                    <a:pt x="30159" y="8538"/>
                    <a:pt x="30374" y="8502"/>
                  </a:cubicBezTo>
                  <a:cubicBezTo>
                    <a:pt x="30576" y="8490"/>
                    <a:pt x="30790" y="8478"/>
                    <a:pt x="31016" y="8478"/>
                  </a:cubicBezTo>
                  <a:cubicBezTo>
                    <a:pt x="31056" y="8477"/>
                    <a:pt x="31096" y="8477"/>
                    <a:pt x="31135" y="8477"/>
                  </a:cubicBezTo>
                  <a:cubicBezTo>
                    <a:pt x="31952" y="8477"/>
                    <a:pt x="32748" y="8592"/>
                    <a:pt x="33338" y="8728"/>
                  </a:cubicBezTo>
                  <a:cubicBezTo>
                    <a:pt x="33517" y="8776"/>
                    <a:pt x="33672" y="8823"/>
                    <a:pt x="33814" y="8847"/>
                  </a:cubicBezTo>
                  <a:cubicBezTo>
                    <a:pt x="34124" y="9180"/>
                    <a:pt x="34410" y="9609"/>
                    <a:pt x="34588" y="10169"/>
                  </a:cubicBezTo>
                  <a:cubicBezTo>
                    <a:pt x="34850" y="11050"/>
                    <a:pt x="34957" y="12526"/>
                    <a:pt x="35005" y="13741"/>
                  </a:cubicBezTo>
                  <a:cubicBezTo>
                    <a:pt x="34674" y="13660"/>
                    <a:pt x="34311" y="13598"/>
                    <a:pt x="33977" y="13598"/>
                  </a:cubicBezTo>
                  <a:cubicBezTo>
                    <a:pt x="33230" y="13598"/>
                    <a:pt x="32621" y="13905"/>
                    <a:pt x="32802" y="14991"/>
                  </a:cubicBezTo>
                  <a:cubicBezTo>
                    <a:pt x="33057" y="16615"/>
                    <a:pt x="33875" y="17471"/>
                    <a:pt x="34705" y="17471"/>
                  </a:cubicBezTo>
                  <a:cubicBezTo>
                    <a:pt x="34770" y="17471"/>
                    <a:pt x="34834" y="17466"/>
                    <a:pt x="34898" y="17455"/>
                  </a:cubicBezTo>
                  <a:lnTo>
                    <a:pt x="34898" y="17455"/>
                  </a:lnTo>
                  <a:lnTo>
                    <a:pt x="34743" y="19205"/>
                  </a:lnTo>
                  <a:cubicBezTo>
                    <a:pt x="34624" y="19217"/>
                    <a:pt x="34493" y="19241"/>
                    <a:pt x="34350" y="19253"/>
                  </a:cubicBezTo>
                  <a:cubicBezTo>
                    <a:pt x="34124" y="19265"/>
                    <a:pt x="33886" y="19277"/>
                    <a:pt x="33648" y="19277"/>
                  </a:cubicBezTo>
                  <a:cubicBezTo>
                    <a:pt x="33160" y="19277"/>
                    <a:pt x="32660" y="19241"/>
                    <a:pt x="32302" y="19205"/>
                  </a:cubicBezTo>
                  <a:cubicBezTo>
                    <a:pt x="31933" y="19158"/>
                    <a:pt x="31695" y="19122"/>
                    <a:pt x="31695" y="19122"/>
                  </a:cubicBezTo>
                  <a:lnTo>
                    <a:pt x="31695" y="19122"/>
                  </a:lnTo>
                  <a:cubicBezTo>
                    <a:pt x="31695" y="19122"/>
                    <a:pt x="32600" y="19515"/>
                    <a:pt x="33588" y="19777"/>
                  </a:cubicBezTo>
                  <a:cubicBezTo>
                    <a:pt x="33826" y="19837"/>
                    <a:pt x="34076" y="19896"/>
                    <a:pt x="34314" y="19932"/>
                  </a:cubicBezTo>
                  <a:cubicBezTo>
                    <a:pt x="34553" y="19979"/>
                    <a:pt x="34791" y="19991"/>
                    <a:pt x="34981" y="20015"/>
                  </a:cubicBezTo>
                  <a:lnTo>
                    <a:pt x="35386" y="20015"/>
                  </a:lnTo>
                  <a:cubicBezTo>
                    <a:pt x="35457" y="20027"/>
                    <a:pt x="35517" y="20027"/>
                    <a:pt x="35612" y="20027"/>
                  </a:cubicBezTo>
                  <a:cubicBezTo>
                    <a:pt x="35660" y="20027"/>
                    <a:pt x="35719" y="20027"/>
                    <a:pt x="35755" y="20015"/>
                  </a:cubicBezTo>
                  <a:lnTo>
                    <a:pt x="35755" y="20015"/>
                  </a:lnTo>
                  <a:cubicBezTo>
                    <a:pt x="35565" y="20491"/>
                    <a:pt x="35160" y="21408"/>
                    <a:pt x="34648" y="21992"/>
                  </a:cubicBezTo>
                  <a:cubicBezTo>
                    <a:pt x="33648" y="21742"/>
                    <a:pt x="32636" y="21503"/>
                    <a:pt x="31624" y="21289"/>
                  </a:cubicBezTo>
                  <a:lnTo>
                    <a:pt x="31624" y="21277"/>
                  </a:lnTo>
                  <a:cubicBezTo>
                    <a:pt x="31588" y="21003"/>
                    <a:pt x="31374" y="18622"/>
                    <a:pt x="30897" y="17932"/>
                  </a:cubicBezTo>
                  <a:cubicBezTo>
                    <a:pt x="30516" y="17372"/>
                    <a:pt x="29778" y="17134"/>
                    <a:pt x="29361" y="17039"/>
                  </a:cubicBezTo>
                  <a:cubicBezTo>
                    <a:pt x="29373" y="16277"/>
                    <a:pt x="29373" y="14753"/>
                    <a:pt x="29183" y="14372"/>
                  </a:cubicBezTo>
                  <a:cubicBezTo>
                    <a:pt x="28992" y="13955"/>
                    <a:pt x="28195" y="13657"/>
                    <a:pt x="27695" y="13491"/>
                  </a:cubicBezTo>
                  <a:cubicBezTo>
                    <a:pt x="27695" y="12883"/>
                    <a:pt x="27635" y="11574"/>
                    <a:pt x="27159" y="11109"/>
                  </a:cubicBezTo>
                  <a:cubicBezTo>
                    <a:pt x="26766" y="10740"/>
                    <a:pt x="26194" y="10490"/>
                    <a:pt x="25873" y="10371"/>
                  </a:cubicBezTo>
                  <a:cubicBezTo>
                    <a:pt x="25825" y="9776"/>
                    <a:pt x="25682" y="8240"/>
                    <a:pt x="25170" y="7645"/>
                  </a:cubicBezTo>
                  <a:cubicBezTo>
                    <a:pt x="24706" y="7097"/>
                    <a:pt x="23718" y="6930"/>
                    <a:pt x="23194" y="6883"/>
                  </a:cubicBezTo>
                  <a:lnTo>
                    <a:pt x="23194" y="4894"/>
                  </a:lnTo>
                  <a:close/>
                  <a:moveTo>
                    <a:pt x="15419" y="4918"/>
                  </a:moveTo>
                  <a:lnTo>
                    <a:pt x="15419" y="6966"/>
                  </a:lnTo>
                  <a:cubicBezTo>
                    <a:pt x="14895" y="7002"/>
                    <a:pt x="13907" y="7180"/>
                    <a:pt x="13431" y="7716"/>
                  </a:cubicBezTo>
                  <a:cubicBezTo>
                    <a:pt x="12931" y="8311"/>
                    <a:pt x="12776" y="9847"/>
                    <a:pt x="12740" y="10443"/>
                  </a:cubicBezTo>
                  <a:cubicBezTo>
                    <a:pt x="12419" y="10562"/>
                    <a:pt x="11847" y="10812"/>
                    <a:pt x="11454" y="11193"/>
                  </a:cubicBezTo>
                  <a:cubicBezTo>
                    <a:pt x="10978" y="11645"/>
                    <a:pt x="10919" y="12955"/>
                    <a:pt x="10919" y="13574"/>
                  </a:cubicBezTo>
                  <a:cubicBezTo>
                    <a:pt x="10419" y="13717"/>
                    <a:pt x="9621" y="14026"/>
                    <a:pt x="9430" y="14443"/>
                  </a:cubicBezTo>
                  <a:cubicBezTo>
                    <a:pt x="9252" y="14836"/>
                    <a:pt x="9252" y="16348"/>
                    <a:pt x="9252" y="17110"/>
                  </a:cubicBezTo>
                  <a:cubicBezTo>
                    <a:pt x="8835" y="17205"/>
                    <a:pt x="8097" y="17443"/>
                    <a:pt x="7716" y="18003"/>
                  </a:cubicBezTo>
                  <a:cubicBezTo>
                    <a:pt x="7240" y="18717"/>
                    <a:pt x="7025" y="21087"/>
                    <a:pt x="6990" y="21349"/>
                  </a:cubicBezTo>
                  <a:lnTo>
                    <a:pt x="6990" y="21372"/>
                  </a:lnTo>
                  <a:cubicBezTo>
                    <a:pt x="5811" y="21611"/>
                    <a:pt x="4644" y="21884"/>
                    <a:pt x="3465" y="22206"/>
                  </a:cubicBezTo>
                  <a:cubicBezTo>
                    <a:pt x="2525" y="21503"/>
                    <a:pt x="2096" y="19682"/>
                    <a:pt x="2096" y="19682"/>
                  </a:cubicBezTo>
                  <a:lnTo>
                    <a:pt x="2096" y="19682"/>
                  </a:lnTo>
                  <a:cubicBezTo>
                    <a:pt x="2441" y="19967"/>
                    <a:pt x="2763" y="20063"/>
                    <a:pt x="3049" y="20063"/>
                  </a:cubicBezTo>
                  <a:cubicBezTo>
                    <a:pt x="3120" y="20063"/>
                    <a:pt x="3192" y="20039"/>
                    <a:pt x="3275" y="20039"/>
                  </a:cubicBezTo>
                  <a:lnTo>
                    <a:pt x="3668" y="20039"/>
                  </a:lnTo>
                  <a:cubicBezTo>
                    <a:pt x="3870" y="20027"/>
                    <a:pt x="4108" y="20003"/>
                    <a:pt x="4346" y="19967"/>
                  </a:cubicBezTo>
                  <a:cubicBezTo>
                    <a:pt x="4585" y="19920"/>
                    <a:pt x="4835" y="19884"/>
                    <a:pt x="5073" y="19801"/>
                  </a:cubicBezTo>
                  <a:cubicBezTo>
                    <a:pt x="6049" y="19551"/>
                    <a:pt x="6966" y="19146"/>
                    <a:pt x="6966" y="19146"/>
                  </a:cubicBezTo>
                  <a:lnTo>
                    <a:pt x="6966" y="19146"/>
                  </a:lnTo>
                  <a:cubicBezTo>
                    <a:pt x="6966" y="19146"/>
                    <a:pt x="6728" y="19194"/>
                    <a:pt x="6347" y="19241"/>
                  </a:cubicBezTo>
                  <a:cubicBezTo>
                    <a:pt x="5978" y="19289"/>
                    <a:pt x="5489" y="19313"/>
                    <a:pt x="5013" y="19313"/>
                  </a:cubicBezTo>
                  <a:cubicBezTo>
                    <a:pt x="4775" y="19313"/>
                    <a:pt x="4537" y="19301"/>
                    <a:pt x="4311" y="19289"/>
                  </a:cubicBezTo>
                  <a:cubicBezTo>
                    <a:pt x="4085" y="19265"/>
                    <a:pt x="3894" y="19241"/>
                    <a:pt x="3715" y="19205"/>
                  </a:cubicBezTo>
                  <a:cubicBezTo>
                    <a:pt x="3644" y="19194"/>
                    <a:pt x="3573" y="19182"/>
                    <a:pt x="3513" y="19170"/>
                  </a:cubicBezTo>
                  <a:cubicBezTo>
                    <a:pt x="3465" y="19146"/>
                    <a:pt x="3394" y="19134"/>
                    <a:pt x="3346" y="19122"/>
                  </a:cubicBezTo>
                  <a:cubicBezTo>
                    <a:pt x="3180" y="18717"/>
                    <a:pt x="3156" y="18158"/>
                    <a:pt x="3168" y="17217"/>
                  </a:cubicBezTo>
                  <a:lnTo>
                    <a:pt x="3168" y="17217"/>
                  </a:lnTo>
                  <a:cubicBezTo>
                    <a:pt x="3421" y="17405"/>
                    <a:pt x="3692" y="17498"/>
                    <a:pt x="3962" y="17498"/>
                  </a:cubicBezTo>
                  <a:cubicBezTo>
                    <a:pt x="4785" y="17498"/>
                    <a:pt x="5599" y="16640"/>
                    <a:pt x="5859" y="15026"/>
                  </a:cubicBezTo>
                  <a:cubicBezTo>
                    <a:pt x="6038" y="13935"/>
                    <a:pt x="5434" y="13623"/>
                    <a:pt x="4688" y="13623"/>
                  </a:cubicBezTo>
                  <a:cubicBezTo>
                    <a:pt x="4197" y="13623"/>
                    <a:pt x="3645" y="13758"/>
                    <a:pt x="3215" y="13895"/>
                  </a:cubicBezTo>
                  <a:lnTo>
                    <a:pt x="3215" y="13455"/>
                  </a:lnTo>
                  <a:cubicBezTo>
                    <a:pt x="3215" y="10454"/>
                    <a:pt x="3894" y="9407"/>
                    <a:pt x="4418" y="9014"/>
                  </a:cubicBezTo>
                  <a:cubicBezTo>
                    <a:pt x="4466" y="9002"/>
                    <a:pt x="4525" y="8966"/>
                    <a:pt x="4596" y="8954"/>
                  </a:cubicBezTo>
                  <a:cubicBezTo>
                    <a:pt x="4763" y="8907"/>
                    <a:pt x="5001" y="8823"/>
                    <a:pt x="5311" y="8764"/>
                  </a:cubicBezTo>
                  <a:cubicBezTo>
                    <a:pt x="5866" y="8622"/>
                    <a:pt x="6620" y="8511"/>
                    <a:pt x="7409" y="8511"/>
                  </a:cubicBezTo>
                  <a:cubicBezTo>
                    <a:pt x="7483" y="8511"/>
                    <a:pt x="7558" y="8512"/>
                    <a:pt x="7633" y="8514"/>
                  </a:cubicBezTo>
                  <a:cubicBezTo>
                    <a:pt x="7835" y="8514"/>
                    <a:pt x="8061" y="8526"/>
                    <a:pt x="8276" y="8538"/>
                  </a:cubicBezTo>
                  <a:cubicBezTo>
                    <a:pt x="8478" y="8573"/>
                    <a:pt x="8692" y="8585"/>
                    <a:pt x="8883" y="8633"/>
                  </a:cubicBezTo>
                  <a:cubicBezTo>
                    <a:pt x="9073" y="8657"/>
                    <a:pt x="9264" y="8704"/>
                    <a:pt x="9442" y="8764"/>
                  </a:cubicBezTo>
                  <a:cubicBezTo>
                    <a:pt x="9621" y="8811"/>
                    <a:pt x="9788" y="8883"/>
                    <a:pt x="9942" y="8930"/>
                  </a:cubicBezTo>
                  <a:cubicBezTo>
                    <a:pt x="10097" y="8966"/>
                    <a:pt x="10216" y="9061"/>
                    <a:pt x="10335" y="9109"/>
                  </a:cubicBezTo>
                  <a:cubicBezTo>
                    <a:pt x="10454" y="9169"/>
                    <a:pt x="10562" y="9228"/>
                    <a:pt x="10633" y="9264"/>
                  </a:cubicBezTo>
                  <a:cubicBezTo>
                    <a:pt x="10800" y="9371"/>
                    <a:pt x="10895" y="9430"/>
                    <a:pt x="10895" y="9430"/>
                  </a:cubicBezTo>
                  <a:cubicBezTo>
                    <a:pt x="10895" y="9430"/>
                    <a:pt x="10800" y="9359"/>
                    <a:pt x="10657" y="9240"/>
                  </a:cubicBezTo>
                  <a:cubicBezTo>
                    <a:pt x="10573" y="9180"/>
                    <a:pt x="10490" y="9109"/>
                    <a:pt x="10371" y="9026"/>
                  </a:cubicBezTo>
                  <a:cubicBezTo>
                    <a:pt x="10252" y="8954"/>
                    <a:pt x="10133" y="8871"/>
                    <a:pt x="9978" y="8788"/>
                  </a:cubicBezTo>
                  <a:cubicBezTo>
                    <a:pt x="9835" y="8716"/>
                    <a:pt x="9669" y="8609"/>
                    <a:pt x="9490" y="8549"/>
                  </a:cubicBezTo>
                  <a:cubicBezTo>
                    <a:pt x="9311" y="8478"/>
                    <a:pt x="9121" y="8407"/>
                    <a:pt x="8930" y="8335"/>
                  </a:cubicBezTo>
                  <a:cubicBezTo>
                    <a:pt x="8728" y="8252"/>
                    <a:pt x="8502" y="8216"/>
                    <a:pt x="8299" y="8157"/>
                  </a:cubicBezTo>
                  <a:cubicBezTo>
                    <a:pt x="8073" y="8109"/>
                    <a:pt x="7871" y="8061"/>
                    <a:pt x="7644" y="8014"/>
                  </a:cubicBezTo>
                  <a:cubicBezTo>
                    <a:pt x="7121" y="7930"/>
                    <a:pt x="6590" y="7895"/>
                    <a:pt x="6103" y="7895"/>
                  </a:cubicBezTo>
                  <a:cubicBezTo>
                    <a:pt x="5759" y="7895"/>
                    <a:pt x="5437" y="7913"/>
                    <a:pt x="5156" y="7942"/>
                  </a:cubicBezTo>
                  <a:cubicBezTo>
                    <a:pt x="5120" y="7942"/>
                    <a:pt x="5061" y="7954"/>
                    <a:pt x="5013" y="7954"/>
                  </a:cubicBezTo>
                  <a:cubicBezTo>
                    <a:pt x="5061" y="7573"/>
                    <a:pt x="5156" y="7085"/>
                    <a:pt x="5323" y="6573"/>
                  </a:cubicBezTo>
                  <a:cubicBezTo>
                    <a:pt x="6192" y="6216"/>
                    <a:pt x="9597" y="4966"/>
                    <a:pt x="15419" y="4918"/>
                  </a:cubicBezTo>
                  <a:close/>
                  <a:moveTo>
                    <a:pt x="19337" y="20735"/>
                  </a:moveTo>
                  <a:cubicBezTo>
                    <a:pt x="24511" y="20735"/>
                    <a:pt x="29685" y="21396"/>
                    <a:pt x="34731" y="22718"/>
                  </a:cubicBezTo>
                  <a:cubicBezTo>
                    <a:pt x="34957" y="23337"/>
                    <a:pt x="35267" y="24444"/>
                    <a:pt x="35327" y="25992"/>
                  </a:cubicBezTo>
                  <a:cubicBezTo>
                    <a:pt x="35422" y="28409"/>
                    <a:pt x="37589" y="32481"/>
                    <a:pt x="37589" y="32481"/>
                  </a:cubicBezTo>
                  <a:cubicBezTo>
                    <a:pt x="37589" y="32481"/>
                    <a:pt x="37505" y="32779"/>
                    <a:pt x="36993" y="32779"/>
                  </a:cubicBezTo>
                  <a:cubicBezTo>
                    <a:pt x="36815" y="32779"/>
                    <a:pt x="36589" y="32755"/>
                    <a:pt x="36315" y="32648"/>
                  </a:cubicBezTo>
                  <a:lnTo>
                    <a:pt x="36315" y="32648"/>
                  </a:lnTo>
                  <a:lnTo>
                    <a:pt x="37589" y="35493"/>
                  </a:lnTo>
                  <a:lnTo>
                    <a:pt x="36267" y="36219"/>
                  </a:lnTo>
                  <a:cubicBezTo>
                    <a:pt x="33517" y="29350"/>
                    <a:pt x="33576" y="25992"/>
                    <a:pt x="32207" y="25992"/>
                  </a:cubicBezTo>
                  <a:cubicBezTo>
                    <a:pt x="31874" y="25992"/>
                    <a:pt x="31588" y="26159"/>
                    <a:pt x="31374" y="26433"/>
                  </a:cubicBezTo>
                  <a:cubicBezTo>
                    <a:pt x="31433" y="26230"/>
                    <a:pt x="31493" y="26040"/>
                    <a:pt x="31564" y="25849"/>
                  </a:cubicBezTo>
                  <a:cubicBezTo>
                    <a:pt x="31695" y="25504"/>
                    <a:pt x="31850" y="25147"/>
                    <a:pt x="32052" y="24837"/>
                  </a:cubicBezTo>
                  <a:cubicBezTo>
                    <a:pt x="32267" y="24539"/>
                    <a:pt x="32517" y="24301"/>
                    <a:pt x="32779" y="24289"/>
                  </a:cubicBezTo>
                  <a:lnTo>
                    <a:pt x="32921" y="24289"/>
                  </a:lnTo>
                  <a:cubicBezTo>
                    <a:pt x="32921" y="24289"/>
                    <a:pt x="32945" y="24313"/>
                    <a:pt x="32981" y="24313"/>
                  </a:cubicBezTo>
                  <a:lnTo>
                    <a:pt x="33052" y="24385"/>
                  </a:lnTo>
                  <a:cubicBezTo>
                    <a:pt x="33160" y="24504"/>
                    <a:pt x="33255" y="24682"/>
                    <a:pt x="33350" y="24861"/>
                  </a:cubicBezTo>
                  <a:cubicBezTo>
                    <a:pt x="33529" y="25242"/>
                    <a:pt x="33660" y="25671"/>
                    <a:pt x="33779" y="26087"/>
                  </a:cubicBezTo>
                  <a:cubicBezTo>
                    <a:pt x="33898" y="26504"/>
                    <a:pt x="34005" y="26933"/>
                    <a:pt x="34112" y="27349"/>
                  </a:cubicBezTo>
                  <a:cubicBezTo>
                    <a:pt x="34314" y="28183"/>
                    <a:pt x="34493" y="28957"/>
                    <a:pt x="34672" y="29623"/>
                  </a:cubicBezTo>
                  <a:cubicBezTo>
                    <a:pt x="34767" y="29957"/>
                    <a:pt x="34850" y="30266"/>
                    <a:pt x="34969" y="30540"/>
                  </a:cubicBezTo>
                  <a:cubicBezTo>
                    <a:pt x="35076" y="30802"/>
                    <a:pt x="35196" y="31028"/>
                    <a:pt x="35303" y="31207"/>
                  </a:cubicBezTo>
                  <a:cubicBezTo>
                    <a:pt x="35422" y="31386"/>
                    <a:pt x="35517" y="31505"/>
                    <a:pt x="35612" y="31576"/>
                  </a:cubicBezTo>
                  <a:cubicBezTo>
                    <a:pt x="35696" y="31647"/>
                    <a:pt x="35743" y="31683"/>
                    <a:pt x="35743" y="31683"/>
                  </a:cubicBezTo>
                  <a:cubicBezTo>
                    <a:pt x="35743" y="31683"/>
                    <a:pt x="35731" y="31624"/>
                    <a:pt x="35684" y="31517"/>
                  </a:cubicBezTo>
                  <a:cubicBezTo>
                    <a:pt x="35660" y="31409"/>
                    <a:pt x="35612" y="31267"/>
                    <a:pt x="35553" y="31076"/>
                  </a:cubicBezTo>
                  <a:cubicBezTo>
                    <a:pt x="35446" y="30695"/>
                    <a:pt x="35303" y="30159"/>
                    <a:pt x="35148" y="29492"/>
                  </a:cubicBezTo>
                  <a:cubicBezTo>
                    <a:pt x="35005" y="28838"/>
                    <a:pt x="34862" y="28052"/>
                    <a:pt x="34719" y="27206"/>
                  </a:cubicBezTo>
                  <a:cubicBezTo>
                    <a:pt x="34648" y="26790"/>
                    <a:pt x="34553" y="26337"/>
                    <a:pt x="34445" y="25897"/>
                  </a:cubicBezTo>
                  <a:cubicBezTo>
                    <a:pt x="34350" y="25444"/>
                    <a:pt x="34243" y="24980"/>
                    <a:pt x="34053" y="24528"/>
                  </a:cubicBezTo>
                  <a:cubicBezTo>
                    <a:pt x="33945" y="24301"/>
                    <a:pt x="33838" y="24063"/>
                    <a:pt x="33648" y="23825"/>
                  </a:cubicBezTo>
                  <a:cubicBezTo>
                    <a:pt x="33600" y="23766"/>
                    <a:pt x="33541" y="23706"/>
                    <a:pt x="33481" y="23658"/>
                  </a:cubicBezTo>
                  <a:cubicBezTo>
                    <a:pt x="33410" y="23599"/>
                    <a:pt x="33350" y="23551"/>
                    <a:pt x="33255" y="23516"/>
                  </a:cubicBezTo>
                  <a:cubicBezTo>
                    <a:pt x="33171" y="23468"/>
                    <a:pt x="33005" y="23420"/>
                    <a:pt x="32981" y="23420"/>
                  </a:cubicBezTo>
                  <a:lnTo>
                    <a:pt x="32886" y="23408"/>
                  </a:lnTo>
                  <a:lnTo>
                    <a:pt x="32719" y="23408"/>
                  </a:lnTo>
                  <a:cubicBezTo>
                    <a:pt x="32409" y="23420"/>
                    <a:pt x="32112" y="23551"/>
                    <a:pt x="31886" y="23718"/>
                  </a:cubicBezTo>
                  <a:cubicBezTo>
                    <a:pt x="31671" y="23885"/>
                    <a:pt x="31493" y="24075"/>
                    <a:pt x="31338" y="24289"/>
                  </a:cubicBezTo>
                  <a:cubicBezTo>
                    <a:pt x="31052" y="24670"/>
                    <a:pt x="30862" y="25075"/>
                    <a:pt x="30695" y="25456"/>
                  </a:cubicBezTo>
                  <a:cubicBezTo>
                    <a:pt x="30540" y="25849"/>
                    <a:pt x="30421" y="26206"/>
                    <a:pt x="30314" y="26552"/>
                  </a:cubicBezTo>
                  <a:cubicBezTo>
                    <a:pt x="30135" y="27123"/>
                    <a:pt x="30016" y="27599"/>
                    <a:pt x="29921" y="27992"/>
                  </a:cubicBezTo>
                  <a:cubicBezTo>
                    <a:pt x="29885" y="27933"/>
                    <a:pt x="29838" y="27885"/>
                    <a:pt x="29790" y="27838"/>
                  </a:cubicBezTo>
                  <a:cubicBezTo>
                    <a:pt x="28552" y="26564"/>
                    <a:pt x="26921" y="26290"/>
                    <a:pt x="24647" y="26278"/>
                  </a:cubicBezTo>
                  <a:cubicBezTo>
                    <a:pt x="24599" y="26028"/>
                    <a:pt x="24504" y="25802"/>
                    <a:pt x="24361" y="25611"/>
                  </a:cubicBezTo>
                  <a:cubicBezTo>
                    <a:pt x="24182" y="25385"/>
                    <a:pt x="23873" y="25135"/>
                    <a:pt x="23301" y="25135"/>
                  </a:cubicBezTo>
                  <a:cubicBezTo>
                    <a:pt x="22230" y="25135"/>
                    <a:pt x="21551" y="25313"/>
                    <a:pt x="20932" y="25468"/>
                  </a:cubicBezTo>
                  <a:cubicBezTo>
                    <a:pt x="20432" y="25611"/>
                    <a:pt x="19979" y="25730"/>
                    <a:pt x="19360" y="25730"/>
                  </a:cubicBezTo>
                  <a:cubicBezTo>
                    <a:pt x="18729" y="25730"/>
                    <a:pt x="18289" y="25611"/>
                    <a:pt x="17777" y="25468"/>
                  </a:cubicBezTo>
                  <a:cubicBezTo>
                    <a:pt x="17169" y="25313"/>
                    <a:pt x="16491" y="25135"/>
                    <a:pt x="15419" y="25135"/>
                  </a:cubicBezTo>
                  <a:cubicBezTo>
                    <a:pt x="14848" y="25135"/>
                    <a:pt x="14526" y="25385"/>
                    <a:pt x="14360" y="25611"/>
                  </a:cubicBezTo>
                  <a:cubicBezTo>
                    <a:pt x="14205" y="25802"/>
                    <a:pt x="14121" y="26016"/>
                    <a:pt x="14074" y="26278"/>
                  </a:cubicBezTo>
                  <a:cubicBezTo>
                    <a:pt x="11800" y="26290"/>
                    <a:pt x="10157" y="26564"/>
                    <a:pt x="8930" y="27838"/>
                  </a:cubicBezTo>
                  <a:cubicBezTo>
                    <a:pt x="8883" y="27885"/>
                    <a:pt x="8835" y="27945"/>
                    <a:pt x="8787" y="27992"/>
                  </a:cubicBezTo>
                  <a:cubicBezTo>
                    <a:pt x="8704" y="27623"/>
                    <a:pt x="8585" y="27123"/>
                    <a:pt x="8406" y="26552"/>
                  </a:cubicBezTo>
                  <a:cubicBezTo>
                    <a:pt x="8299" y="26206"/>
                    <a:pt x="8180" y="25849"/>
                    <a:pt x="8014" y="25456"/>
                  </a:cubicBezTo>
                  <a:cubicBezTo>
                    <a:pt x="7859" y="25075"/>
                    <a:pt x="7656" y="24682"/>
                    <a:pt x="7383" y="24289"/>
                  </a:cubicBezTo>
                  <a:cubicBezTo>
                    <a:pt x="7228" y="24087"/>
                    <a:pt x="7061" y="23897"/>
                    <a:pt x="6823" y="23718"/>
                  </a:cubicBezTo>
                  <a:cubicBezTo>
                    <a:pt x="6609" y="23551"/>
                    <a:pt x="6311" y="23420"/>
                    <a:pt x="5990" y="23408"/>
                  </a:cubicBezTo>
                  <a:lnTo>
                    <a:pt x="5835" y="23408"/>
                  </a:lnTo>
                  <a:lnTo>
                    <a:pt x="5739" y="23420"/>
                  </a:lnTo>
                  <a:cubicBezTo>
                    <a:pt x="5716" y="23420"/>
                    <a:pt x="5549" y="23468"/>
                    <a:pt x="5454" y="23516"/>
                  </a:cubicBezTo>
                  <a:cubicBezTo>
                    <a:pt x="5358" y="23551"/>
                    <a:pt x="5311" y="23599"/>
                    <a:pt x="5239" y="23658"/>
                  </a:cubicBezTo>
                  <a:cubicBezTo>
                    <a:pt x="5180" y="23718"/>
                    <a:pt x="5120" y="23766"/>
                    <a:pt x="5073" y="23825"/>
                  </a:cubicBezTo>
                  <a:cubicBezTo>
                    <a:pt x="4882" y="24051"/>
                    <a:pt x="4775" y="24289"/>
                    <a:pt x="4668" y="24528"/>
                  </a:cubicBezTo>
                  <a:cubicBezTo>
                    <a:pt x="4477" y="24980"/>
                    <a:pt x="4370" y="25444"/>
                    <a:pt x="4263" y="25897"/>
                  </a:cubicBezTo>
                  <a:cubicBezTo>
                    <a:pt x="4168" y="26337"/>
                    <a:pt x="4085" y="26766"/>
                    <a:pt x="4001" y="27206"/>
                  </a:cubicBezTo>
                  <a:cubicBezTo>
                    <a:pt x="3846" y="28052"/>
                    <a:pt x="3715" y="28826"/>
                    <a:pt x="3573" y="29492"/>
                  </a:cubicBezTo>
                  <a:cubicBezTo>
                    <a:pt x="3418" y="30147"/>
                    <a:pt x="3275" y="30683"/>
                    <a:pt x="3168" y="31076"/>
                  </a:cubicBezTo>
                  <a:cubicBezTo>
                    <a:pt x="3120" y="31267"/>
                    <a:pt x="3072" y="31409"/>
                    <a:pt x="3037" y="31517"/>
                  </a:cubicBezTo>
                  <a:cubicBezTo>
                    <a:pt x="3001" y="31624"/>
                    <a:pt x="2977" y="31683"/>
                    <a:pt x="2977" y="31683"/>
                  </a:cubicBezTo>
                  <a:cubicBezTo>
                    <a:pt x="2977" y="31683"/>
                    <a:pt x="3013" y="31647"/>
                    <a:pt x="3108" y="31576"/>
                  </a:cubicBezTo>
                  <a:cubicBezTo>
                    <a:pt x="3192" y="31505"/>
                    <a:pt x="3299" y="31374"/>
                    <a:pt x="3418" y="31207"/>
                  </a:cubicBezTo>
                  <a:cubicBezTo>
                    <a:pt x="3525" y="31028"/>
                    <a:pt x="3656" y="30802"/>
                    <a:pt x="3751" y="30540"/>
                  </a:cubicBezTo>
                  <a:cubicBezTo>
                    <a:pt x="3846" y="30266"/>
                    <a:pt x="3942" y="29969"/>
                    <a:pt x="4049" y="29623"/>
                  </a:cubicBezTo>
                  <a:cubicBezTo>
                    <a:pt x="4239" y="28957"/>
                    <a:pt x="4418" y="28183"/>
                    <a:pt x="4608" y="27349"/>
                  </a:cubicBezTo>
                  <a:cubicBezTo>
                    <a:pt x="4716" y="26933"/>
                    <a:pt x="4823" y="26516"/>
                    <a:pt x="4942" y="26087"/>
                  </a:cubicBezTo>
                  <a:cubicBezTo>
                    <a:pt x="5061" y="25671"/>
                    <a:pt x="5192" y="25242"/>
                    <a:pt x="5370" y="24861"/>
                  </a:cubicBezTo>
                  <a:cubicBezTo>
                    <a:pt x="5454" y="24682"/>
                    <a:pt x="5561" y="24504"/>
                    <a:pt x="5668" y="24385"/>
                  </a:cubicBezTo>
                  <a:lnTo>
                    <a:pt x="5739" y="24313"/>
                  </a:lnTo>
                  <a:cubicBezTo>
                    <a:pt x="5751" y="24313"/>
                    <a:pt x="5787" y="24289"/>
                    <a:pt x="5799" y="24289"/>
                  </a:cubicBezTo>
                  <a:lnTo>
                    <a:pt x="5930" y="24289"/>
                  </a:lnTo>
                  <a:cubicBezTo>
                    <a:pt x="6192" y="24301"/>
                    <a:pt x="6454" y="24539"/>
                    <a:pt x="6668" y="24837"/>
                  </a:cubicBezTo>
                  <a:cubicBezTo>
                    <a:pt x="6871" y="25135"/>
                    <a:pt x="7025" y="25492"/>
                    <a:pt x="7156" y="25849"/>
                  </a:cubicBezTo>
                  <a:cubicBezTo>
                    <a:pt x="7228" y="26040"/>
                    <a:pt x="7287" y="26230"/>
                    <a:pt x="7347" y="26433"/>
                  </a:cubicBezTo>
                  <a:cubicBezTo>
                    <a:pt x="7121" y="26171"/>
                    <a:pt x="6847" y="25992"/>
                    <a:pt x="6513" y="25992"/>
                  </a:cubicBezTo>
                  <a:cubicBezTo>
                    <a:pt x="5120" y="25992"/>
                    <a:pt x="5192" y="29350"/>
                    <a:pt x="2441" y="36219"/>
                  </a:cubicBezTo>
                  <a:lnTo>
                    <a:pt x="1108" y="35493"/>
                  </a:lnTo>
                  <a:lnTo>
                    <a:pt x="2394" y="32648"/>
                  </a:lnTo>
                  <a:lnTo>
                    <a:pt x="2394" y="32648"/>
                  </a:lnTo>
                  <a:cubicBezTo>
                    <a:pt x="2108" y="32743"/>
                    <a:pt x="1882" y="32779"/>
                    <a:pt x="1703" y="32779"/>
                  </a:cubicBezTo>
                  <a:cubicBezTo>
                    <a:pt x="1203" y="32779"/>
                    <a:pt x="1108" y="32481"/>
                    <a:pt x="1108" y="32481"/>
                  </a:cubicBezTo>
                  <a:cubicBezTo>
                    <a:pt x="1108" y="32481"/>
                    <a:pt x="2668" y="29266"/>
                    <a:pt x="2668" y="27052"/>
                  </a:cubicBezTo>
                  <a:cubicBezTo>
                    <a:pt x="2668" y="25456"/>
                    <a:pt x="3227" y="23706"/>
                    <a:pt x="3537" y="22825"/>
                  </a:cubicBezTo>
                  <a:cubicBezTo>
                    <a:pt x="8712" y="21432"/>
                    <a:pt x="14024" y="20735"/>
                    <a:pt x="19337" y="20735"/>
                  </a:cubicBezTo>
                  <a:close/>
                  <a:moveTo>
                    <a:pt x="23289" y="25813"/>
                  </a:moveTo>
                  <a:cubicBezTo>
                    <a:pt x="25147" y="25813"/>
                    <a:pt x="22884" y="30135"/>
                    <a:pt x="22884" y="33660"/>
                  </a:cubicBezTo>
                  <a:cubicBezTo>
                    <a:pt x="22884" y="37208"/>
                    <a:pt x="22194" y="37398"/>
                    <a:pt x="19348" y="37398"/>
                  </a:cubicBezTo>
                  <a:cubicBezTo>
                    <a:pt x="16491" y="37398"/>
                    <a:pt x="15800" y="37208"/>
                    <a:pt x="15800" y="33660"/>
                  </a:cubicBezTo>
                  <a:cubicBezTo>
                    <a:pt x="15800" y="30124"/>
                    <a:pt x="13538" y="25813"/>
                    <a:pt x="15395" y="25813"/>
                  </a:cubicBezTo>
                  <a:cubicBezTo>
                    <a:pt x="17265" y="25813"/>
                    <a:pt x="17836" y="26433"/>
                    <a:pt x="19348" y="26433"/>
                  </a:cubicBezTo>
                  <a:cubicBezTo>
                    <a:pt x="20849" y="26433"/>
                    <a:pt x="21432" y="25813"/>
                    <a:pt x="23289" y="25813"/>
                  </a:cubicBezTo>
                  <a:close/>
                  <a:moveTo>
                    <a:pt x="34136" y="39017"/>
                  </a:moveTo>
                  <a:cubicBezTo>
                    <a:pt x="34493" y="39184"/>
                    <a:pt x="34946" y="39315"/>
                    <a:pt x="35398" y="39327"/>
                  </a:cubicBezTo>
                  <a:cubicBezTo>
                    <a:pt x="35517" y="39839"/>
                    <a:pt x="35624" y="40375"/>
                    <a:pt x="35684" y="40875"/>
                  </a:cubicBezTo>
                  <a:cubicBezTo>
                    <a:pt x="35505" y="40613"/>
                    <a:pt x="35279" y="40339"/>
                    <a:pt x="35065" y="40065"/>
                  </a:cubicBezTo>
                  <a:cubicBezTo>
                    <a:pt x="34826" y="39779"/>
                    <a:pt x="34588" y="39482"/>
                    <a:pt x="34303" y="39196"/>
                  </a:cubicBezTo>
                  <a:cubicBezTo>
                    <a:pt x="34243" y="39137"/>
                    <a:pt x="34184" y="39077"/>
                    <a:pt x="34136" y="39017"/>
                  </a:cubicBezTo>
                  <a:close/>
                  <a:moveTo>
                    <a:pt x="4561" y="39017"/>
                  </a:moveTo>
                  <a:lnTo>
                    <a:pt x="4382" y="39196"/>
                  </a:lnTo>
                  <a:cubicBezTo>
                    <a:pt x="4108" y="39482"/>
                    <a:pt x="3870" y="39791"/>
                    <a:pt x="3632" y="40065"/>
                  </a:cubicBezTo>
                  <a:cubicBezTo>
                    <a:pt x="3406" y="40363"/>
                    <a:pt x="3180" y="40613"/>
                    <a:pt x="3001" y="40875"/>
                  </a:cubicBezTo>
                  <a:cubicBezTo>
                    <a:pt x="2858" y="41089"/>
                    <a:pt x="2715" y="41280"/>
                    <a:pt x="2596" y="41458"/>
                  </a:cubicBezTo>
                  <a:cubicBezTo>
                    <a:pt x="2572" y="40637"/>
                    <a:pt x="2680" y="39922"/>
                    <a:pt x="2858" y="39315"/>
                  </a:cubicBezTo>
                  <a:cubicBezTo>
                    <a:pt x="2978" y="39333"/>
                    <a:pt x="3097" y="39341"/>
                    <a:pt x="3215" y="39341"/>
                  </a:cubicBezTo>
                  <a:cubicBezTo>
                    <a:pt x="3718" y="39341"/>
                    <a:pt x="4194" y="39191"/>
                    <a:pt x="4561" y="39017"/>
                  </a:cubicBezTo>
                  <a:close/>
                  <a:moveTo>
                    <a:pt x="24670" y="26933"/>
                  </a:moveTo>
                  <a:cubicBezTo>
                    <a:pt x="26754" y="26945"/>
                    <a:pt x="28254" y="27195"/>
                    <a:pt x="29314" y="28302"/>
                  </a:cubicBezTo>
                  <a:cubicBezTo>
                    <a:pt x="30231" y="29266"/>
                    <a:pt x="31243" y="31124"/>
                    <a:pt x="32219" y="32945"/>
                  </a:cubicBezTo>
                  <a:cubicBezTo>
                    <a:pt x="32576" y="33612"/>
                    <a:pt x="32933" y="34267"/>
                    <a:pt x="33291" y="34886"/>
                  </a:cubicBezTo>
                  <a:cubicBezTo>
                    <a:pt x="33052" y="34759"/>
                    <a:pt x="32732" y="34674"/>
                    <a:pt x="32310" y="34674"/>
                  </a:cubicBezTo>
                  <a:cubicBezTo>
                    <a:pt x="31786" y="34674"/>
                    <a:pt x="31103" y="34805"/>
                    <a:pt x="30219" y="35148"/>
                  </a:cubicBezTo>
                  <a:cubicBezTo>
                    <a:pt x="30219" y="35148"/>
                    <a:pt x="31516" y="36183"/>
                    <a:pt x="32972" y="36183"/>
                  </a:cubicBezTo>
                  <a:cubicBezTo>
                    <a:pt x="33297" y="36183"/>
                    <a:pt x="33629" y="36131"/>
                    <a:pt x="33957" y="36005"/>
                  </a:cubicBezTo>
                  <a:cubicBezTo>
                    <a:pt x="34255" y="36470"/>
                    <a:pt x="34541" y="36886"/>
                    <a:pt x="34838" y="37243"/>
                  </a:cubicBezTo>
                  <a:cubicBezTo>
                    <a:pt x="34910" y="37470"/>
                    <a:pt x="34993" y="37755"/>
                    <a:pt x="35088" y="38077"/>
                  </a:cubicBezTo>
                  <a:cubicBezTo>
                    <a:pt x="35046" y="38074"/>
                    <a:pt x="35001" y="38073"/>
                    <a:pt x="34956" y="38073"/>
                  </a:cubicBezTo>
                  <a:cubicBezTo>
                    <a:pt x="34584" y="38073"/>
                    <a:pt x="34123" y="38161"/>
                    <a:pt x="33529" y="38363"/>
                  </a:cubicBezTo>
                  <a:lnTo>
                    <a:pt x="33445" y="38291"/>
                  </a:lnTo>
                  <a:cubicBezTo>
                    <a:pt x="33136" y="38005"/>
                    <a:pt x="32838" y="37720"/>
                    <a:pt x="32493" y="37458"/>
                  </a:cubicBezTo>
                  <a:cubicBezTo>
                    <a:pt x="32183" y="37184"/>
                    <a:pt x="31838" y="36934"/>
                    <a:pt x="31517" y="36684"/>
                  </a:cubicBezTo>
                  <a:cubicBezTo>
                    <a:pt x="31171" y="36446"/>
                    <a:pt x="30850" y="36208"/>
                    <a:pt x="30516" y="35993"/>
                  </a:cubicBezTo>
                  <a:cubicBezTo>
                    <a:pt x="30195" y="35767"/>
                    <a:pt x="29862" y="35577"/>
                    <a:pt x="29552" y="35398"/>
                  </a:cubicBezTo>
                  <a:cubicBezTo>
                    <a:pt x="29242" y="35207"/>
                    <a:pt x="28945" y="35053"/>
                    <a:pt x="28671" y="34910"/>
                  </a:cubicBezTo>
                  <a:cubicBezTo>
                    <a:pt x="28409" y="34755"/>
                    <a:pt x="28135" y="34636"/>
                    <a:pt x="27909" y="34517"/>
                  </a:cubicBezTo>
                  <a:cubicBezTo>
                    <a:pt x="27695" y="34398"/>
                    <a:pt x="27480" y="34314"/>
                    <a:pt x="27314" y="34243"/>
                  </a:cubicBezTo>
                  <a:cubicBezTo>
                    <a:pt x="26992" y="34076"/>
                    <a:pt x="26802" y="33981"/>
                    <a:pt x="26802" y="33981"/>
                  </a:cubicBezTo>
                  <a:lnTo>
                    <a:pt x="26802" y="33981"/>
                  </a:lnTo>
                  <a:cubicBezTo>
                    <a:pt x="26802" y="33981"/>
                    <a:pt x="26980" y="34088"/>
                    <a:pt x="27290" y="34267"/>
                  </a:cubicBezTo>
                  <a:cubicBezTo>
                    <a:pt x="27456" y="34362"/>
                    <a:pt x="27647" y="34457"/>
                    <a:pt x="27849" y="34600"/>
                  </a:cubicBezTo>
                  <a:cubicBezTo>
                    <a:pt x="28064" y="34731"/>
                    <a:pt x="28314" y="34874"/>
                    <a:pt x="28588" y="35041"/>
                  </a:cubicBezTo>
                  <a:cubicBezTo>
                    <a:pt x="28838" y="35219"/>
                    <a:pt x="29135" y="35386"/>
                    <a:pt x="29421" y="35588"/>
                  </a:cubicBezTo>
                  <a:cubicBezTo>
                    <a:pt x="29719" y="35803"/>
                    <a:pt x="30016" y="36005"/>
                    <a:pt x="30326" y="36243"/>
                  </a:cubicBezTo>
                  <a:cubicBezTo>
                    <a:pt x="30635" y="36470"/>
                    <a:pt x="30945" y="36743"/>
                    <a:pt x="31266" y="36993"/>
                  </a:cubicBezTo>
                  <a:cubicBezTo>
                    <a:pt x="31564" y="37255"/>
                    <a:pt x="31886" y="37529"/>
                    <a:pt x="32171" y="37815"/>
                  </a:cubicBezTo>
                  <a:cubicBezTo>
                    <a:pt x="32469" y="38089"/>
                    <a:pt x="32755" y="38386"/>
                    <a:pt x="33041" y="38684"/>
                  </a:cubicBezTo>
                  <a:cubicBezTo>
                    <a:pt x="33302" y="38982"/>
                    <a:pt x="33576" y="39279"/>
                    <a:pt x="33791" y="39601"/>
                  </a:cubicBezTo>
                  <a:cubicBezTo>
                    <a:pt x="34029" y="39899"/>
                    <a:pt x="34243" y="40196"/>
                    <a:pt x="34445" y="40470"/>
                  </a:cubicBezTo>
                  <a:cubicBezTo>
                    <a:pt x="34648" y="40768"/>
                    <a:pt x="34838" y="41042"/>
                    <a:pt x="34981" y="41303"/>
                  </a:cubicBezTo>
                  <a:cubicBezTo>
                    <a:pt x="35148" y="41577"/>
                    <a:pt x="35279" y="41815"/>
                    <a:pt x="35398" y="42018"/>
                  </a:cubicBezTo>
                  <a:cubicBezTo>
                    <a:pt x="35517" y="42232"/>
                    <a:pt x="35624" y="42423"/>
                    <a:pt x="35696" y="42589"/>
                  </a:cubicBezTo>
                  <a:cubicBezTo>
                    <a:pt x="35791" y="42780"/>
                    <a:pt x="35862" y="42935"/>
                    <a:pt x="35910" y="43006"/>
                  </a:cubicBezTo>
                  <a:cubicBezTo>
                    <a:pt x="35958" y="43185"/>
                    <a:pt x="36053" y="43423"/>
                    <a:pt x="36172" y="43732"/>
                  </a:cubicBezTo>
                  <a:cubicBezTo>
                    <a:pt x="36743" y="45959"/>
                    <a:pt x="37517" y="48650"/>
                    <a:pt x="36410" y="49031"/>
                  </a:cubicBezTo>
                  <a:cubicBezTo>
                    <a:pt x="36208" y="49066"/>
                    <a:pt x="35969" y="49090"/>
                    <a:pt x="35731" y="49114"/>
                  </a:cubicBezTo>
                  <a:lnTo>
                    <a:pt x="35719" y="49114"/>
                  </a:lnTo>
                  <a:cubicBezTo>
                    <a:pt x="34772" y="49200"/>
                    <a:pt x="33685" y="49228"/>
                    <a:pt x="32669" y="49228"/>
                  </a:cubicBezTo>
                  <a:cubicBezTo>
                    <a:pt x="31298" y="49228"/>
                    <a:pt x="30057" y="49177"/>
                    <a:pt x="29469" y="49150"/>
                  </a:cubicBezTo>
                  <a:cubicBezTo>
                    <a:pt x="29647" y="48173"/>
                    <a:pt x="29742" y="47304"/>
                    <a:pt x="29742" y="46637"/>
                  </a:cubicBezTo>
                  <a:lnTo>
                    <a:pt x="29742" y="46102"/>
                  </a:lnTo>
                  <a:cubicBezTo>
                    <a:pt x="29742" y="42994"/>
                    <a:pt x="29766" y="40303"/>
                    <a:pt x="27730" y="38529"/>
                  </a:cubicBezTo>
                  <a:cubicBezTo>
                    <a:pt x="26361" y="37327"/>
                    <a:pt x="25075" y="36827"/>
                    <a:pt x="23111" y="36636"/>
                  </a:cubicBezTo>
                  <a:cubicBezTo>
                    <a:pt x="23230" y="36398"/>
                    <a:pt x="23301" y="36112"/>
                    <a:pt x="23373" y="35803"/>
                  </a:cubicBezTo>
                  <a:cubicBezTo>
                    <a:pt x="23611" y="35838"/>
                    <a:pt x="23920" y="35898"/>
                    <a:pt x="24301" y="35969"/>
                  </a:cubicBezTo>
                  <a:cubicBezTo>
                    <a:pt x="25111" y="36148"/>
                    <a:pt x="26171" y="36493"/>
                    <a:pt x="27183" y="36970"/>
                  </a:cubicBezTo>
                  <a:cubicBezTo>
                    <a:pt x="28195" y="37458"/>
                    <a:pt x="29147" y="38065"/>
                    <a:pt x="29802" y="38601"/>
                  </a:cubicBezTo>
                  <a:cubicBezTo>
                    <a:pt x="30135" y="38875"/>
                    <a:pt x="30397" y="39113"/>
                    <a:pt x="30588" y="39267"/>
                  </a:cubicBezTo>
                  <a:cubicBezTo>
                    <a:pt x="30766" y="39446"/>
                    <a:pt x="30874" y="39541"/>
                    <a:pt x="30874" y="39541"/>
                  </a:cubicBezTo>
                  <a:cubicBezTo>
                    <a:pt x="30874" y="39541"/>
                    <a:pt x="30790" y="39434"/>
                    <a:pt x="30624" y="39244"/>
                  </a:cubicBezTo>
                  <a:cubicBezTo>
                    <a:pt x="30457" y="39053"/>
                    <a:pt x="30219" y="38779"/>
                    <a:pt x="29909" y="38482"/>
                  </a:cubicBezTo>
                  <a:cubicBezTo>
                    <a:pt x="29302" y="37874"/>
                    <a:pt x="28409" y="37124"/>
                    <a:pt x="27421" y="36517"/>
                  </a:cubicBezTo>
                  <a:cubicBezTo>
                    <a:pt x="26444" y="35910"/>
                    <a:pt x="25349" y="35434"/>
                    <a:pt x="24516" y="35148"/>
                  </a:cubicBezTo>
                  <a:cubicBezTo>
                    <a:pt x="24099" y="34993"/>
                    <a:pt x="23742" y="34910"/>
                    <a:pt x="23492" y="34850"/>
                  </a:cubicBezTo>
                  <a:cubicBezTo>
                    <a:pt x="23527" y="34481"/>
                    <a:pt x="23527" y="34076"/>
                    <a:pt x="23527" y="33624"/>
                  </a:cubicBezTo>
                  <a:cubicBezTo>
                    <a:pt x="23527" y="32290"/>
                    <a:pt x="23885" y="30790"/>
                    <a:pt x="24194" y="29481"/>
                  </a:cubicBezTo>
                  <a:cubicBezTo>
                    <a:pt x="24432" y="28469"/>
                    <a:pt x="24635" y="27611"/>
                    <a:pt x="24670" y="26933"/>
                  </a:cubicBezTo>
                  <a:close/>
                  <a:moveTo>
                    <a:pt x="14026" y="26968"/>
                  </a:moveTo>
                  <a:cubicBezTo>
                    <a:pt x="14062" y="27647"/>
                    <a:pt x="14264" y="28516"/>
                    <a:pt x="14502" y="29504"/>
                  </a:cubicBezTo>
                  <a:cubicBezTo>
                    <a:pt x="14824" y="30838"/>
                    <a:pt x="15181" y="32326"/>
                    <a:pt x="15181" y="33660"/>
                  </a:cubicBezTo>
                  <a:cubicBezTo>
                    <a:pt x="15181" y="34076"/>
                    <a:pt x="15193" y="34469"/>
                    <a:pt x="15205" y="34838"/>
                  </a:cubicBezTo>
                  <a:lnTo>
                    <a:pt x="15026" y="34886"/>
                  </a:lnTo>
                  <a:cubicBezTo>
                    <a:pt x="14776" y="34934"/>
                    <a:pt x="14419" y="35041"/>
                    <a:pt x="14002" y="35184"/>
                  </a:cubicBezTo>
                  <a:cubicBezTo>
                    <a:pt x="13169" y="35457"/>
                    <a:pt x="12074" y="35934"/>
                    <a:pt x="11097" y="36553"/>
                  </a:cubicBezTo>
                  <a:cubicBezTo>
                    <a:pt x="10121" y="37160"/>
                    <a:pt x="9204" y="37898"/>
                    <a:pt x="8609" y="38517"/>
                  </a:cubicBezTo>
                  <a:cubicBezTo>
                    <a:pt x="8299" y="38815"/>
                    <a:pt x="8061" y="39077"/>
                    <a:pt x="7895" y="39267"/>
                  </a:cubicBezTo>
                  <a:cubicBezTo>
                    <a:pt x="7740" y="39470"/>
                    <a:pt x="7644" y="39565"/>
                    <a:pt x="7644" y="39565"/>
                  </a:cubicBezTo>
                  <a:cubicBezTo>
                    <a:pt x="7644" y="39565"/>
                    <a:pt x="7752" y="39470"/>
                    <a:pt x="7930" y="39303"/>
                  </a:cubicBezTo>
                  <a:cubicBezTo>
                    <a:pt x="8109" y="39137"/>
                    <a:pt x="8371" y="38898"/>
                    <a:pt x="8716" y="38636"/>
                  </a:cubicBezTo>
                  <a:cubicBezTo>
                    <a:pt x="9371" y="38101"/>
                    <a:pt x="10323" y="37470"/>
                    <a:pt x="11335" y="36993"/>
                  </a:cubicBezTo>
                  <a:cubicBezTo>
                    <a:pt x="12347" y="36517"/>
                    <a:pt x="13419" y="36172"/>
                    <a:pt x="14229" y="35993"/>
                  </a:cubicBezTo>
                  <a:cubicBezTo>
                    <a:pt x="14622" y="35910"/>
                    <a:pt x="14967" y="35850"/>
                    <a:pt x="15205" y="35815"/>
                  </a:cubicBezTo>
                  <a:cubicBezTo>
                    <a:pt x="15253" y="35815"/>
                    <a:pt x="15276" y="35803"/>
                    <a:pt x="15324" y="35803"/>
                  </a:cubicBezTo>
                  <a:cubicBezTo>
                    <a:pt x="15384" y="36112"/>
                    <a:pt x="15479" y="36398"/>
                    <a:pt x="15598" y="36648"/>
                  </a:cubicBezTo>
                  <a:cubicBezTo>
                    <a:pt x="13633" y="36851"/>
                    <a:pt x="12347" y="37339"/>
                    <a:pt x="10966" y="38541"/>
                  </a:cubicBezTo>
                  <a:cubicBezTo>
                    <a:pt x="8942" y="40315"/>
                    <a:pt x="8954" y="43006"/>
                    <a:pt x="8954" y="46114"/>
                  </a:cubicBezTo>
                  <a:lnTo>
                    <a:pt x="8954" y="46649"/>
                  </a:lnTo>
                  <a:cubicBezTo>
                    <a:pt x="8954" y="47328"/>
                    <a:pt x="9061" y="48197"/>
                    <a:pt x="9240" y="49173"/>
                  </a:cubicBezTo>
                  <a:cubicBezTo>
                    <a:pt x="8666" y="49194"/>
                    <a:pt x="7444" y="49241"/>
                    <a:pt x="6090" y="49241"/>
                  </a:cubicBezTo>
                  <a:cubicBezTo>
                    <a:pt x="5057" y="49241"/>
                    <a:pt x="3947" y="49213"/>
                    <a:pt x="2989" y="49126"/>
                  </a:cubicBezTo>
                  <a:lnTo>
                    <a:pt x="2977" y="49126"/>
                  </a:lnTo>
                  <a:cubicBezTo>
                    <a:pt x="2715" y="49090"/>
                    <a:pt x="2465" y="49066"/>
                    <a:pt x="2239" y="49031"/>
                  </a:cubicBezTo>
                  <a:cubicBezTo>
                    <a:pt x="1775" y="48900"/>
                    <a:pt x="1322" y="48590"/>
                    <a:pt x="1322" y="47840"/>
                  </a:cubicBezTo>
                  <a:cubicBezTo>
                    <a:pt x="1322" y="46637"/>
                    <a:pt x="2441" y="43899"/>
                    <a:pt x="2763" y="43137"/>
                  </a:cubicBezTo>
                  <a:cubicBezTo>
                    <a:pt x="2763" y="43137"/>
                    <a:pt x="2846" y="42947"/>
                    <a:pt x="3013" y="42625"/>
                  </a:cubicBezTo>
                  <a:cubicBezTo>
                    <a:pt x="3084" y="42458"/>
                    <a:pt x="3192" y="42268"/>
                    <a:pt x="3311" y="42054"/>
                  </a:cubicBezTo>
                  <a:cubicBezTo>
                    <a:pt x="3418" y="41827"/>
                    <a:pt x="3561" y="41589"/>
                    <a:pt x="3727" y="41339"/>
                  </a:cubicBezTo>
                  <a:cubicBezTo>
                    <a:pt x="3882" y="41077"/>
                    <a:pt x="4073" y="40803"/>
                    <a:pt x="4263" y="40506"/>
                  </a:cubicBezTo>
                  <a:cubicBezTo>
                    <a:pt x="4477" y="40220"/>
                    <a:pt x="4680" y="39922"/>
                    <a:pt x="4918" y="39625"/>
                  </a:cubicBezTo>
                  <a:cubicBezTo>
                    <a:pt x="5156" y="39327"/>
                    <a:pt x="5418" y="39029"/>
                    <a:pt x="5680" y="38720"/>
                  </a:cubicBezTo>
                  <a:cubicBezTo>
                    <a:pt x="5966" y="38422"/>
                    <a:pt x="6228" y="38124"/>
                    <a:pt x="6549" y="37839"/>
                  </a:cubicBezTo>
                  <a:cubicBezTo>
                    <a:pt x="6847" y="37565"/>
                    <a:pt x="7156" y="37291"/>
                    <a:pt x="7454" y="37029"/>
                  </a:cubicBezTo>
                  <a:cubicBezTo>
                    <a:pt x="7764" y="36767"/>
                    <a:pt x="8073" y="36505"/>
                    <a:pt x="8395" y="36279"/>
                  </a:cubicBezTo>
                  <a:cubicBezTo>
                    <a:pt x="8704" y="36041"/>
                    <a:pt x="9002" y="35838"/>
                    <a:pt x="9299" y="35624"/>
                  </a:cubicBezTo>
                  <a:cubicBezTo>
                    <a:pt x="9585" y="35422"/>
                    <a:pt x="9883" y="35243"/>
                    <a:pt x="10133" y="35076"/>
                  </a:cubicBezTo>
                  <a:cubicBezTo>
                    <a:pt x="10395" y="34910"/>
                    <a:pt x="10633" y="34767"/>
                    <a:pt x="10859" y="34624"/>
                  </a:cubicBezTo>
                  <a:cubicBezTo>
                    <a:pt x="11073" y="34493"/>
                    <a:pt x="11264" y="34386"/>
                    <a:pt x="11431" y="34303"/>
                  </a:cubicBezTo>
                  <a:cubicBezTo>
                    <a:pt x="11740" y="34124"/>
                    <a:pt x="11919" y="34017"/>
                    <a:pt x="11919" y="34017"/>
                  </a:cubicBezTo>
                  <a:lnTo>
                    <a:pt x="11919" y="34017"/>
                  </a:lnTo>
                  <a:cubicBezTo>
                    <a:pt x="11919" y="34017"/>
                    <a:pt x="11728" y="34112"/>
                    <a:pt x="11395" y="34267"/>
                  </a:cubicBezTo>
                  <a:cubicBezTo>
                    <a:pt x="11228" y="34350"/>
                    <a:pt x="11026" y="34434"/>
                    <a:pt x="10800" y="34553"/>
                  </a:cubicBezTo>
                  <a:cubicBezTo>
                    <a:pt x="10573" y="34672"/>
                    <a:pt x="10323" y="34791"/>
                    <a:pt x="10038" y="34946"/>
                  </a:cubicBezTo>
                  <a:cubicBezTo>
                    <a:pt x="9776" y="35088"/>
                    <a:pt x="9466" y="35255"/>
                    <a:pt x="9168" y="35434"/>
                  </a:cubicBezTo>
                  <a:cubicBezTo>
                    <a:pt x="8847" y="35612"/>
                    <a:pt x="8526" y="35803"/>
                    <a:pt x="8192" y="36029"/>
                  </a:cubicBezTo>
                  <a:cubicBezTo>
                    <a:pt x="7871" y="36231"/>
                    <a:pt x="7537" y="36470"/>
                    <a:pt x="7204" y="36708"/>
                  </a:cubicBezTo>
                  <a:cubicBezTo>
                    <a:pt x="6871" y="36970"/>
                    <a:pt x="6525" y="37208"/>
                    <a:pt x="6204" y="37482"/>
                  </a:cubicBezTo>
                  <a:cubicBezTo>
                    <a:pt x="5870" y="37755"/>
                    <a:pt x="5561" y="38041"/>
                    <a:pt x="5251" y="38315"/>
                  </a:cubicBezTo>
                  <a:lnTo>
                    <a:pt x="5180" y="38398"/>
                  </a:lnTo>
                  <a:cubicBezTo>
                    <a:pt x="4581" y="38185"/>
                    <a:pt x="4106" y="38100"/>
                    <a:pt x="3731" y="38100"/>
                  </a:cubicBezTo>
                  <a:cubicBezTo>
                    <a:pt x="3584" y="38100"/>
                    <a:pt x="3452" y="38113"/>
                    <a:pt x="3334" y="38136"/>
                  </a:cubicBezTo>
                  <a:cubicBezTo>
                    <a:pt x="3513" y="37779"/>
                    <a:pt x="3692" y="37505"/>
                    <a:pt x="3823" y="37339"/>
                  </a:cubicBezTo>
                  <a:cubicBezTo>
                    <a:pt x="4132" y="36970"/>
                    <a:pt x="4430" y="36529"/>
                    <a:pt x="4739" y="36041"/>
                  </a:cubicBezTo>
                  <a:cubicBezTo>
                    <a:pt x="5074" y="36170"/>
                    <a:pt x="5412" y="36223"/>
                    <a:pt x="5741" y="36223"/>
                  </a:cubicBezTo>
                  <a:cubicBezTo>
                    <a:pt x="7201" y="36223"/>
                    <a:pt x="8478" y="35184"/>
                    <a:pt x="8478" y="35184"/>
                  </a:cubicBezTo>
                  <a:cubicBezTo>
                    <a:pt x="7589" y="34832"/>
                    <a:pt x="6908" y="34699"/>
                    <a:pt x="6385" y="34699"/>
                  </a:cubicBezTo>
                  <a:cubicBezTo>
                    <a:pt x="5970" y="34699"/>
                    <a:pt x="5655" y="34783"/>
                    <a:pt x="5418" y="34910"/>
                  </a:cubicBezTo>
                  <a:cubicBezTo>
                    <a:pt x="5751" y="34303"/>
                    <a:pt x="6109" y="33648"/>
                    <a:pt x="6490" y="32981"/>
                  </a:cubicBezTo>
                  <a:cubicBezTo>
                    <a:pt x="7454" y="31159"/>
                    <a:pt x="8466" y="29302"/>
                    <a:pt x="9383" y="28338"/>
                  </a:cubicBezTo>
                  <a:cubicBezTo>
                    <a:pt x="10442" y="27230"/>
                    <a:pt x="11943" y="26980"/>
                    <a:pt x="14026" y="26968"/>
                  </a:cubicBezTo>
                  <a:close/>
                  <a:moveTo>
                    <a:pt x="2834" y="49769"/>
                  </a:moveTo>
                  <a:cubicBezTo>
                    <a:pt x="3168" y="49793"/>
                    <a:pt x="3489" y="49828"/>
                    <a:pt x="3834" y="49840"/>
                  </a:cubicBezTo>
                  <a:lnTo>
                    <a:pt x="3001" y="55543"/>
                  </a:lnTo>
                  <a:lnTo>
                    <a:pt x="3001" y="55543"/>
                  </a:lnTo>
                  <a:lnTo>
                    <a:pt x="4787" y="49888"/>
                  </a:lnTo>
                  <a:cubicBezTo>
                    <a:pt x="5216" y="49900"/>
                    <a:pt x="5668" y="49900"/>
                    <a:pt x="6097" y="49900"/>
                  </a:cubicBezTo>
                  <a:cubicBezTo>
                    <a:pt x="6490" y="49900"/>
                    <a:pt x="6859" y="49900"/>
                    <a:pt x="7204" y="49888"/>
                  </a:cubicBezTo>
                  <a:lnTo>
                    <a:pt x="7799" y="56055"/>
                  </a:lnTo>
                  <a:lnTo>
                    <a:pt x="8156" y="49852"/>
                  </a:lnTo>
                  <a:cubicBezTo>
                    <a:pt x="8645" y="49840"/>
                    <a:pt x="9049" y="49816"/>
                    <a:pt x="9299" y="49804"/>
                  </a:cubicBezTo>
                  <a:cubicBezTo>
                    <a:pt x="9371" y="51567"/>
                    <a:pt x="9645" y="53424"/>
                    <a:pt x="9942" y="55127"/>
                  </a:cubicBezTo>
                  <a:cubicBezTo>
                    <a:pt x="9704" y="54186"/>
                    <a:pt x="9490" y="53293"/>
                    <a:pt x="9347" y="52579"/>
                  </a:cubicBezTo>
                  <a:cubicBezTo>
                    <a:pt x="9240" y="52114"/>
                    <a:pt x="9180" y="51733"/>
                    <a:pt x="9133" y="51459"/>
                  </a:cubicBezTo>
                  <a:cubicBezTo>
                    <a:pt x="9109" y="51198"/>
                    <a:pt x="9073" y="51031"/>
                    <a:pt x="9073" y="51031"/>
                  </a:cubicBezTo>
                  <a:lnTo>
                    <a:pt x="9073" y="51031"/>
                  </a:lnTo>
                  <a:cubicBezTo>
                    <a:pt x="9073" y="51031"/>
                    <a:pt x="9073" y="51198"/>
                    <a:pt x="9085" y="51459"/>
                  </a:cubicBezTo>
                  <a:cubicBezTo>
                    <a:pt x="9109" y="51733"/>
                    <a:pt x="9133" y="52126"/>
                    <a:pt x="9180" y="52591"/>
                  </a:cubicBezTo>
                  <a:cubicBezTo>
                    <a:pt x="9288" y="53531"/>
                    <a:pt x="9466" y="54781"/>
                    <a:pt x="9657" y="56020"/>
                  </a:cubicBezTo>
                  <a:cubicBezTo>
                    <a:pt x="9704" y="56270"/>
                    <a:pt x="9740" y="56520"/>
                    <a:pt x="9776" y="56770"/>
                  </a:cubicBezTo>
                  <a:cubicBezTo>
                    <a:pt x="8549" y="56710"/>
                    <a:pt x="3537" y="56472"/>
                    <a:pt x="1668" y="56055"/>
                  </a:cubicBezTo>
                  <a:lnTo>
                    <a:pt x="2834" y="49769"/>
                  </a:lnTo>
                  <a:close/>
                  <a:moveTo>
                    <a:pt x="35386" y="49804"/>
                  </a:moveTo>
                  <a:lnTo>
                    <a:pt x="36458" y="56174"/>
                  </a:lnTo>
                  <a:cubicBezTo>
                    <a:pt x="34303" y="56532"/>
                    <a:pt x="29993" y="56746"/>
                    <a:pt x="28885" y="56793"/>
                  </a:cubicBezTo>
                  <a:cubicBezTo>
                    <a:pt x="28933" y="56532"/>
                    <a:pt x="28969" y="56281"/>
                    <a:pt x="29004" y="56031"/>
                  </a:cubicBezTo>
                  <a:cubicBezTo>
                    <a:pt x="29195" y="54793"/>
                    <a:pt x="29373" y="53543"/>
                    <a:pt x="29481" y="52602"/>
                  </a:cubicBezTo>
                  <a:cubicBezTo>
                    <a:pt x="29528" y="52150"/>
                    <a:pt x="29552" y="51745"/>
                    <a:pt x="29564" y="51471"/>
                  </a:cubicBezTo>
                  <a:cubicBezTo>
                    <a:pt x="29564" y="51210"/>
                    <a:pt x="29588" y="51043"/>
                    <a:pt x="29588" y="51043"/>
                  </a:cubicBezTo>
                  <a:lnTo>
                    <a:pt x="29588" y="51043"/>
                  </a:lnTo>
                  <a:cubicBezTo>
                    <a:pt x="29588" y="51043"/>
                    <a:pt x="29564" y="51198"/>
                    <a:pt x="29528" y="51471"/>
                  </a:cubicBezTo>
                  <a:cubicBezTo>
                    <a:pt x="29481" y="51745"/>
                    <a:pt x="29421" y="52126"/>
                    <a:pt x="29314" y="52591"/>
                  </a:cubicBezTo>
                  <a:cubicBezTo>
                    <a:pt x="29123" y="53519"/>
                    <a:pt x="28826" y="54722"/>
                    <a:pt x="28516" y="55936"/>
                  </a:cubicBezTo>
                  <a:cubicBezTo>
                    <a:pt x="28016" y="57865"/>
                    <a:pt x="27468" y="59770"/>
                    <a:pt x="27254" y="60461"/>
                  </a:cubicBezTo>
                  <a:lnTo>
                    <a:pt x="26230" y="60020"/>
                  </a:lnTo>
                  <a:cubicBezTo>
                    <a:pt x="27171" y="57960"/>
                    <a:pt x="28647" y="53353"/>
                    <a:pt x="29350" y="49828"/>
                  </a:cubicBezTo>
                  <a:cubicBezTo>
                    <a:pt x="29564" y="49840"/>
                    <a:pt x="29909" y="49852"/>
                    <a:pt x="30326" y="49864"/>
                  </a:cubicBezTo>
                  <a:lnTo>
                    <a:pt x="30683" y="56079"/>
                  </a:lnTo>
                  <a:lnTo>
                    <a:pt x="31278" y="49888"/>
                  </a:lnTo>
                  <a:cubicBezTo>
                    <a:pt x="31683" y="49900"/>
                    <a:pt x="32124" y="49900"/>
                    <a:pt x="32576" y="49900"/>
                  </a:cubicBezTo>
                  <a:cubicBezTo>
                    <a:pt x="32933" y="49900"/>
                    <a:pt x="33314" y="49900"/>
                    <a:pt x="33695" y="49888"/>
                  </a:cubicBezTo>
                  <a:lnTo>
                    <a:pt x="35481" y="55543"/>
                  </a:lnTo>
                  <a:lnTo>
                    <a:pt x="34636" y="49852"/>
                  </a:lnTo>
                  <a:cubicBezTo>
                    <a:pt x="34898" y="49840"/>
                    <a:pt x="35136" y="49816"/>
                    <a:pt x="35386" y="49804"/>
                  </a:cubicBezTo>
                  <a:close/>
                  <a:moveTo>
                    <a:pt x="1572" y="56698"/>
                  </a:moveTo>
                  <a:cubicBezTo>
                    <a:pt x="3656" y="57163"/>
                    <a:pt x="8954" y="57401"/>
                    <a:pt x="9907" y="57424"/>
                  </a:cubicBezTo>
                  <a:cubicBezTo>
                    <a:pt x="10133" y="58722"/>
                    <a:pt x="10335" y="59865"/>
                    <a:pt x="10454" y="60484"/>
                  </a:cubicBezTo>
                  <a:lnTo>
                    <a:pt x="6847" y="60032"/>
                  </a:lnTo>
                  <a:lnTo>
                    <a:pt x="6525" y="58044"/>
                  </a:lnTo>
                  <a:lnTo>
                    <a:pt x="6025" y="59913"/>
                  </a:lnTo>
                  <a:lnTo>
                    <a:pt x="3668" y="59603"/>
                  </a:lnTo>
                  <a:lnTo>
                    <a:pt x="3537" y="57782"/>
                  </a:lnTo>
                  <a:lnTo>
                    <a:pt x="2870" y="59496"/>
                  </a:lnTo>
                  <a:lnTo>
                    <a:pt x="1108" y="59258"/>
                  </a:lnTo>
                  <a:lnTo>
                    <a:pt x="1572" y="56698"/>
                  </a:lnTo>
                  <a:close/>
                  <a:moveTo>
                    <a:pt x="36577" y="56829"/>
                  </a:moveTo>
                  <a:lnTo>
                    <a:pt x="36993" y="59365"/>
                  </a:lnTo>
                  <a:lnTo>
                    <a:pt x="35636" y="59544"/>
                  </a:lnTo>
                  <a:lnTo>
                    <a:pt x="34957" y="57805"/>
                  </a:lnTo>
                  <a:lnTo>
                    <a:pt x="34826" y="59639"/>
                  </a:lnTo>
                  <a:lnTo>
                    <a:pt x="32481" y="59961"/>
                  </a:lnTo>
                  <a:lnTo>
                    <a:pt x="31981" y="58056"/>
                  </a:lnTo>
                  <a:lnTo>
                    <a:pt x="31671" y="60068"/>
                  </a:lnTo>
                  <a:lnTo>
                    <a:pt x="28230" y="60508"/>
                  </a:lnTo>
                  <a:cubicBezTo>
                    <a:pt x="28349" y="59901"/>
                    <a:pt x="28552" y="58758"/>
                    <a:pt x="28778" y="57460"/>
                  </a:cubicBezTo>
                  <a:cubicBezTo>
                    <a:pt x="29659" y="57424"/>
                    <a:pt x="34231" y="57222"/>
                    <a:pt x="36577" y="56829"/>
                  </a:cubicBezTo>
                  <a:close/>
                  <a:moveTo>
                    <a:pt x="22718" y="37291"/>
                  </a:moveTo>
                  <a:cubicBezTo>
                    <a:pt x="24778" y="37458"/>
                    <a:pt x="25992" y="37886"/>
                    <a:pt x="27337" y="39065"/>
                  </a:cubicBezTo>
                  <a:cubicBezTo>
                    <a:pt x="28838" y="40387"/>
                    <a:pt x="29076" y="42327"/>
                    <a:pt x="29111" y="44732"/>
                  </a:cubicBezTo>
                  <a:cubicBezTo>
                    <a:pt x="29016" y="46399"/>
                    <a:pt x="28778" y="47876"/>
                    <a:pt x="28469" y="49185"/>
                  </a:cubicBezTo>
                  <a:cubicBezTo>
                    <a:pt x="27849" y="48852"/>
                    <a:pt x="26849" y="48411"/>
                    <a:pt x="25421" y="48102"/>
                  </a:cubicBezTo>
                  <a:lnTo>
                    <a:pt x="25278" y="48733"/>
                  </a:lnTo>
                  <a:cubicBezTo>
                    <a:pt x="26754" y="49054"/>
                    <a:pt x="27766" y="49531"/>
                    <a:pt x="28302" y="49840"/>
                  </a:cubicBezTo>
                  <a:cubicBezTo>
                    <a:pt x="28230" y="50102"/>
                    <a:pt x="28159" y="50376"/>
                    <a:pt x="28076" y="50626"/>
                  </a:cubicBezTo>
                  <a:cubicBezTo>
                    <a:pt x="27468" y="50305"/>
                    <a:pt x="26468" y="49864"/>
                    <a:pt x="25087" y="49566"/>
                  </a:cubicBezTo>
                  <a:lnTo>
                    <a:pt x="24956" y="50209"/>
                  </a:lnTo>
                  <a:cubicBezTo>
                    <a:pt x="26373" y="50507"/>
                    <a:pt x="27337" y="50959"/>
                    <a:pt x="27885" y="51269"/>
                  </a:cubicBezTo>
                  <a:cubicBezTo>
                    <a:pt x="27802" y="51531"/>
                    <a:pt x="27718" y="51793"/>
                    <a:pt x="27635" y="52043"/>
                  </a:cubicBezTo>
                  <a:cubicBezTo>
                    <a:pt x="27004" y="51709"/>
                    <a:pt x="26052" y="51328"/>
                    <a:pt x="24742" y="51043"/>
                  </a:cubicBezTo>
                  <a:lnTo>
                    <a:pt x="24611" y="51686"/>
                  </a:lnTo>
                  <a:cubicBezTo>
                    <a:pt x="25909" y="51971"/>
                    <a:pt x="26849" y="52364"/>
                    <a:pt x="27409" y="52662"/>
                  </a:cubicBezTo>
                  <a:cubicBezTo>
                    <a:pt x="27183" y="53293"/>
                    <a:pt x="26992" y="53841"/>
                    <a:pt x="26825" y="54329"/>
                  </a:cubicBezTo>
                  <a:cubicBezTo>
                    <a:pt x="26278" y="55960"/>
                    <a:pt x="25432" y="58603"/>
                    <a:pt x="24266" y="60139"/>
                  </a:cubicBezTo>
                  <a:cubicBezTo>
                    <a:pt x="24147" y="60163"/>
                    <a:pt x="24016" y="60199"/>
                    <a:pt x="23849" y="60222"/>
                  </a:cubicBezTo>
                  <a:cubicBezTo>
                    <a:pt x="23754" y="60246"/>
                    <a:pt x="23646" y="60258"/>
                    <a:pt x="23527" y="60270"/>
                  </a:cubicBezTo>
                  <a:cubicBezTo>
                    <a:pt x="23408" y="60282"/>
                    <a:pt x="23289" y="60306"/>
                    <a:pt x="23158" y="60318"/>
                  </a:cubicBezTo>
                  <a:cubicBezTo>
                    <a:pt x="22634" y="60353"/>
                    <a:pt x="22039" y="60377"/>
                    <a:pt x="21384" y="60377"/>
                  </a:cubicBezTo>
                  <a:cubicBezTo>
                    <a:pt x="21051" y="60377"/>
                    <a:pt x="20729" y="60377"/>
                    <a:pt x="20384" y="60389"/>
                  </a:cubicBezTo>
                  <a:lnTo>
                    <a:pt x="18289" y="60389"/>
                  </a:lnTo>
                  <a:cubicBezTo>
                    <a:pt x="17943" y="60389"/>
                    <a:pt x="17598" y="60389"/>
                    <a:pt x="17277" y="60377"/>
                  </a:cubicBezTo>
                  <a:cubicBezTo>
                    <a:pt x="16943" y="60377"/>
                    <a:pt x="16634" y="60353"/>
                    <a:pt x="16336" y="60353"/>
                  </a:cubicBezTo>
                  <a:cubicBezTo>
                    <a:pt x="16038" y="60342"/>
                    <a:pt x="15753" y="60342"/>
                    <a:pt x="15503" y="60318"/>
                  </a:cubicBezTo>
                  <a:cubicBezTo>
                    <a:pt x="15253" y="60282"/>
                    <a:pt x="15014" y="60270"/>
                    <a:pt x="14800" y="60222"/>
                  </a:cubicBezTo>
                  <a:cubicBezTo>
                    <a:pt x="14598" y="60199"/>
                    <a:pt x="14419" y="60151"/>
                    <a:pt x="14288" y="60103"/>
                  </a:cubicBezTo>
                  <a:cubicBezTo>
                    <a:pt x="14145" y="60044"/>
                    <a:pt x="14026" y="59996"/>
                    <a:pt x="13967" y="59961"/>
                  </a:cubicBezTo>
                  <a:cubicBezTo>
                    <a:pt x="13907" y="59913"/>
                    <a:pt x="13883" y="59865"/>
                    <a:pt x="13883" y="59865"/>
                  </a:cubicBezTo>
                  <a:lnTo>
                    <a:pt x="13883" y="59865"/>
                  </a:lnTo>
                  <a:cubicBezTo>
                    <a:pt x="13883" y="59865"/>
                    <a:pt x="13883" y="59913"/>
                    <a:pt x="13931" y="59996"/>
                  </a:cubicBezTo>
                  <a:cubicBezTo>
                    <a:pt x="13967" y="60080"/>
                    <a:pt x="14050" y="60187"/>
                    <a:pt x="14181" y="60282"/>
                  </a:cubicBezTo>
                  <a:cubicBezTo>
                    <a:pt x="14312" y="60389"/>
                    <a:pt x="14479" y="60508"/>
                    <a:pt x="14681" y="60592"/>
                  </a:cubicBezTo>
                  <a:cubicBezTo>
                    <a:pt x="14717" y="60615"/>
                    <a:pt x="14729" y="60615"/>
                    <a:pt x="14764" y="60627"/>
                  </a:cubicBezTo>
                  <a:cubicBezTo>
                    <a:pt x="13776" y="60425"/>
                    <a:pt x="13336" y="60163"/>
                    <a:pt x="13133" y="59984"/>
                  </a:cubicBezTo>
                  <a:cubicBezTo>
                    <a:pt x="12467" y="58615"/>
                    <a:pt x="11502" y="55781"/>
                    <a:pt x="10740" y="52960"/>
                  </a:cubicBezTo>
                  <a:cubicBezTo>
                    <a:pt x="11109" y="52710"/>
                    <a:pt x="12216" y="52055"/>
                    <a:pt x="14086" y="51650"/>
                  </a:cubicBezTo>
                  <a:lnTo>
                    <a:pt x="13955" y="51019"/>
                  </a:lnTo>
                  <a:cubicBezTo>
                    <a:pt x="12228" y="51388"/>
                    <a:pt x="11109" y="51971"/>
                    <a:pt x="10573" y="52293"/>
                  </a:cubicBezTo>
                  <a:cubicBezTo>
                    <a:pt x="10502" y="52031"/>
                    <a:pt x="10442" y="51769"/>
                    <a:pt x="10383" y="51519"/>
                  </a:cubicBezTo>
                  <a:cubicBezTo>
                    <a:pt x="10728" y="51281"/>
                    <a:pt x="11824" y="50614"/>
                    <a:pt x="13764" y="50197"/>
                  </a:cubicBezTo>
                  <a:lnTo>
                    <a:pt x="13633" y="49554"/>
                  </a:lnTo>
                  <a:cubicBezTo>
                    <a:pt x="11871" y="49924"/>
                    <a:pt x="10752" y="50507"/>
                    <a:pt x="10240" y="50852"/>
                  </a:cubicBezTo>
                  <a:cubicBezTo>
                    <a:pt x="10181" y="50578"/>
                    <a:pt x="10121" y="50316"/>
                    <a:pt x="10061" y="50066"/>
                  </a:cubicBezTo>
                  <a:cubicBezTo>
                    <a:pt x="10395" y="49828"/>
                    <a:pt x="11514" y="49150"/>
                    <a:pt x="13419" y="48733"/>
                  </a:cubicBezTo>
                  <a:lnTo>
                    <a:pt x="13288" y="48102"/>
                  </a:lnTo>
                  <a:cubicBezTo>
                    <a:pt x="11574" y="48471"/>
                    <a:pt x="10454" y="49031"/>
                    <a:pt x="9919" y="49364"/>
                  </a:cubicBezTo>
                  <a:cubicBezTo>
                    <a:pt x="9716" y="48292"/>
                    <a:pt x="9597" y="47352"/>
                    <a:pt x="9597" y="46673"/>
                  </a:cubicBezTo>
                  <a:lnTo>
                    <a:pt x="9597" y="46137"/>
                  </a:lnTo>
                  <a:cubicBezTo>
                    <a:pt x="9597" y="43066"/>
                    <a:pt x="9585" y="40625"/>
                    <a:pt x="11383" y="39065"/>
                  </a:cubicBezTo>
                  <a:cubicBezTo>
                    <a:pt x="12717" y="37886"/>
                    <a:pt x="13943" y="37458"/>
                    <a:pt x="15991" y="37291"/>
                  </a:cubicBezTo>
                  <a:cubicBezTo>
                    <a:pt x="16026" y="37327"/>
                    <a:pt x="16038" y="37351"/>
                    <a:pt x="16074" y="37362"/>
                  </a:cubicBezTo>
                  <a:cubicBezTo>
                    <a:pt x="16788" y="38041"/>
                    <a:pt x="17836" y="38077"/>
                    <a:pt x="19360" y="38077"/>
                  </a:cubicBezTo>
                  <a:cubicBezTo>
                    <a:pt x="20872" y="38077"/>
                    <a:pt x="21932" y="38041"/>
                    <a:pt x="22646" y="37362"/>
                  </a:cubicBezTo>
                  <a:cubicBezTo>
                    <a:pt x="22682" y="37339"/>
                    <a:pt x="22694" y="37303"/>
                    <a:pt x="22718" y="37291"/>
                  </a:cubicBezTo>
                  <a:close/>
                  <a:moveTo>
                    <a:pt x="19325" y="1"/>
                  </a:moveTo>
                  <a:cubicBezTo>
                    <a:pt x="17098" y="1"/>
                    <a:pt x="15848" y="858"/>
                    <a:pt x="15312" y="1346"/>
                  </a:cubicBezTo>
                  <a:cubicBezTo>
                    <a:pt x="14622" y="1453"/>
                    <a:pt x="12955" y="1739"/>
                    <a:pt x="11193" y="2120"/>
                  </a:cubicBezTo>
                  <a:cubicBezTo>
                    <a:pt x="6859" y="3073"/>
                    <a:pt x="5787" y="3846"/>
                    <a:pt x="5335" y="4430"/>
                  </a:cubicBezTo>
                  <a:cubicBezTo>
                    <a:pt x="4382" y="5632"/>
                    <a:pt x="4108" y="7180"/>
                    <a:pt x="4013" y="8073"/>
                  </a:cubicBezTo>
                  <a:cubicBezTo>
                    <a:pt x="3751" y="8228"/>
                    <a:pt x="3465" y="8466"/>
                    <a:pt x="3215" y="8835"/>
                  </a:cubicBezTo>
                  <a:cubicBezTo>
                    <a:pt x="2537" y="9776"/>
                    <a:pt x="2215" y="11324"/>
                    <a:pt x="2215" y="13431"/>
                  </a:cubicBezTo>
                  <a:cubicBezTo>
                    <a:pt x="2215" y="14526"/>
                    <a:pt x="2203" y="15419"/>
                    <a:pt x="2180" y="16146"/>
                  </a:cubicBezTo>
                  <a:cubicBezTo>
                    <a:pt x="2168" y="17241"/>
                    <a:pt x="2144" y="18062"/>
                    <a:pt x="2227" y="18717"/>
                  </a:cubicBezTo>
                  <a:cubicBezTo>
                    <a:pt x="2180" y="18717"/>
                    <a:pt x="2144" y="18705"/>
                    <a:pt x="2096" y="18705"/>
                  </a:cubicBezTo>
                  <a:cubicBezTo>
                    <a:pt x="1918" y="18705"/>
                    <a:pt x="1739" y="18741"/>
                    <a:pt x="1572" y="18848"/>
                  </a:cubicBezTo>
                  <a:cubicBezTo>
                    <a:pt x="1215" y="19075"/>
                    <a:pt x="1037" y="19503"/>
                    <a:pt x="1132" y="19920"/>
                  </a:cubicBezTo>
                  <a:cubicBezTo>
                    <a:pt x="1203" y="20265"/>
                    <a:pt x="1608" y="21742"/>
                    <a:pt x="2537" y="22646"/>
                  </a:cubicBezTo>
                  <a:cubicBezTo>
                    <a:pt x="2203" y="23635"/>
                    <a:pt x="1679" y="25397"/>
                    <a:pt x="1679" y="27052"/>
                  </a:cubicBezTo>
                  <a:cubicBezTo>
                    <a:pt x="1679" y="28695"/>
                    <a:pt x="620" y="31219"/>
                    <a:pt x="215" y="32052"/>
                  </a:cubicBezTo>
                  <a:cubicBezTo>
                    <a:pt x="120" y="32279"/>
                    <a:pt x="84" y="32540"/>
                    <a:pt x="155" y="32779"/>
                  </a:cubicBezTo>
                  <a:cubicBezTo>
                    <a:pt x="251" y="33100"/>
                    <a:pt x="501" y="33410"/>
                    <a:pt x="870" y="33588"/>
                  </a:cubicBezTo>
                  <a:lnTo>
                    <a:pt x="203" y="35088"/>
                  </a:lnTo>
                  <a:cubicBezTo>
                    <a:pt x="1" y="35553"/>
                    <a:pt x="179" y="36100"/>
                    <a:pt x="620" y="36350"/>
                  </a:cubicBezTo>
                  <a:lnTo>
                    <a:pt x="2572" y="37446"/>
                  </a:lnTo>
                  <a:cubicBezTo>
                    <a:pt x="1977" y="38529"/>
                    <a:pt x="1275" y="40422"/>
                    <a:pt x="1799" y="42863"/>
                  </a:cubicBezTo>
                  <a:cubicBezTo>
                    <a:pt x="1370" y="43863"/>
                    <a:pt x="322" y="46495"/>
                    <a:pt x="322" y="47840"/>
                  </a:cubicBezTo>
                  <a:cubicBezTo>
                    <a:pt x="322" y="48852"/>
                    <a:pt x="894" y="49614"/>
                    <a:pt x="1799" y="49947"/>
                  </a:cubicBezTo>
                  <a:lnTo>
                    <a:pt x="144" y="59115"/>
                  </a:lnTo>
                  <a:cubicBezTo>
                    <a:pt x="96" y="59377"/>
                    <a:pt x="155" y="59651"/>
                    <a:pt x="322" y="59865"/>
                  </a:cubicBezTo>
                  <a:cubicBezTo>
                    <a:pt x="489" y="60091"/>
                    <a:pt x="727" y="60222"/>
                    <a:pt x="989" y="60270"/>
                  </a:cubicBezTo>
                  <a:lnTo>
                    <a:pt x="10990" y="61580"/>
                  </a:lnTo>
                  <a:cubicBezTo>
                    <a:pt x="11038" y="61580"/>
                    <a:pt x="11085" y="61592"/>
                    <a:pt x="11121" y="61592"/>
                  </a:cubicBezTo>
                  <a:cubicBezTo>
                    <a:pt x="11264" y="61592"/>
                    <a:pt x="11395" y="61568"/>
                    <a:pt x="11514" y="61508"/>
                  </a:cubicBezTo>
                  <a:lnTo>
                    <a:pt x="12788" y="60961"/>
                  </a:lnTo>
                  <a:cubicBezTo>
                    <a:pt x="13848" y="61627"/>
                    <a:pt x="16026" y="61973"/>
                    <a:pt x="19360" y="61973"/>
                  </a:cubicBezTo>
                  <a:cubicBezTo>
                    <a:pt x="22670" y="61973"/>
                    <a:pt x="24849" y="61639"/>
                    <a:pt x="25921" y="60961"/>
                  </a:cubicBezTo>
                  <a:lnTo>
                    <a:pt x="27206" y="61508"/>
                  </a:lnTo>
                  <a:cubicBezTo>
                    <a:pt x="27326" y="61568"/>
                    <a:pt x="27456" y="61592"/>
                    <a:pt x="27587" y="61592"/>
                  </a:cubicBezTo>
                  <a:cubicBezTo>
                    <a:pt x="27635" y="61592"/>
                    <a:pt x="27683" y="61592"/>
                    <a:pt x="27718" y="61580"/>
                  </a:cubicBezTo>
                  <a:lnTo>
                    <a:pt x="37720" y="60270"/>
                  </a:lnTo>
                  <a:cubicBezTo>
                    <a:pt x="37994" y="60246"/>
                    <a:pt x="38232" y="60091"/>
                    <a:pt x="38398" y="59865"/>
                  </a:cubicBezTo>
                  <a:cubicBezTo>
                    <a:pt x="38553" y="59651"/>
                    <a:pt x="38613" y="59377"/>
                    <a:pt x="38577" y="59115"/>
                  </a:cubicBezTo>
                  <a:lnTo>
                    <a:pt x="36874" y="49947"/>
                  </a:lnTo>
                  <a:cubicBezTo>
                    <a:pt x="37779" y="49614"/>
                    <a:pt x="38351" y="48852"/>
                    <a:pt x="38351" y="47840"/>
                  </a:cubicBezTo>
                  <a:cubicBezTo>
                    <a:pt x="38351" y="46495"/>
                    <a:pt x="37303" y="43863"/>
                    <a:pt x="36874" y="42863"/>
                  </a:cubicBezTo>
                  <a:cubicBezTo>
                    <a:pt x="37398" y="40422"/>
                    <a:pt x="36696" y="38529"/>
                    <a:pt x="36100" y="37446"/>
                  </a:cubicBezTo>
                  <a:lnTo>
                    <a:pt x="38053" y="36350"/>
                  </a:lnTo>
                  <a:cubicBezTo>
                    <a:pt x="38494" y="36100"/>
                    <a:pt x="38672" y="35553"/>
                    <a:pt x="38470" y="35088"/>
                  </a:cubicBezTo>
                  <a:lnTo>
                    <a:pt x="37803" y="33588"/>
                  </a:lnTo>
                  <a:cubicBezTo>
                    <a:pt x="38172" y="33398"/>
                    <a:pt x="38422" y="33076"/>
                    <a:pt x="38517" y="32779"/>
                  </a:cubicBezTo>
                  <a:cubicBezTo>
                    <a:pt x="38589" y="32540"/>
                    <a:pt x="38577" y="32290"/>
                    <a:pt x="38458" y="32052"/>
                  </a:cubicBezTo>
                  <a:cubicBezTo>
                    <a:pt x="38053" y="31219"/>
                    <a:pt x="36993" y="28695"/>
                    <a:pt x="36993" y="27052"/>
                  </a:cubicBezTo>
                  <a:cubicBezTo>
                    <a:pt x="36993" y="25397"/>
                    <a:pt x="36470" y="23611"/>
                    <a:pt x="36136" y="22646"/>
                  </a:cubicBezTo>
                  <a:cubicBezTo>
                    <a:pt x="37065" y="21742"/>
                    <a:pt x="37470" y="20265"/>
                    <a:pt x="37541" y="19920"/>
                  </a:cubicBezTo>
                  <a:cubicBezTo>
                    <a:pt x="37648" y="19503"/>
                    <a:pt x="37470" y="19075"/>
                    <a:pt x="37101" y="18848"/>
                  </a:cubicBezTo>
                  <a:cubicBezTo>
                    <a:pt x="36934" y="18741"/>
                    <a:pt x="36755" y="18705"/>
                    <a:pt x="36577" y="18705"/>
                  </a:cubicBezTo>
                  <a:cubicBezTo>
                    <a:pt x="36529" y="18705"/>
                    <a:pt x="36493" y="18705"/>
                    <a:pt x="36446" y="18717"/>
                  </a:cubicBezTo>
                  <a:cubicBezTo>
                    <a:pt x="36529" y="18062"/>
                    <a:pt x="36517" y="17241"/>
                    <a:pt x="36493" y="16146"/>
                  </a:cubicBezTo>
                  <a:cubicBezTo>
                    <a:pt x="36470" y="15431"/>
                    <a:pt x="36458" y="14526"/>
                    <a:pt x="36458" y="13431"/>
                  </a:cubicBezTo>
                  <a:cubicBezTo>
                    <a:pt x="36458" y="9859"/>
                    <a:pt x="35481" y="8538"/>
                    <a:pt x="34648" y="8061"/>
                  </a:cubicBezTo>
                  <a:cubicBezTo>
                    <a:pt x="34553" y="7168"/>
                    <a:pt x="34255" y="5632"/>
                    <a:pt x="33314" y="4430"/>
                  </a:cubicBezTo>
                  <a:cubicBezTo>
                    <a:pt x="32874" y="3846"/>
                    <a:pt x="31802" y="3073"/>
                    <a:pt x="27468" y="2120"/>
                  </a:cubicBezTo>
                  <a:cubicBezTo>
                    <a:pt x="25694" y="1739"/>
                    <a:pt x="24027" y="1465"/>
                    <a:pt x="23349" y="1346"/>
                  </a:cubicBezTo>
                  <a:cubicBezTo>
                    <a:pt x="22813" y="858"/>
                    <a:pt x="21563" y="1"/>
                    <a:pt x="19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5"/>
            <p:cNvSpPr/>
            <p:nvPr/>
          </p:nvSpPr>
          <p:spPr>
            <a:xfrm>
              <a:off x="1013500" y="3748325"/>
              <a:ext cx="183100" cy="137425"/>
            </a:xfrm>
            <a:custGeom>
              <a:avLst/>
              <a:gdLst/>
              <a:ahLst/>
              <a:cxnLst/>
              <a:rect l="l" t="t" r="r" b="b"/>
              <a:pathLst>
                <a:path w="7324" h="5497" extrusionOk="0">
                  <a:moveTo>
                    <a:pt x="3573" y="1556"/>
                  </a:moveTo>
                  <a:lnTo>
                    <a:pt x="3573" y="1556"/>
                  </a:lnTo>
                  <a:cubicBezTo>
                    <a:pt x="3632" y="1627"/>
                    <a:pt x="3692" y="1698"/>
                    <a:pt x="3763" y="1758"/>
                  </a:cubicBezTo>
                  <a:cubicBezTo>
                    <a:pt x="3882" y="2472"/>
                    <a:pt x="4216" y="3865"/>
                    <a:pt x="4978" y="4115"/>
                  </a:cubicBezTo>
                  <a:cubicBezTo>
                    <a:pt x="5067" y="4145"/>
                    <a:pt x="5153" y="4159"/>
                    <a:pt x="5235" y="4159"/>
                  </a:cubicBezTo>
                  <a:cubicBezTo>
                    <a:pt x="5711" y="4159"/>
                    <a:pt x="6066" y="3695"/>
                    <a:pt x="6299" y="3187"/>
                  </a:cubicBezTo>
                  <a:lnTo>
                    <a:pt x="6299" y="3187"/>
                  </a:lnTo>
                  <a:cubicBezTo>
                    <a:pt x="6082" y="3767"/>
                    <a:pt x="5674" y="4411"/>
                    <a:pt x="5117" y="4411"/>
                  </a:cubicBezTo>
                  <a:cubicBezTo>
                    <a:pt x="5034" y="4411"/>
                    <a:pt x="4948" y="4396"/>
                    <a:pt x="4859" y="4365"/>
                  </a:cubicBezTo>
                  <a:cubicBezTo>
                    <a:pt x="3811" y="4008"/>
                    <a:pt x="3573" y="1556"/>
                    <a:pt x="3573" y="1556"/>
                  </a:cubicBezTo>
                  <a:close/>
                  <a:moveTo>
                    <a:pt x="1729" y="1"/>
                  </a:moveTo>
                  <a:cubicBezTo>
                    <a:pt x="405" y="1"/>
                    <a:pt x="1" y="663"/>
                    <a:pt x="1" y="663"/>
                  </a:cubicBezTo>
                  <a:cubicBezTo>
                    <a:pt x="2573" y="1020"/>
                    <a:pt x="2751" y="5497"/>
                    <a:pt x="4239" y="5497"/>
                  </a:cubicBezTo>
                  <a:cubicBezTo>
                    <a:pt x="5716" y="5497"/>
                    <a:pt x="7323" y="2163"/>
                    <a:pt x="7323" y="2163"/>
                  </a:cubicBezTo>
                  <a:cubicBezTo>
                    <a:pt x="7323" y="2163"/>
                    <a:pt x="5394" y="746"/>
                    <a:pt x="3025" y="174"/>
                  </a:cubicBezTo>
                  <a:cubicBezTo>
                    <a:pt x="2518" y="50"/>
                    <a:pt x="2090" y="1"/>
                    <a:pt x="1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5"/>
            <p:cNvSpPr/>
            <p:nvPr/>
          </p:nvSpPr>
          <p:spPr>
            <a:xfrm>
              <a:off x="1013800" y="3712925"/>
              <a:ext cx="182800" cy="64175"/>
            </a:xfrm>
            <a:custGeom>
              <a:avLst/>
              <a:gdLst/>
              <a:ahLst/>
              <a:cxnLst/>
              <a:rect l="l" t="t" r="r" b="b"/>
              <a:pathLst>
                <a:path w="7312" h="2567" extrusionOk="0">
                  <a:moveTo>
                    <a:pt x="2133" y="0"/>
                  </a:moveTo>
                  <a:cubicBezTo>
                    <a:pt x="1968" y="0"/>
                    <a:pt x="1806" y="11"/>
                    <a:pt x="1656" y="43"/>
                  </a:cubicBezTo>
                  <a:cubicBezTo>
                    <a:pt x="1418" y="66"/>
                    <a:pt x="1191" y="126"/>
                    <a:pt x="1001" y="186"/>
                  </a:cubicBezTo>
                  <a:cubicBezTo>
                    <a:pt x="810" y="257"/>
                    <a:pt x="632" y="352"/>
                    <a:pt x="501" y="459"/>
                  </a:cubicBezTo>
                  <a:cubicBezTo>
                    <a:pt x="358" y="543"/>
                    <a:pt x="263" y="662"/>
                    <a:pt x="179" y="757"/>
                  </a:cubicBezTo>
                  <a:cubicBezTo>
                    <a:pt x="36" y="936"/>
                    <a:pt x="1" y="1067"/>
                    <a:pt x="1" y="1067"/>
                  </a:cubicBezTo>
                  <a:cubicBezTo>
                    <a:pt x="1" y="1067"/>
                    <a:pt x="108" y="971"/>
                    <a:pt x="298" y="900"/>
                  </a:cubicBezTo>
                  <a:cubicBezTo>
                    <a:pt x="394" y="888"/>
                    <a:pt x="525" y="840"/>
                    <a:pt x="656" y="817"/>
                  </a:cubicBezTo>
                  <a:cubicBezTo>
                    <a:pt x="798" y="781"/>
                    <a:pt x="953" y="769"/>
                    <a:pt x="1120" y="769"/>
                  </a:cubicBezTo>
                  <a:cubicBezTo>
                    <a:pt x="1287" y="769"/>
                    <a:pt x="1477" y="769"/>
                    <a:pt x="1668" y="793"/>
                  </a:cubicBezTo>
                  <a:cubicBezTo>
                    <a:pt x="1870" y="817"/>
                    <a:pt x="2072" y="852"/>
                    <a:pt x="2287" y="900"/>
                  </a:cubicBezTo>
                  <a:cubicBezTo>
                    <a:pt x="2489" y="948"/>
                    <a:pt x="2715" y="1007"/>
                    <a:pt x="2918" y="1067"/>
                  </a:cubicBezTo>
                  <a:cubicBezTo>
                    <a:pt x="3156" y="1138"/>
                    <a:pt x="3394" y="1198"/>
                    <a:pt x="3608" y="1269"/>
                  </a:cubicBezTo>
                  <a:lnTo>
                    <a:pt x="4275" y="1495"/>
                  </a:lnTo>
                  <a:cubicBezTo>
                    <a:pt x="4501" y="1567"/>
                    <a:pt x="4727" y="1662"/>
                    <a:pt x="4930" y="1733"/>
                  </a:cubicBezTo>
                  <a:cubicBezTo>
                    <a:pt x="5359" y="1900"/>
                    <a:pt x="5763" y="2043"/>
                    <a:pt x="6109" y="2162"/>
                  </a:cubicBezTo>
                  <a:cubicBezTo>
                    <a:pt x="6466" y="2281"/>
                    <a:pt x="6763" y="2388"/>
                    <a:pt x="6966" y="2460"/>
                  </a:cubicBezTo>
                  <a:cubicBezTo>
                    <a:pt x="7180" y="2543"/>
                    <a:pt x="7311" y="2567"/>
                    <a:pt x="7311" y="2567"/>
                  </a:cubicBezTo>
                  <a:cubicBezTo>
                    <a:pt x="7311" y="2567"/>
                    <a:pt x="7240" y="2460"/>
                    <a:pt x="7085" y="2281"/>
                  </a:cubicBezTo>
                  <a:cubicBezTo>
                    <a:pt x="6942" y="2126"/>
                    <a:pt x="6704" y="1900"/>
                    <a:pt x="6406" y="1650"/>
                  </a:cubicBezTo>
                  <a:cubicBezTo>
                    <a:pt x="6109" y="1412"/>
                    <a:pt x="5740" y="1138"/>
                    <a:pt x="5299" y="912"/>
                  </a:cubicBezTo>
                  <a:cubicBezTo>
                    <a:pt x="5097" y="793"/>
                    <a:pt x="4870" y="674"/>
                    <a:pt x="4632" y="590"/>
                  </a:cubicBezTo>
                  <a:cubicBezTo>
                    <a:pt x="4394" y="483"/>
                    <a:pt x="4156" y="400"/>
                    <a:pt x="3906" y="305"/>
                  </a:cubicBezTo>
                  <a:cubicBezTo>
                    <a:pt x="3632" y="221"/>
                    <a:pt x="3394" y="162"/>
                    <a:pt x="3156" y="114"/>
                  </a:cubicBezTo>
                  <a:cubicBezTo>
                    <a:pt x="2882" y="55"/>
                    <a:pt x="2644" y="19"/>
                    <a:pt x="2382" y="7"/>
                  </a:cubicBezTo>
                  <a:cubicBezTo>
                    <a:pt x="2299" y="3"/>
                    <a:pt x="2215"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5"/>
            <p:cNvSpPr/>
            <p:nvPr/>
          </p:nvSpPr>
          <p:spPr>
            <a:xfrm>
              <a:off x="1077800" y="4013425"/>
              <a:ext cx="331325" cy="126525"/>
            </a:xfrm>
            <a:custGeom>
              <a:avLst/>
              <a:gdLst/>
              <a:ahLst/>
              <a:cxnLst/>
              <a:rect l="l" t="t" r="r" b="b"/>
              <a:pathLst>
                <a:path w="13253" h="5061" extrusionOk="0">
                  <a:moveTo>
                    <a:pt x="11347" y="3358"/>
                  </a:moveTo>
                  <a:lnTo>
                    <a:pt x="11347" y="3358"/>
                  </a:lnTo>
                  <a:cubicBezTo>
                    <a:pt x="11359" y="3382"/>
                    <a:pt x="11359" y="3417"/>
                    <a:pt x="11311" y="3465"/>
                  </a:cubicBezTo>
                  <a:cubicBezTo>
                    <a:pt x="11264" y="3525"/>
                    <a:pt x="11169" y="3584"/>
                    <a:pt x="11050" y="3644"/>
                  </a:cubicBezTo>
                  <a:cubicBezTo>
                    <a:pt x="10800" y="3763"/>
                    <a:pt x="10419" y="3882"/>
                    <a:pt x="9978" y="3977"/>
                  </a:cubicBezTo>
                  <a:cubicBezTo>
                    <a:pt x="9526" y="4072"/>
                    <a:pt x="8990" y="4156"/>
                    <a:pt x="8430" y="4191"/>
                  </a:cubicBezTo>
                  <a:cubicBezTo>
                    <a:pt x="8144" y="4227"/>
                    <a:pt x="7847" y="4251"/>
                    <a:pt x="7549" y="4251"/>
                  </a:cubicBezTo>
                  <a:cubicBezTo>
                    <a:pt x="7251" y="4275"/>
                    <a:pt x="6942" y="4275"/>
                    <a:pt x="6644" y="4287"/>
                  </a:cubicBezTo>
                  <a:cubicBezTo>
                    <a:pt x="6335" y="4287"/>
                    <a:pt x="6037" y="4275"/>
                    <a:pt x="5739" y="4251"/>
                  </a:cubicBezTo>
                  <a:cubicBezTo>
                    <a:pt x="5442" y="4239"/>
                    <a:pt x="5144" y="4215"/>
                    <a:pt x="4858" y="4191"/>
                  </a:cubicBezTo>
                  <a:cubicBezTo>
                    <a:pt x="4287" y="4132"/>
                    <a:pt x="3751" y="4060"/>
                    <a:pt x="3310" y="3977"/>
                  </a:cubicBezTo>
                  <a:cubicBezTo>
                    <a:pt x="2858" y="3882"/>
                    <a:pt x="2489" y="3763"/>
                    <a:pt x="2239" y="3644"/>
                  </a:cubicBezTo>
                  <a:cubicBezTo>
                    <a:pt x="2120" y="3584"/>
                    <a:pt x="2013" y="3525"/>
                    <a:pt x="1965" y="3465"/>
                  </a:cubicBezTo>
                  <a:cubicBezTo>
                    <a:pt x="1930" y="3430"/>
                    <a:pt x="1924" y="3399"/>
                    <a:pt x="1920" y="3380"/>
                  </a:cubicBezTo>
                  <a:lnTo>
                    <a:pt x="1920" y="3380"/>
                  </a:lnTo>
                  <a:cubicBezTo>
                    <a:pt x="1933" y="3397"/>
                    <a:pt x="1955" y="3421"/>
                    <a:pt x="1989" y="3441"/>
                  </a:cubicBezTo>
                  <a:cubicBezTo>
                    <a:pt x="2048" y="3465"/>
                    <a:pt x="2144" y="3489"/>
                    <a:pt x="2263" y="3513"/>
                  </a:cubicBezTo>
                  <a:cubicBezTo>
                    <a:pt x="2525" y="3548"/>
                    <a:pt x="2894" y="3572"/>
                    <a:pt x="3334" y="3584"/>
                  </a:cubicBezTo>
                  <a:cubicBezTo>
                    <a:pt x="3787" y="3584"/>
                    <a:pt x="4311" y="3596"/>
                    <a:pt x="4870" y="3620"/>
                  </a:cubicBezTo>
                  <a:lnTo>
                    <a:pt x="8383" y="3620"/>
                  </a:lnTo>
                  <a:cubicBezTo>
                    <a:pt x="8954" y="3596"/>
                    <a:pt x="9466" y="3596"/>
                    <a:pt x="9918" y="3584"/>
                  </a:cubicBezTo>
                  <a:cubicBezTo>
                    <a:pt x="10359" y="3572"/>
                    <a:pt x="10740" y="3548"/>
                    <a:pt x="10990" y="3513"/>
                  </a:cubicBezTo>
                  <a:cubicBezTo>
                    <a:pt x="11121" y="3477"/>
                    <a:pt x="11216" y="3465"/>
                    <a:pt x="11264" y="3441"/>
                  </a:cubicBezTo>
                  <a:cubicBezTo>
                    <a:pt x="11323" y="3406"/>
                    <a:pt x="11347" y="3358"/>
                    <a:pt x="11347" y="3358"/>
                  </a:cubicBezTo>
                  <a:close/>
                  <a:moveTo>
                    <a:pt x="6632" y="0"/>
                  </a:moveTo>
                  <a:cubicBezTo>
                    <a:pt x="3013" y="0"/>
                    <a:pt x="1" y="3656"/>
                    <a:pt x="179" y="4251"/>
                  </a:cubicBezTo>
                  <a:cubicBezTo>
                    <a:pt x="358" y="4846"/>
                    <a:pt x="4501" y="5060"/>
                    <a:pt x="6632" y="5060"/>
                  </a:cubicBezTo>
                  <a:cubicBezTo>
                    <a:pt x="8740" y="5060"/>
                    <a:pt x="12883" y="4846"/>
                    <a:pt x="13074" y="4251"/>
                  </a:cubicBezTo>
                  <a:cubicBezTo>
                    <a:pt x="13252" y="3656"/>
                    <a:pt x="10264" y="0"/>
                    <a:pt x="6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5"/>
            <p:cNvSpPr/>
            <p:nvPr/>
          </p:nvSpPr>
          <p:spPr>
            <a:xfrm>
              <a:off x="1290325" y="3748325"/>
              <a:ext cx="183075" cy="137425"/>
            </a:xfrm>
            <a:custGeom>
              <a:avLst/>
              <a:gdLst/>
              <a:ahLst/>
              <a:cxnLst/>
              <a:rect l="l" t="t" r="r" b="b"/>
              <a:pathLst>
                <a:path w="7323" h="5497" extrusionOk="0">
                  <a:moveTo>
                    <a:pt x="3763" y="1556"/>
                  </a:moveTo>
                  <a:cubicBezTo>
                    <a:pt x="3763" y="1556"/>
                    <a:pt x="3525" y="4008"/>
                    <a:pt x="2489" y="4365"/>
                  </a:cubicBezTo>
                  <a:cubicBezTo>
                    <a:pt x="2397" y="4397"/>
                    <a:pt x="2309" y="4411"/>
                    <a:pt x="2224" y="4411"/>
                  </a:cubicBezTo>
                  <a:cubicBezTo>
                    <a:pt x="1663" y="4411"/>
                    <a:pt x="1266" y="3776"/>
                    <a:pt x="1048" y="3187"/>
                  </a:cubicBezTo>
                  <a:lnTo>
                    <a:pt x="1048" y="3187"/>
                  </a:lnTo>
                  <a:cubicBezTo>
                    <a:pt x="1272" y="3695"/>
                    <a:pt x="1634" y="4159"/>
                    <a:pt x="2112" y="4159"/>
                  </a:cubicBezTo>
                  <a:cubicBezTo>
                    <a:pt x="2195" y="4159"/>
                    <a:pt x="2281" y="4145"/>
                    <a:pt x="2370" y="4115"/>
                  </a:cubicBezTo>
                  <a:cubicBezTo>
                    <a:pt x="3132" y="3842"/>
                    <a:pt x="3453" y="2472"/>
                    <a:pt x="3572" y="1758"/>
                  </a:cubicBezTo>
                  <a:cubicBezTo>
                    <a:pt x="3632" y="1698"/>
                    <a:pt x="3703" y="1627"/>
                    <a:pt x="3763" y="1556"/>
                  </a:cubicBezTo>
                  <a:close/>
                  <a:moveTo>
                    <a:pt x="5595" y="1"/>
                  </a:moveTo>
                  <a:cubicBezTo>
                    <a:pt x="5234" y="1"/>
                    <a:pt x="4806" y="50"/>
                    <a:pt x="4299" y="174"/>
                  </a:cubicBezTo>
                  <a:cubicBezTo>
                    <a:pt x="1941" y="746"/>
                    <a:pt x="1" y="2163"/>
                    <a:pt x="1" y="2163"/>
                  </a:cubicBezTo>
                  <a:cubicBezTo>
                    <a:pt x="1" y="2163"/>
                    <a:pt x="1608" y="5497"/>
                    <a:pt x="3084" y="5497"/>
                  </a:cubicBezTo>
                  <a:cubicBezTo>
                    <a:pt x="4573" y="5497"/>
                    <a:pt x="4751" y="1020"/>
                    <a:pt x="7323" y="663"/>
                  </a:cubicBezTo>
                  <a:cubicBezTo>
                    <a:pt x="7323" y="663"/>
                    <a:pt x="6918" y="1"/>
                    <a:pt x="5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5"/>
            <p:cNvSpPr/>
            <p:nvPr/>
          </p:nvSpPr>
          <p:spPr>
            <a:xfrm>
              <a:off x="1290625" y="3714025"/>
              <a:ext cx="182775" cy="63975"/>
            </a:xfrm>
            <a:custGeom>
              <a:avLst/>
              <a:gdLst/>
              <a:ahLst/>
              <a:cxnLst/>
              <a:rect l="l" t="t" r="r" b="b"/>
              <a:pathLst>
                <a:path w="7311" h="2559" extrusionOk="0">
                  <a:moveTo>
                    <a:pt x="5147" y="1"/>
                  </a:moveTo>
                  <a:cubicBezTo>
                    <a:pt x="5075" y="1"/>
                    <a:pt x="5003" y="4"/>
                    <a:pt x="4930" y="11"/>
                  </a:cubicBezTo>
                  <a:cubicBezTo>
                    <a:pt x="4680" y="22"/>
                    <a:pt x="4430" y="46"/>
                    <a:pt x="4156" y="106"/>
                  </a:cubicBezTo>
                  <a:cubicBezTo>
                    <a:pt x="3918" y="153"/>
                    <a:pt x="3680" y="225"/>
                    <a:pt x="3418" y="308"/>
                  </a:cubicBezTo>
                  <a:cubicBezTo>
                    <a:pt x="3156" y="392"/>
                    <a:pt x="2918" y="463"/>
                    <a:pt x="2679" y="582"/>
                  </a:cubicBezTo>
                  <a:cubicBezTo>
                    <a:pt x="2441" y="689"/>
                    <a:pt x="2227" y="796"/>
                    <a:pt x="2013" y="915"/>
                  </a:cubicBezTo>
                  <a:cubicBezTo>
                    <a:pt x="1596" y="1154"/>
                    <a:pt x="1227" y="1404"/>
                    <a:pt x="917" y="1642"/>
                  </a:cubicBezTo>
                  <a:cubicBezTo>
                    <a:pt x="620" y="1868"/>
                    <a:pt x="370" y="2094"/>
                    <a:pt x="227" y="2273"/>
                  </a:cubicBezTo>
                  <a:cubicBezTo>
                    <a:pt x="72" y="2439"/>
                    <a:pt x="1" y="2559"/>
                    <a:pt x="1" y="2559"/>
                  </a:cubicBezTo>
                  <a:cubicBezTo>
                    <a:pt x="1" y="2559"/>
                    <a:pt x="120" y="2511"/>
                    <a:pt x="346" y="2451"/>
                  </a:cubicBezTo>
                  <a:cubicBezTo>
                    <a:pt x="548" y="2368"/>
                    <a:pt x="846" y="2273"/>
                    <a:pt x="1215" y="2154"/>
                  </a:cubicBezTo>
                  <a:cubicBezTo>
                    <a:pt x="1548" y="2023"/>
                    <a:pt x="1953" y="1880"/>
                    <a:pt x="2382" y="1725"/>
                  </a:cubicBezTo>
                  <a:cubicBezTo>
                    <a:pt x="2596" y="1642"/>
                    <a:pt x="2810" y="1570"/>
                    <a:pt x="3037" y="1475"/>
                  </a:cubicBezTo>
                  <a:cubicBezTo>
                    <a:pt x="3263" y="1404"/>
                    <a:pt x="3489" y="1320"/>
                    <a:pt x="3703" y="1261"/>
                  </a:cubicBezTo>
                  <a:cubicBezTo>
                    <a:pt x="3918" y="1177"/>
                    <a:pt x="4156" y="1130"/>
                    <a:pt x="4394" y="1046"/>
                  </a:cubicBezTo>
                  <a:cubicBezTo>
                    <a:pt x="4596" y="987"/>
                    <a:pt x="4823" y="927"/>
                    <a:pt x="5037" y="880"/>
                  </a:cubicBezTo>
                  <a:cubicBezTo>
                    <a:pt x="5239" y="844"/>
                    <a:pt x="5454" y="796"/>
                    <a:pt x="5644" y="784"/>
                  </a:cubicBezTo>
                  <a:cubicBezTo>
                    <a:pt x="5835" y="749"/>
                    <a:pt x="6013" y="749"/>
                    <a:pt x="6192" y="749"/>
                  </a:cubicBezTo>
                  <a:cubicBezTo>
                    <a:pt x="6358" y="749"/>
                    <a:pt x="6525" y="761"/>
                    <a:pt x="6656" y="796"/>
                  </a:cubicBezTo>
                  <a:cubicBezTo>
                    <a:pt x="6787" y="820"/>
                    <a:pt x="6906" y="856"/>
                    <a:pt x="7013" y="904"/>
                  </a:cubicBezTo>
                  <a:cubicBezTo>
                    <a:pt x="7204" y="975"/>
                    <a:pt x="7311" y="1058"/>
                    <a:pt x="7311" y="1058"/>
                  </a:cubicBezTo>
                  <a:cubicBezTo>
                    <a:pt x="7311" y="1058"/>
                    <a:pt x="7287" y="927"/>
                    <a:pt x="7132" y="749"/>
                  </a:cubicBezTo>
                  <a:cubicBezTo>
                    <a:pt x="7061" y="665"/>
                    <a:pt x="6954" y="558"/>
                    <a:pt x="6823" y="451"/>
                  </a:cubicBezTo>
                  <a:cubicBezTo>
                    <a:pt x="6692" y="344"/>
                    <a:pt x="6501" y="261"/>
                    <a:pt x="6311" y="189"/>
                  </a:cubicBezTo>
                  <a:cubicBezTo>
                    <a:pt x="6120" y="106"/>
                    <a:pt x="5894" y="46"/>
                    <a:pt x="5656" y="34"/>
                  </a:cubicBezTo>
                  <a:cubicBezTo>
                    <a:pt x="5488" y="18"/>
                    <a:pt x="5319" y="1"/>
                    <a:pt x="5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5"/>
            <p:cNvSpPr/>
            <p:nvPr/>
          </p:nvSpPr>
          <p:spPr>
            <a:xfrm>
              <a:off x="1161750" y="3787200"/>
              <a:ext cx="162825" cy="143500"/>
            </a:xfrm>
            <a:custGeom>
              <a:avLst/>
              <a:gdLst/>
              <a:ahLst/>
              <a:cxnLst/>
              <a:rect l="l" t="t" r="r" b="b"/>
              <a:pathLst>
                <a:path w="6513" h="5740" extrusionOk="0">
                  <a:moveTo>
                    <a:pt x="4322" y="1"/>
                  </a:moveTo>
                  <a:cubicBezTo>
                    <a:pt x="4322" y="1"/>
                    <a:pt x="4263" y="1441"/>
                    <a:pt x="4715" y="2620"/>
                  </a:cubicBezTo>
                  <a:cubicBezTo>
                    <a:pt x="5060" y="3501"/>
                    <a:pt x="5548" y="4549"/>
                    <a:pt x="5775" y="5013"/>
                  </a:cubicBezTo>
                  <a:cubicBezTo>
                    <a:pt x="5453" y="4894"/>
                    <a:pt x="5072" y="4787"/>
                    <a:pt x="4608" y="4787"/>
                  </a:cubicBezTo>
                  <a:cubicBezTo>
                    <a:pt x="3417" y="4787"/>
                    <a:pt x="3251" y="5466"/>
                    <a:pt x="3251" y="5466"/>
                  </a:cubicBezTo>
                  <a:cubicBezTo>
                    <a:pt x="3251" y="5466"/>
                    <a:pt x="3108" y="4787"/>
                    <a:pt x="1905" y="4787"/>
                  </a:cubicBezTo>
                  <a:cubicBezTo>
                    <a:pt x="714" y="4787"/>
                    <a:pt x="0" y="5466"/>
                    <a:pt x="0" y="5466"/>
                  </a:cubicBezTo>
                  <a:lnTo>
                    <a:pt x="3274" y="5739"/>
                  </a:lnTo>
                  <a:lnTo>
                    <a:pt x="6513" y="5466"/>
                  </a:lnTo>
                  <a:cubicBezTo>
                    <a:pt x="6513" y="5466"/>
                    <a:pt x="4905" y="2072"/>
                    <a:pt x="4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5"/>
            <p:cNvSpPr/>
            <p:nvPr/>
          </p:nvSpPr>
          <p:spPr>
            <a:xfrm>
              <a:off x="868850" y="2955725"/>
              <a:ext cx="103000" cy="32650"/>
            </a:xfrm>
            <a:custGeom>
              <a:avLst/>
              <a:gdLst/>
              <a:ahLst/>
              <a:cxnLst/>
              <a:rect l="l" t="t" r="r" b="b"/>
              <a:pathLst>
                <a:path w="4120" h="1306" extrusionOk="0">
                  <a:moveTo>
                    <a:pt x="2054" y="240"/>
                  </a:moveTo>
                  <a:cubicBezTo>
                    <a:pt x="2369" y="240"/>
                    <a:pt x="2641" y="336"/>
                    <a:pt x="2846" y="422"/>
                  </a:cubicBezTo>
                  <a:cubicBezTo>
                    <a:pt x="3060" y="529"/>
                    <a:pt x="3203" y="637"/>
                    <a:pt x="3203" y="637"/>
                  </a:cubicBezTo>
                  <a:cubicBezTo>
                    <a:pt x="3203" y="637"/>
                    <a:pt x="3036" y="637"/>
                    <a:pt x="2798" y="601"/>
                  </a:cubicBezTo>
                  <a:cubicBezTo>
                    <a:pt x="2679" y="589"/>
                    <a:pt x="2548" y="577"/>
                    <a:pt x="2405" y="577"/>
                  </a:cubicBezTo>
                  <a:cubicBezTo>
                    <a:pt x="2318" y="577"/>
                    <a:pt x="2225" y="572"/>
                    <a:pt x="2128" y="572"/>
                  </a:cubicBezTo>
                  <a:cubicBezTo>
                    <a:pt x="2079" y="572"/>
                    <a:pt x="2028" y="573"/>
                    <a:pt x="1977" y="577"/>
                  </a:cubicBezTo>
                  <a:cubicBezTo>
                    <a:pt x="1917" y="577"/>
                    <a:pt x="1846" y="589"/>
                    <a:pt x="1751" y="601"/>
                  </a:cubicBezTo>
                  <a:cubicBezTo>
                    <a:pt x="1679" y="625"/>
                    <a:pt x="1608" y="625"/>
                    <a:pt x="1536" y="637"/>
                  </a:cubicBezTo>
                  <a:cubicBezTo>
                    <a:pt x="1381" y="648"/>
                    <a:pt x="1251" y="660"/>
                    <a:pt x="1131" y="660"/>
                  </a:cubicBezTo>
                  <a:cubicBezTo>
                    <a:pt x="893" y="660"/>
                    <a:pt x="727" y="637"/>
                    <a:pt x="727" y="637"/>
                  </a:cubicBezTo>
                  <a:cubicBezTo>
                    <a:pt x="727" y="637"/>
                    <a:pt x="881" y="541"/>
                    <a:pt x="1096" y="470"/>
                  </a:cubicBezTo>
                  <a:cubicBezTo>
                    <a:pt x="1215" y="422"/>
                    <a:pt x="1334" y="387"/>
                    <a:pt x="1489" y="351"/>
                  </a:cubicBezTo>
                  <a:cubicBezTo>
                    <a:pt x="1632" y="303"/>
                    <a:pt x="1774" y="279"/>
                    <a:pt x="1953" y="244"/>
                  </a:cubicBezTo>
                  <a:cubicBezTo>
                    <a:pt x="1987" y="241"/>
                    <a:pt x="2021" y="240"/>
                    <a:pt x="2054" y="240"/>
                  </a:cubicBezTo>
                  <a:close/>
                  <a:moveTo>
                    <a:pt x="2287" y="0"/>
                  </a:moveTo>
                  <a:cubicBezTo>
                    <a:pt x="2159" y="0"/>
                    <a:pt x="2035" y="9"/>
                    <a:pt x="1917" y="29"/>
                  </a:cubicBezTo>
                  <a:cubicBezTo>
                    <a:pt x="1036" y="172"/>
                    <a:pt x="0" y="387"/>
                    <a:pt x="0" y="387"/>
                  </a:cubicBezTo>
                  <a:cubicBezTo>
                    <a:pt x="489" y="866"/>
                    <a:pt x="871" y="1306"/>
                    <a:pt x="1459" y="1306"/>
                  </a:cubicBezTo>
                  <a:cubicBezTo>
                    <a:pt x="1659" y="1306"/>
                    <a:pt x="1883" y="1255"/>
                    <a:pt x="2143" y="1137"/>
                  </a:cubicBezTo>
                  <a:cubicBezTo>
                    <a:pt x="3167" y="696"/>
                    <a:pt x="4120" y="387"/>
                    <a:pt x="4120" y="387"/>
                  </a:cubicBezTo>
                  <a:cubicBezTo>
                    <a:pt x="4120" y="387"/>
                    <a:pt x="3132" y="0"/>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5"/>
            <p:cNvSpPr/>
            <p:nvPr/>
          </p:nvSpPr>
          <p:spPr>
            <a:xfrm>
              <a:off x="1515050" y="2955200"/>
              <a:ext cx="103025" cy="32925"/>
            </a:xfrm>
            <a:custGeom>
              <a:avLst/>
              <a:gdLst/>
              <a:ahLst/>
              <a:cxnLst/>
              <a:rect l="l" t="t" r="r" b="b"/>
              <a:pathLst>
                <a:path w="4121" h="1317" extrusionOk="0">
                  <a:moveTo>
                    <a:pt x="2357" y="264"/>
                  </a:moveTo>
                  <a:cubicBezTo>
                    <a:pt x="2377" y="264"/>
                    <a:pt x="2397" y="264"/>
                    <a:pt x="2418" y="265"/>
                  </a:cubicBezTo>
                  <a:cubicBezTo>
                    <a:pt x="2608" y="300"/>
                    <a:pt x="2727" y="324"/>
                    <a:pt x="2870" y="372"/>
                  </a:cubicBezTo>
                  <a:cubicBezTo>
                    <a:pt x="3025" y="419"/>
                    <a:pt x="3144" y="443"/>
                    <a:pt x="3263" y="491"/>
                  </a:cubicBezTo>
                  <a:cubicBezTo>
                    <a:pt x="3489" y="562"/>
                    <a:pt x="3632" y="658"/>
                    <a:pt x="3632" y="658"/>
                  </a:cubicBezTo>
                  <a:cubicBezTo>
                    <a:pt x="3632" y="658"/>
                    <a:pt x="3466" y="681"/>
                    <a:pt x="3227" y="681"/>
                  </a:cubicBezTo>
                  <a:cubicBezTo>
                    <a:pt x="3108" y="681"/>
                    <a:pt x="2977" y="669"/>
                    <a:pt x="2835" y="658"/>
                  </a:cubicBezTo>
                  <a:cubicBezTo>
                    <a:pt x="2751" y="646"/>
                    <a:pt x="2680" y="646"/>
                    <a:pt x="2608" y="622"/>
                  </a:cubicBezTo>
                  <a:cubicBezTo>
                    <a:pt x="2537" y="610"/>
                    <a:pt x="2454" y="598"/>
                    <a:pt x="2382" y="598"/>
                  </a:cubicBezTo>
                  <a:cubicBezTo>
                    <a:pt x="2338" y="590"/>
                    <a:pt x="2292" y="587"/>
                    <a:pt x="2244" y="587"/>
                  </a:cubicBezTo>
                  <a:cubicBezTo>
                    <a:pt x="2149" y="587"/>
                    <a:pt x="2049" y="598"/>
                    <a:pt x="1953" y="598"/>
                  </a:cubicBezTo>
                  <a:cubicBezTo>
                    <a:pt x="1799" y="598"/>
                    <a:pt x="1668" y="610"/>
                    <a:pt x="1561" y="622"/>
                  </a:cubicBezTo>
                  <a:cubicBezTo>
                    <a:pt x="1322" y="646"/>
                    <a:pt x="1168" y="658"/>
                    <a:pt x="1168" y="658"/>
                  </a:cubicBezTo>
                  <a:cubicBezTo>
                    <a:pt x="1168" y="658"/>
                    <a:pt x="1299" y="550"/>
                    <a:pt x="1525" y="443"/>
                  </a:cubicBezTo>
                  <a:cubicBezTo>
                    <a:pt x="1727" y="353"/>
                    <a:pt x="2024" y="264"/>
                    <a:pt x="2357" y="264"/>
                  </a:cubicBezTo>
                  <a:close/>
                  <a:moveTo>
                    <a:pt x="1856" y="1"/>
                  </a:moveTo>
                  <a:cubicBezTo>
                    <a:pt x="1013" y="1"/>
                    <a:pt x="1" y="384"/>
                    <a:pt x="1" y="384"/>
                  </a:cubicBezTo>
                  <a:cubicBezTo>
                    <a:pt x="1" y="384"/>
                    <a:pt x="953" y="705"/>
                    <a:pt x="1977" y="1146"/>
                  </a:cubicBezTo>
                  <a:cubicBezTo>
                    <a:pt x="2243" y="1265"/>
                    <a:pt x="2470" y="1316"/>
                    <a:pt x="2672" y="1316"/>
                  </a:cubicBezTo>
                  <a:cubicBezTo>
                    <a:pt x="3258" y="1316"/>
                    <a:pt x="3633" y="880"/>
                    <a:pt x="4120" y="384"/>
                  </a:cubicBezTo>
                  <a:cubicBezTo>
                    <a:pt x="4120" y="384"/>
                    <a:pt x="3096" y="181"/>
                    <a:pt x="2203" y="27"/>
                  </a:cubicBezTo>
                  <a:cubicBezTo>
                    <a:pt x="2093" y="9"/>
                    <a:pt x="1976" y="1"/>
                    <a:pt x="18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5"/>
            <p:cNvSpPr/>
            <p:nvPr/>
          </p:nvSpPr>
          <p:spPr>
            <a:xfrm>
              <a:off x="947125" y="3244875"/>
              <a:ext cx="592375" cy="42875"/>
            </a:xfrm>
            <a:custGeom>
              <a:avLst/>
              <a:gdLst/>
              <a:ahLst/>
              <a:cxnLst/>
              <a:rect l="l" t="t" r="r" b="b"/>
              <a:pathLst>
                <a:path w="23695" h="1715" extrusionOk="0">
                  <a:moveTo>
                    <a:pt x="11847" y="0"/>
                  </a:moveTo>
                  <a:cubicBezTo>
                    <a:pt x="11097" y="24"/>
                    <a:pt x="10347" y="24"/>
                    <a:pt x="9609" y="60"/>
                  </a:cubicBezTo>
                  <a:cubicBezTo>
                    <a:pt x="8859" y="96"/>
                    <a:pt x="8145" y="167"/>
                    <a:pt x="7430" y="227"/>
                  </a:cubicBezTo>
                  <a:cubicBezTo>
                    <a:pt x="6728" y="298"/>
                    <a:pt x="6049" y="381"/>
                    <a:pt x="5418" y="477"/>
                  </a:cubicBezTo>
                  <a:cubicBezTo>
                    <a:pt x="4787" y="572"/>
                    <a:pt x="4192" y="679"/>
                    <a:pt x="3632" y="798"/>
                  </a:cubicBezTo>
                  <a:cubicBezTo>
                    <a:pt x="3358" y="858"/>
                    <a:pt x="3096" y="893"/>
                    <a:pt x="2846" y="953"/>
                  </a:cubicBezTo>
                  <a:cubicBezTo>
                    <a:pt x="2596" y="1012"/>
                    <a:pt x="2358" y="1072"/>
                    <a:pt x="2132" y="1120"/>
                  </a:cubicBezTo>
                  <a:cubicBezTo>
                    <a:pt x="1691" y="1227"/>
                    <a:pt x="1298" y="1334"/>
                    <a:pt x="989" y="1417"/>
                  </a:cubicBezTo>
                  <a:cubicBezTo>
                    <a:pt x="358" y="1596"/>
                    <a:pt x="1" y="1703"/>
                    <a:pt x="1" y="1703"/>
                  </a:cubicBezTo>
                  <a:cubicBezTo>
                    <a:pt x="1" y="1703"/>
                    <a:pt x="382" y="1655"/>
                    <a:pt x="1037" y="1584"/>
                  </a:cubicBezTo>
                  <a:cubicBezTo>
                    <a:pt x="1358" y="1560"/>
                    <a:pt x="1751" y="1513"/>
                    <a:pt x="2215" y="1465"/>
                  </a:cubicBezTo>
                  <a:cubicBezTo>
                    <a:pt x="2656" y="1405"/>
                    <a:pt x="3168" y="1358"/>
                    <a:pt x="3727" y="1298"/>
                  </a:cubicBezTo>
                  <a:cubicBezTo>
                    <a:pt x="4275" y="1239"/>
                    <a:pt x="4894" y="1191"/>
                    <a:pt x="5513" y="1132"/>
                  </a:cubicBezTo>
                  <a:cubicBezTo>
                    <a:pt x="6156" y="1072"/>
                    <a:pt x="6823" y="1060"/>
                    <a:pt x="7514" y="1001"/>
                  </a:cubicBezTo>
                  <a:cubicBezTo>
                    <a:pt x="8204" y="977"/>
                    <a:pt x="8918" y="941"/>
                    <a:pt x="9657" y="917"/>
                  </a:cubicBezTo>
                  <a:cubicBezTo>
                    <a:pt x="10383" y="882"/>
                    <a:pt x="11121" y="882"/>
                    <a:pt x="11859" y="882"/>
                  </a:cubicBezTo>
                  <a:cubicBezTo>
                    <a:pt x="12598" y="893"/>
                    <a:pt x="13324" y="882"/>
                    <a:pt x="14062" y="917"/>
                  </a:cubicBezTo>
                  <a:cubicBezTo>
                    <a:pt x="14788" y="929"/>
                    <a:pt x="15503" y="953"/>
                    <a:pt x="16193" y="1001"/>
                  </a:cubicBezTo>
                  <a:cubicBezTo>
                    <a:pt x="16896" y="1060"/>
                    <a:pt x="17562" y="1072"/>
                    <a:pt x="18193" y="1132"/>
                  </a:cubicBezTo>
                  <a:cubicBezTo>
                    <a:pt x="18836" y="1191"/>
                    <a:pt x="19432" y="1239"/>
                    <a:pt x="19979" y="1298"/>
                  </a:cubicBezTo>
                  <a:cubicBezTo>
                    <a:pt x="20527" y="1358"/>
                    <a:pt x="21039" y="1405"/>
                    <a:pt x="21491" y="1465"/>
                  </a:cubicBezTo>
                  <a:cubicBezTo>
                    <a:pt x="21944" y="1513"/>
                    <a:pt x="22349" y="1560"/>
                    <a:pt x="22670" y="1596"/>
                  </a:cubicBezTo>
                  <a:cubicBezTo>
                    <a:pt x="23325" y="1679"/>
                    <a:pt x="23694" y="1715"/>
                    <a:pt x="23694" y="1715"/>
                  </a:cubicBezTo>
                  <a:cubicBezTo>
                    <a:pt x="23694" y="1715"/>
                    <a:pt x="23337" y="1608"/>
                    <a:pt x="22718" y="1417"/>
                  </a:cubicBezTo>
                  <a:cubicBezTo>
                    <a:pt x="22408" y="1334"/>
                    <a:pt x="22015" y="1227"/>
                    <a:pt x="21575" y="1120"/>
                  </a:cubicBezTo>
                  <a:cubicBezTo>
                    <a:pt x="21349" y="1060"/>
                    <a:pt x="21110" y="1012"/>
                    <a:pt x="20860" y="953"/>
                  </a:cubicBezTo>
                  <a:cubicBezTo>
                    <a:pt x="20599" y="893"/>
                    <a:pt x="20337" y="858"/>
                    <a:pt x="20063" y="798"/>
                  </a:cubicBezTo>
                  <a:cubicBezTo>
                    <a:pt x="19789" y="739"/>
                    <a:pt x="19503" y="679"/>
                    <a:pt x="19205" y="631"/>
                  </a:cubicBezTo>
                  <a:cubicBezTo>
                    <a:pt x="18908" y="584"/>
                    <a:pt x="18598" y="536"/>
                    <a:pt x="18277" y="477"/>
                  </a:cubicBezTo>
                  <a:cubicBezTo>
                    <a:pt x="17646" y="381"/>
                    <a:pt x="16967" y="298"/>
                    <a:pt x="16277" y="227"/>
                  </a:cubicBezTo>
                  <a:cubicBezTo>
                    <a:pt x="15574" y="167"/>
                    <a:pt x="14848" y="96"/>
                    <a:pt x="14098" y="60"/>
                  </a:cubicBezTo>
                  <a:cubicBezTo>
                    <a:pt x="13360" y="24"/>
                    <a:pt x="12609" y="24"/>
                    <a:pt x="11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5"/>
            <p:cNvSpPr/>
            <p:nvPr/>
          </p:nvSpPr>
          <p:spPr>
            <a:xfrm>
              <a:off x="1002800" y="3307975"/>
              <a:ext cx="482225" cy="34250"/>
            </a:xfrm>
            <a:custGeom>
              <a:avLst/>
              <a:gdLst/>
              <a:ahLst/>
              <a:cxnLst/>
              <a:rect l="l" t="t" r="r" b="b"/>
              <a:pathLst>
                <a:path w="19289" h="1370" extrusionOk="0">
                  <a:moveTo>
                    <a:pt x="9644" y="1"/>
                  </a:moveTo>
                  <a:cubicBezTo>
                    <a:pt x="9025" y="12"/>
                    <a:pt x="8418" y="12"/>
                    <a:pt x="7811" y="48"/>
                  </a:cubicBezTo>
                  <a:cubicBezTo>
                    <a:pt x="7215" y="60"/>
                    <a:pt x="6620" y="132"/>
                    <a:pt x="6049" y="179"/>
                  </a:cubicBezTo>
                  <a:cubicBezTo>
                    <a:pt x="5489" y="239"/>
                    <a:pt x="4941" y="298"/>
                    <a:pt x="4417" y="382"/>
                  </a:cubicBezTo>
                  <a:cubicBezTo>
                    <a:pt x="3894" y="465"/>
                    <a:pt x="3405" y="548"/>
                    <a:pt x="2953" y="644"/>
                  </a:cubicBezTo>
                  <a:cubicBezTo>
                    <a:pt x="2512" y="715"/>
                    <a:pt x="2096" y="822"/>
                    <a:pt x="1738" y="905"/>
                  </a:cubicBezTo>
                  <a:cubicBezTo>
                    <a:pt x="1381" y="977"/>
                    <a:pt x="1072" y="1072"/>
                    <a:pt x="798" y="1144"/>
                  </a:cubicBezTo>
                  <a:cubicBezTo>
                    <a:pt x="298" y="1298"/>
                    <a:pt x="0" y="1370"/>
                    <a:pt x="0" y="1370"/>
                  </a:cubicBezTo>
                  <a:cubicBezTo>
                    <a:pt x="0" y="1370"/>
                    <a:pt x="298" y="1322"/>
                    <a:pt x="834" y="1263"/>
                  </a:cubicBezTo>
                  <a:cubicBezTo>
                    <a:pt x="1096" y="1215"/>
                    <a:pt x="1405" y="1191"/>
                    <a:pt x="1786" y="1144"/>
                  </a:cubicBezTo>
                  <a:cubicBezTo>
                    <a:pt x="2155" y="1096"/>
                    <a:pt x="2560" y="1060"/>
                    <a:pt x="3012" y="1013"/>
                  </a:cubicBezTo>
                  <a:cubicBezTo>
                    <a:pt x="3465" y="965"/>
                    <a:pt x="3953" y="917"/>
                    <a:pt x="4477" y="882"/>
                  </a:cubicBezTo>
                  <a:cubicBezTo>
                    <a:pt x="5001" y="834"/>
                    <a:pt x="5548" y="798"/>
                    <a:pt x="6096" y="763"/>
                  </a:cubicBezTo>
                  <a:cubicBezTo>
                    <a:pt x="6668" y="727"/>
                    <a:pt x="7239" y="703"/>
                    <a:pt x="7834" y="679"/>
                  </a:cubicBezTo>
                  <a:cubicBezTo>
                    <a:pt x="8430" y="655"/>
                    <a:pt x="9025" y="667"/>
                    <a:pt x="9644" y="655"/>
                  </a:cubicBezTo>
                  <a:cubicBezTo>
                    <a:pt x="10251" y="655"/>
                    <a:pt x="10847" y="655"/>
                    <a:pt x="11442" y="679"/>
                  </a:cubicBezTo>
                  <a:cubicBezTo>
                    <a:pt x="12037" y="703"/>
                    <a:pt x="12621" y="727"/>
                    <a:pt x="13180" y="763"/>
                  </a:cubicBezTo>
                  <a:cubicBezTo>
                    <a:pt x="13752" y="798"/>
                    <a:pt x="14300" y="822"/>
                    <a:pt x="14800" y="882"/>
                  </a:cubicBezTo>
                  <a:cubicBezTo>
                    <a:pt x="15324" y="917"/>
                    <a:pt x="15812" y="965"/>
                    <a:pt x="16264" y="1013"/>
                  </a:cubicBezTo>
                  <a:cubicBezTo>
                    <a:pt x="17169" y="1096"/>
                    <a:pt x="17919" y="1191"/>
                    <a:pt x="18455" y="1263"/>
                  </a:cubicBezTo>
                  <a:cubicBezTo>
                    <a:pt x="18991" y="1322"/>
                    <a:pt x="19288" y="1370"/>
                    <a:pt x="19288" y="1370"/>
                  </a:cubicBezTo>
                  <a:cubicBezTo>
                    <a:pt x="19288" y="1370"/>
                    <a:pt x="18991" y="1275"/>
                    <a:pt x="18479" y="1132"/>
                  </a:cubicBezTo>
                  <a:cubicBezTo>
                    <a:pt x="18217" y="1072"/>
                    <a:pt x="17907" y="1001"/>
                    <a:pt x="17538" y="905"/>
                  </a:cubicBezTo>
                  <a:cubicBezTo>
                    <a:pt x="17193" y="822"/>
                    <a:pt x="16776" y="727"/>
                    <a:pt x="16324" y="644"/>
                  </a:cubicBezTo>
                  <a:cubicBezTo>
                    <a:pt x="15883" y="548"/>
                    <a:pt x="15383" y="465"/>
                    <a:pt x="14859" y="382"/>
                  </a:cubicBezTo>
                  <a:cubicBezTo>
                    <a:pt x="14347" y="298"/>
                    <a:pt x="13800" y="239"/>
                    <a:pt x="13228" y="179"/>
                  </a:cubicBezTo>
                  <a:cubicBezTo>
                    <a:pt x="12657" y="132"/>
                    <a:pt x="12061" y="72"/>
                    <a:pt x="11466" y="48"/>
                  </a:cubicBezTo>
                  <a:cubicBezTo>
                    <a:pt x="10871" y="12"/>
                    <a:pt x="10251" y="1"/>
                    <a:pt x="9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5"/>
            <p:cNvSpPr/>
            <p:nvPr/>
          </p:nvSpPr>
          <p:spPr>
            <a:xfrm>
              <a:off x="967075" y="3475850"/>
              <a:ext cx="152125" cy="60875"/>
            </a:xfrm>
            <a:custGeom>
              <a:avLst/>
              <a:gdLst/>
              <a:ahLst/>
              <a:cxnLst/>
              <a:rect l="l" t="t" r="r" b="b"/>
              <a:pathLst>
                <a:path w="6085" h="2435" extrusionOk="0">
                  <a:moveTo>
                    <a:pt x="2753" y="1"/>
                  </a:moveTo>
                  <a:cubicBezTo>
                    <a:pt x="137" y="1"/>
                    <a:pt x="0" y="2096"/>
                    <a:pt x="0" y="2096"/>
                  </a:cubicBezTo>
                  <a:cubicBezTo>
                    <a:pt x="569" y="2337"/>
                    <a:pt x="1146" y="2434"/>
                    <a:pt x="1708" y="2434"/>
                  </a:cubicBezTo>
                  <a:cubicBezTo>
                    <a:pt x="4031" y="2434"/>
                    <a:pt x="6085" y="775"/>
                    <a:pt x="6085" y="775"/>
                  </a:cubicBezTo>
                  <a:cubicBezTo>
                    <a:pt x="4672" y="214"/>
                    <a:pt x="3587" y="1"/>
                    <a:pt x="2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45"/>
            <p:cNvSpPr/>
            <p:nvPr/>
          </p:nvSpPr>
          <p:spPr>
            <a:xfrm>
              <a:off x="1367775" y="3475850"/>
              <a:ext cx="152675" cy="60875"/>
            </a:xfrm>
            <a:custGeom>
              <a:avLst/>
              <a:gdLst/>
              <a:ahLst/>
              <a:cxnLst/>
              <a:rect l="l" t="t" r="r" b="b"/>
              <a:pathLst>
                <a:path w="6107" h="2435" extrusionOk="0">
                  <a:moveTo>
                    <a:pt x="3338" y="1"/>
                  </a:moveTo>
                  <a:cubicBezTo>
                    <a:pt x="2504" y="1"/>
                    <a:pt x="1420" y="214"/>
                    <a:pt x="10" y="775"/>
                  </a:cubicBezTo>
                  <a:cubicBezTo>
                    <a:pt x="1" y="775"/>
                    <a:pt x="2052" y="2434"/>
                    <a:pt x="4387" y="2434"/>
                  </a:cubicBezTo>
                  <a:cubicBezTo>
                    <a:pt x="4952" y="2434"/>
                    <a:pt x="5533" y="2337"/>
                    <a:pt x="6106" y="2096"/>
                  </a:cubicBezTo>
                  <a:cubicBezTo>
                    <a:pt x="6106" y="2096"/>
                    <a:pt x="5955" y="1"/>
                    <a:pt x="3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5"/>
            <p:cNvSpPr/>
            <p:nvPr/>
          </p:nvSpPr>
          <p:spPr>
            <a:xfrm>
              <a:off x="1125125" y="3385975"/>
              <a:ext cx="236675" cy="235750"/>
            </a:xfrm>
            <a:custGeom>
              <a:avLst/>
              <a:gdLst/>
              <a:ahLst/>
              <a:cxnLst/>
              <a:rect l="l" t="t" r="r" b="b"/>
              <a:pathLst>
                <a:path w="9467" h="9430" extrusionOk="0">
                  <a:moveTo>
                    <a:pt x="6847" y="1595"/>
                  </a:moveTo>
                  <a:cubicBezTo>
                    <a:pt x="7871" y="1595"/>
                    <a:pt x="6656" y="3917"/>
                    <a:pt x="6656" y="5834"/>
                  </a:cubicBezTo>
                  <a:cubicBezTo>
                    <a:pt x="6656" y="7763"/>
                    <a:pt x="6287" y="7858"/>
                    <a:pt x="4739" y="7858"/>
                  </a:cubicBezTo>
                  <a:cubicBezTo>
                    <a:pt x="3192" y="7858"/>
                    <a:pt x="2811" y="7763"/>
                    <a:pt x="2811" y="5834"/>
                  </a:cubicBezTo>
                  <a:cubicBezTo>
                    <a:pt x="2811" y="3917"/>
                    <a:pt x="1596" y="1595"/>
                    <a:pt x="2596" y="1595"/>
                  </a:cubicBezTo>
                  <a:cubicBezTo>
                    <a:pt x="3608" y="1595"/>
                    <a:pt x="3906" y="1929"/>
                    <a:pt x="4716" y="1929"/>
                  </a:cubicBezTo>
                  <a:cubicBezTo>
                    <a:pt x="5537" y="1929"/>
                    <a:pt x="5847" y="1595"/>
                    <a:pt x="6847" y="1595"/>
                  </a:cubicBezTo>
                  <a:close/>
                  <a:moveTo>
                    <a:pt x="1525" y="0"/>
                  </a:moveTo>
                  <a:cubicBezTo>
                    <a:pt x="1" y="0"/>
                    <a:pt x="1846" y="3512"/>
                    <a:pt x="1846" y="6394"/>
                  </a:cubicBezTo>
                  <a:cubicBezTo>
                    <a:pt x="1846" y="9275"/>
                    <a:pt x="2418" y="9430"/>
                    <a:pt x="4739" y="9430"/>
                  </a:cubicBezTo>
                  <a:cubicBezTo>
                    <a:pt x="7049" y="9430"/>
                    <a:pt x="7621" y="9263"/>
                    <a:pt x="7621" y="6394"/>
                  </a:cubicBezTo>
                  <a:cubicBezTo>
                    <a:pt x="7621" y="3512"/>
                    <a:pt x="9466" y="0"/>
                    <a:pt x="7954" y="0"/>
                  </a:cubicBezTo>
                  <a:cubicBezTo>
                    <a:pt x="6430" y="0"/>
                    <a:pt x="5966" y="500"/>
                    <a:pt x="4739" y="500"/>
                  </a:cubicBezTo>
                  <a:cubicBezTo>
                    <a:pt x="3501" y="500"/>
                    <a:pt x="3037"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5"/>
            <p:cNvSpPr/>
            <p:nvPr/>
          </p:nvSpPr>
          <p:spPr>
            <a:xfrm>
              <a:off x="1179900" y="2754325"/>
              <a:ext cx="127125" cy="117900"/>
            </a:xfrm>
            <a:custGeom>
              <a:avLst/>
              <a:gdLst/>
              <a:ahLst/>
              <a:cxnLst/>
              <a:rect l="l" t="t" r="r" b="b"/>
              <a:pathLst>
                <a:path w="5085" h="4716" extrusionOk="0">
                  <a:moveTo>
                    <a:pt x="2548" y="1"/>
                  </a:moveTo>
                  <a:cubicBezTo>
                    <a:pt x="1405" y="1"/>
                    <a:pt x="0" y="680"/>
                    <a:pt x="0" y="680"/>
                  </a:cubicBezTo>
                  <a:lnTo>
                    <a:pt x="0" y="4716"/>
                  </a:lnTo>
                  <a:lnTo>
                    <a:pt x="5084" y="4716"/>
                  </a:lnTo>
                  <a:lnTo>
                    <a:pt x="5084" y="680"/>
                  </a:lnTo>
                  <a:cubicBezTo>
                    <a:pt x="5084" y="680"/>
                    <a:pt x="3679" y="1"/>
                    <a:pt x="2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5"/>
            <p:cNvSpPr/>
            <p:nvPr/>
          </p:nvSpPr>
          <p:spPr>
            <a:xfrm>
              <a:off x="839375" y="3750400"/>
              <a:ext cx="103875" cy="160375"/>
            </a:xfrm>
            <a:custGeom>
              <a:avLst/>
              <a:gdLst/>
              <a:ahLst/>
              <a:cxnLst/>
              <a:rect l="l" t="t" r="r" b="b"/>
              <a:pathLst>
                <a:path w="4155" h="6415" extrusionOk="0">
                  <a:moveTo>
                    <a:pt x="3156" y="1"/>
                  </a:moveTo>
                  <a:cubicBezTo>
                    <a:pt x="2996" y="1"/>
                    <a:pt x="2831" y="58"/>
                    <a:pt x="2691" y="187"/>
                  </a:cubicBezTo>
                  <a:cubicBezTo>
                    <a:pt x="1644" y="1175"/>
                    <a:pt x="239" y="2949"/>
                    <a:pt x="13" y="5521"/>
                  </a:cubicBezTo>
                  <a:cubicBezTo>
                    <a:pt x="1" y="5890"/>
                    <a:pt x="286" y="6223"/>
                    <a:pt x="655" y="6235"/>
                  </a:cubicBezTo>
                  <a:lnTo>
                    <a:pt x="3382" y="6414"/>
                  </a:lnTo>
                  <a:cubicBezTo>
                    <a:pt x="3395" y="6414"/>
                    <a:pt x="3408" y="6415"/>
                    <a:pt x="3421" y="6415"/>
                  </a:cubicBezTo>
                  <a:cubicBezTo>
                    <a:pt x="3831" y="6415"/>
                    <a:pt x="4154" y="6055"/>
                    <a:pt x="4096" y="5640"/>
                  </a:cubicBezTo>
                  <a:cubicBezTo>
                    <a:pt x="3965" y="4735"/>
                    <a:pt x="3799" y="3092"/>
                    <a:pt x="3846" y="699"/>
                  </a:cubicBezTo>
                  <a:cubicBezTo>
                    <a:pt x="3855" y="287"/>
                    <a:pt x="3516"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5"/>
            <p:cNvSpPr/>
            <p:nvPr/>
          </p:nvSpPr>
          <p:spPr>
            <a:xfrm>
              <a:off x="1543675" y="3750400"/>
              <a:ext cx="104150" cy="160375"/>
            </a:xfrm>
            <a:custGeom>
              <a:avLst/>
              <a:gdLst/>
              <a:ahLst/>
              <a:cxnLst/>
              <a:rect l="l" t="t" r="r" b="b"/>
              <a:pathLst>
                <a:path w="4166" h="6415" extrusionOk="0">
                  <a:moveTo>
                    <a:pt x="999" y="1"/>
                  </a:moveTo>
                  <a:cubicBezTo>
                    <a:pt x="640" y="1"/>
                    <a:pt x="304" y="287"/>
                    <a:pt x="320" y="699"/>
                  </a:cubicBezTo>
                  <a:cubicBezTo>
                    <a:pt x="356" y="3092"/>
                    <a:pt x="201" y="4735"/>
                    <a:pt x="58" y="5640"/>
                  </a:cubicBezTo>
                  <a:cubicBezTo>
                    <a:pt x="1" y="6055"/>
                    <a:pt x="323" y="6415"/>
                    <a:pt x="733" y="6415"/>
                  </a:cubicBezTo>
                  <a:cubicBezTo>
                    <a:pt x="746" y="6415"/>
                    <a:pt x="760" y="6414"/>
                    <a:pt x="773" y="6414"/>
                  </a:cubicBezTo>
                  <a:lnTo>
                    <a:pt x="3499" y="6235"/>
                  </a:lnTo>
                  <a:cubicBezTo>
                    <a:pt x="3868" y="6199"/>
                    <a:pt x="4166" y="5878"/>
                    <a:pt x="4142" y="5509"/>
                  </a:cubicBezTo>
                  <a:cubicBezTo>
                    <a:pt x="3916" y="2949"/>
                    <a:pt x="2523" y="1175"/>
                    <a:pt x="1463" y="187"/>
                  </a:cubicBezTo>
                  <a:cubicBezTo>
                    <a:pt x="1324" y="58"/>
                    <a:pt x="1159" y="1"/>
                    <a:pt x="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45"/>
            <p:cNvSpPr/>
            <p:nvPr/>
          </p:nvSpPr>
          <p:spPr>
            <a:xfrm>
              <a:off x="1223050" y="4163725"/>
              <a:ext cx="40800" cy="40825"/>
            </a:xfrm>
            <a:custGeom>
              <a:avLst/>
              <a:gdLst/>
              <a:ahLst/>
              <a:cxnLst/>
              <a:rect l="l" t="t" r="r" b="b"/>
              <a:pathLst>
                <a:path w="1632" h="1633" extrusionOk="0">
                  <a:moveTo>
                    <a:pt x="822" y="1"/>
                  </a:moveTo>
                  <a:cubicBezTo>
                    <a:pt x="358" y="1"/>
                    <a:pt x="1" y="370"/>
                    <a:pt x="1" y="823"/>
                  </a:cubicBezTo>
                  <a:cubicBezTo>
                    <a:pt x="1" y="1275"/>
                    <a:pt x="370" y="1632"/>
                    <a:pt x="822" y="1632"/>
                  </a:cubicBezTo>
                  <a:cubicBezTo>
                    <a:pt x="1275" y="1632"/>
                    <a:pt x="1632" y="1263"/>
                    <a:pt x="1632" y="823"/>
                  </a:cubicBezTo>
                  <a:cubicBezTo>
                    <a:pt x="1632" y="358"/>
                    <a:pt x="127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5"/>
            <p:cNvSpPr/>
            <p:nvPr/>
          </p:nvSpPr>
          <p:spPr>
            <a:xfrm>
              <a:off x="1290025" y="4173850"/>
              <a:ext cx="20875" cy="20875"/>
            </a:xfrm>
            <a:custGeom>
              <a:avLst/>
              <a:gdLst/>
              <a:ahLst/>
              <a:cxnLst/>
              <a:rect l="l" t="t" r="r" b="b"/>
              <a:pathLst>
                <a:path w="835" h="835" extrusionOk="0">
                  <a:moveTo>
                    <a:pt x="417" y="1"/>
                  </a:moveTo>
                  <a:cubicBezTo>
                    <a:pt x="191" y="1"/>
                    <a:pt x="1" y="179"/>
                    <a:pt x="1" y="418"/>
                  </a:cubicBezTo>
                  <a:cubicBezTo>
                    <a:pt x="1" y="632"/>
                    <a:pt x="179" y="834"/>
                    <a:pt x="417" y="834"/>
                  </a:cubicBezTo>
                  <a:cubicBezTo>
                    <a:pt x="644" y="834"/>
                    <a:pt x="834" y="644"/>
                    <a:pt x="834" y="418"/>
                  </a:cubicBezTo>
                  <a:cubicBezTo>
                    <a:pt x="834" y="191"/>
                    <a:pt x="656"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5"/>
            <p:cNvSpPr/>
            <p:nvPr/>
          </p:nvSpPr>
          <p:spPr>
            <a:xfrm>
              <a:off x="1176025" y="4173850"/>
              <a:ext cx="20875" cy="20875"/>
            </a:xfrm>
            <a:custGeom>
              <a:avLst/>
              <a:gdLst/>
              <a:ahLst/>
              <a:cxnLst/>
              <a:rect l="l" t="t" r="r" b="b"/>
              <a:pathLst>
                <a:path w="835" h="835" extrusionOk="0">
                  <a:moveTo>
                    <a:pt x="417" y="1"/>
                  </a:moveTo>
                  <a:cubicBezTo>
                    <a:pt x="203" y="1"/>
                    <a:pt x="1" y="179"/>
                    <a:pt x="1" y="418"/>
                  </a:cubicBezTo>
                  <a:cubicBezTo>
                    <a:pt x="1" y="632"/>
                    <a:pt x="179" y="834"/>
                    <a:pt x="417" y="834"/>
                  </a:cubicBezTo>
                  <a:cubicBezTo>
                    <a:pt x="644" y="834"/>
                    <a:pt x="834" y="644"/>
                    <a:pt x="834" y="418"/>
                  </a:cubicBezTo>
                  <a:cubicBezTo>
                    <a:pt x="834" y="191"/>
                    <a:pt x="644"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5"/>
            <p:cNvSpPr/>
            <p:nvPr/>
          </p:nvSpPr>
          <p:spPr>
            <a:xfrm>
              <a:off x="1226025" y="3685400"/>
              <a:ext cx="34850" cy="35150"/>
            </a:xfrm>
            <a:custGeom>
              <a:avLst/>
              <a:gdLst/>
              <a:ahLst/>
              <a:cxnLst/>
              <a:rect l="l" t="t" r="r" b="b"/>
              <a:pathLst>
                <a:path w="1394" h="1406" extrusionOk="0">
                  <a:moveTo>
                    <a:pt x="703" y="1"/>
                  </a:moveTo>
                  <a:cubicBezTo>
                    <a:pt x="310" y="1"/>
                    <a:pt x="1" y="322"/>
                    <a:pt x="1" y="703"/>
                  </a:cubicBezTo>
                  <a:cubicBezTo>
                    <a:pt x="1" y="1096"/>
                    <a:pt x="310" y="1406"/>
                    <a:pt x="703" y="1406"/>
                  </a:cubicBezTo>
                  <a:cubicBezTo>
                    <a:pt x="1084" y="1406"/>
                    <a:pt x="1394" y="1096"/>
                    <a:pt x="1394" y="703"/>
                  </a:cubicBezTo>
                  <a:cubicBezTo>
                    <a:pt x="1394" y="322"/>
                    <a:pt x="1084"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5"/>
            <p:cNvSpPr/>
            <p:nvPr/>
          </p:nvSpPr>
          <p:spPr>
            <a:xfrm>
              <a:off x="1283775" y="3693750"/>
              <a:ext cx="17600" cy="17875"/>
            </a:xfrm>
            <a:custGeom>
              <a:avLst/>
              <a:gdLst/>
              <a:ahLst/>
              <a:cxnLst/>
              <a:rect l="l" t="t" r="r" b="b"/>
              <a:pathLst>
                <a:path w="704" h="715" extrusionOk="0">
                  <a:moveTo>
                    <a:pt x="346" y="0"/>
                  </a:moveTo>
                  <a:cubicBezTo>
                    <a:pt x="155" y="0"/>
                    <a:pt x="1" y="167"/>
                    <a:pt x="1" y="357"/>
                  </a:cubicBezTo>
                  <a:cubicBezTo>
                    <a:pt x="1" y="572"/>
                    <a:pt x="144" y="714"/>
                    <a:pt x="346" y="714"/>
                  </a:cubicBezTo>
                  <a:cubicBezTo>
                    <a:pt x="548" y="714"/>
                    <a:pt x="703" y="548"/>
                    <a:pt x="703" y="357"/>
                  </a:cubicBezTo>
                  <a:cubicBezTo>
                    <a:pt x="703" y="167"/>
                    <a:pt x="548"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5"/>
            <p:cNvSpPr/>
            <p:nvPr/>
          </p:nvSpPr>
          <p:spPr>
            <a:xfrm>
              <a:off x="1185850" y="3693750"/>
              <a:ext cx="17875" cy="17875"/>
            </a:xfrm>
            <a:custGeom>
              <a:avLst/>
              <a:gdLst/>
              <a:ahLst/>
              <a:cxnLst/>
              <a:rect l="l" t="t" r="r" b="b"/>
              <a:pathLst>
                <a:path w="715" h="715" extrusionOk="0">
                  <a:moveTo>
                    <a:pt x="358" y="0"/>
                  </a:moveTo>
                  <a:cubicBezTo>
                    <a:pt x="167" y="0"/>
                    <a:pt x="1" y="167"/>
                    <a:pt x="1" y="357"/>
                  </a:cubicBezTo>
                  <a:cubicBezTo>
                    <a:pt x="1" y="572"/>
                    <a:pt x="167" y="714"/>
                    <a:pt x="358" y="714"/>
                  </a:cubicBezTo>
                  <a:cubicBezTo>
                    <a:pt x="548" y="714"/>
                    <a:pt x="715" y="548"/>
                    <a:pt x="715" y="357"/>
                  </a:cubicBezTo>
                  <a:cubicBezTo>
                    <a:pt x="715" y="167"/>
                    <a:pt x="54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45"/>
            <p:cNvSpPr/>
            <p:nvPr/>
          </p:nvSpPr>
          <p:spPr>
            <a:xfrm>
              <a:off x="1011425" y="2862600"/>
              <a:ext cx="36325" cy="35000"/>
            </a:xfrm>
            <a:custGeom>
              <a:avLst/>
              <a:gdLst/>
              <a:ahLst/>
              <a:cxnLst/>
              <a:rect l="l" t="t" r="r" b="b"/>
              <a:pathLst>
                <a:path w="1453" h="1400" extrusionOk="0">
                  <a:moveTo>
                    <a:pt x="732" y="1"/>
                  </a:moveTo>
                  <a:cubicBezTo>
                    <a:pt x="710" y="1"/>
                    <a:pt x="689" y="2"/>
                    <a:pt x="667" y="4"/>
                  </a:cubicBezTo>
                  <a:cubicBezTo>
                    <a:pt x="274" y="28"/>
                    <a:pt x="0" y="373"/>
                    <a:pt x="24" y="754"/>
                  </a:cubicBezTo>
                  <a:cubicBezTo>
                    <a:pt x="58" y="1125"/>
                    <a:pt x="357" y="1400"/>
                    <a:pt x="720" y="1400"/>
                  </a:cubicBezTo>
                  <a:cubicBezTo>
                    <a:pt x="742" y="1400"/>
                    <a:pt x="764" y="1399"/>
                    <a:pt x="786" y="1397"/>
                  </a:cubicBezTo>
                  <a:cubicBezTo>
                    <a:pt x="1155" y="1373"/>
                    <a:pt x="1453" y="1028"/>
                    <a:pt x="1429" y="635"/>
                  </a:cubicBezTo>
                  <a:cubicBezTo>
                    <a:pt x="1395" y="275"/>
                    <a:pt x="1086"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45"/>
            <p:cNvSpPr/>
            <p:nvPr/>
          </p:nvSpPr>
          <p:spPr>
            <a:xfrm>
              <a:off x="1068575" y="2866525"/>
              <a:ext cx="18775" cy="18050"/>
            </a:xfrm>
            <a:custGeom>
              <a:avLst/>
              <a:gdLst/>
              <a:ahLst/>
              <a:cxnLst/>
              <a:rect l="l" t="t" r="r" b="b"/>
              <a:pathLst>
                <a:path w="751" h="722" extrusionOk="0">
                  <a:moveTo>
                    <a:pt x="366" y="1"/>
                  </a:moveTo>
                  <a:cubicBezTo>
                    <a:pt x="360" y="1"/>
                    <a:pt x="353" y="1"/>
                    <a:pt x="346" y="2"/>
                  </a:cubicBezTo>
                  <a:cubicBezTo>
                    <a:pt x="155" y="25"/>
                    <a:pt x="0" y="192"/>
                    <a:pt x="12" y="395"/>
                  </a:cubicBezTo>
                  <a:cubicBezTo>
                    <a:pt x="45" y="577"/>
                    <a:pt x="184" y="721"/>
                    <a:pt x="350" y="721"/>
                  </a:cubicBezTo>
                  <a:cubicBezTo>
                    <a:pt x="368" y="721"/>
                    <a:pt x="387" y="719"/>
                    <a:pt x="405" y="716"/>
                  </a:cubicBezTo>
                  <a:cubicBezTo>
                    <a:pt x="596" y="704"/>
                    <a:pt x="751" y="526"/>
                    <a:pt x="727" y="335"/>
                  </a:cubicBezTo>
                  <a:cubicBezTo>
                    <a:pt x="715" y="151"/>
                    <a:pt x="549"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5"/>
            <p:cNvSpPr/>
            <p:nvPr/>
          </p:nvSpPr>
          <p:spPr>
            <a:xfrm>
              <a:off x="971250" y="2875175"/>
              <a:ext cx="18475" cy="17900"/>
            </a:xfrm>
            <a:custGeom>
              <a:avLst/>
              <a:gdLst/>
              <a:ahLst/>
              <a:cxnLst/>
              <a:rect l="l" t="t" r="r" b="b"/>
              <a:pathLst>
                <a:path w="739" h="716" extrusionOk="0">
                  <a:moveTo>
                    <a:pt x="357" y="0"/>
                  </a:moveTo>
                  <a:cubicBezTo>
                    <a:pt x="349" y="0"/>
                    <a:pt x="341" y="0"/>
                    <a:pt x="333" y="1"/>
                  </a:cubicBezTo>
                  <a:cubicBezTo>
                    <a:pt x="143" y="13"/>
                    <a:pt x="0" y="191"/>
                    <a:pt x="12" y="394"/>
                  </a:cubicBezTo>
                  <a:cubicBezTo>
                    <a:pt x="23" y="577"/>
                    <a:pt x="189" y="716"/>
                    <a:pt x="371" y="716"/>
                  </a:cubicBezTo>
                  <a:cubicBezTo>
                    <a:pt x="378" y="716"/>
                    <a:pt x="386" y="716"/>
                    <a:pt x="393" y="715"/>
                  </a:cubicBezTo>
                  <a:cubicBezTo>
                    <a:pt x="595" y="703"/>
                    <a:pt x="738" y="525"/>
                    <a:pt x="726" y="334"/>
                  </a:cubicBezTo>
                  <a:cubicBezTo>
                    <a:pt x="715" y="140"/>
                    <a:pt x="550"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5"/>
            <p:cNvSpPr/>
            <p:nvPr/>
          </p:nvSpPr>
          <p:spPr>
            <a:xfrm>
              <a:off x="1439450" y="2862600"/>
              <a:ext cx="36650" cy="35000"/>
            </a:xfrm>
            <a:custGeom>
              <a:avLst/>
              <a:gdLst/>
              <a:ahLst/>
              <a:cxnLst/>
              <a:rect l="l" t="t" r="r" b="b"/>
              <a:pathLst>
                <a:path w="1466" h="1400" extrusionOk="0">
                  <a:moveTo>
                    <a:pt x="732" y="1"/>
                  </a:moveTo>
                  <a:cubicBezTo>
                    <a:pt x="367" y="1"/>
                    <a:pt x="59" y="275"/>
                    <a:pt x="36" y="635"/>
                  </a:cubicBezTo>
                  <a:cubicBezTo>
                    <a:pt x="1" y="1028"/>
                    <a:pt x="286" y="1373"/>
                    <a:pt x="667" y="1397"/>
                  </a:cubicBezTo>
                  <a:cubicBezTo>
                    <a:pt x="690" y="1399"/>
                    <a:pt x="712" y="1400"/>
                    <a:pt x="734" y="1400"/>
                  </a:cubicBezTo>
                  <a:cubicBezTo>
                    <a:pt x="1098" y="1400"/>
                    <a:pt x="1407" y="1125"/>
                    <a:pt x="1429" y="754"/>
                  </a:cubicBezTo>
                  <a:cubicBezTo>
                    <a:pt x="1465" y="373"/>
                    <a:pt x="1179" y="28"/>
                    <a:pt x="798" y="4"/>
                  </a:cubicBezTo>
                  <a:cubicBezTo>
                    <a:pt x="776" y="2"/>
                    <a:pt x="754"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5"/>
            <p:cNvSpPr/>
            <p:nvPr/>
          </p:nvSpPr>
          <p:spPr>
            <a:xfrm>
              <a:off x="1399875" y="2866525"/>
              <a:ext cx="18475" cy="17975"/>
            </a:xfrm>
            <a:custGeom>
              <a:avLst/>
              <a:gdLst/>
              <a:ahLst/>
              <a:cxnLst/>
              <a:rect l="l" t="t" r="r" b="b"/>
              <a:pathLst>
                <a:path w="739" h="719" extrusionOk="0">
                  <a:moveTo>
                    <a:pt x="371" y="1"/>
                  </a:moveTo>
                  <a:cubicBezTo>
                    <a:pt x="189" y="1"/>
                    <a:pt x="23" y="140"/>
                    <a:pt x="12" y="335"/>
                  </a:cubicBezTo>
                  <a:cubicBezTo>
                    <a:pt x="0" y="537"/>
                    <a:pt x="143" y="704"/>
                    <a:pt x="333" y="716"/>
                  </a:cubicBezTo>
                  <a:cubicBezTo>
                    <a:pt x="347" y="718"/>
                    <a:pt x="361" y="718"/>
                    <a:pt x="375" y="718"/>
                  </a:cubicBezTo>
                  <a:cubicBezTo>
                    <a:pt x="560" y="718"/>
                    <a:pt x="715" y="572"/>
                    <a:pt x="726" y="395"/>
                  </a:cubicBezTo>
                  <a:cubicBezTo>
                    <a:pt x="738" y="204"/>
                    <a:pt x="595" y="25"/>
                    <a:pt x="393" y="2"/>
                  </a:cubicBezTo>
                  <a:cubicBezTo>
                    <a:pt x="386" y="1"/>
                    <a:pt x="378"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5"/>
            <p:cNvSpPr/>
            <p:nvPr/>
          </p:nvSpPr>
          <p:spPr>
            <a:xfrm>
              <a:off x="1497200" y="2875175"/>
              <a:ext cx="18775" cy="17900"/>
            </a:xfrm>
            <a:custGeom>
              <a:avLst/>
              <a:gdLst/>
              <a:ahLst/>
              <a:cxnLst/>
              <a:rect l="l" t="t" r="r" b="b"/>
              <a:pathLst>
                <a:path w="751" h="716" extrusionOk="0">
                  <a:moveTo>
                    <a:pt x="383" y="0"/>
                  </a:moveTo>
                  <a:cubicBezTo>
                    <a:pt x="201" y="0"/>
                    <a:pt x="35" y="140"/>
                    <a:pt x="12" y="334"/>
                  </a:cubicBezTo>
                  <a:cubicBezTo>
                    <a:pt x="0" y="525"/>
                    <a:pt x="155" y="703"/>
                    <a:pt x="346" y="715"/>
                  </a:cubicBezTo>
                  <a:cubicBezTo>
                    <a:pt x="353" y="716"/>
                    <a:pt x="361" y="716"/>
                    <a:pt x="368" y="716"/>
                  </a:cubicBezTo>
                  <a:cubicBezTo>
                    <a:pt x="550" y="716"/>
                    <a:pt x="715" y="576"/>
                    <a:pt x="727" y="382"/>
                  </a:cubicBezTo>
                  <a:cubicBezTo>
                    <a:pt x="751" y="191"/>
                    <a:pt x="596" y="13"/>
                    <a:pt x="405" y="1"/>
                  </a:cubicBezTo>
                  <a:cubicBezTo>
                    <a:pt x="398" y="0"/>
                    <a:pt x="390" y="0"/>
                    <a:pt x="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5"/>
            <p:cNvSpPr/>
            <p:nvPr/>
          </p:nvSpPr>
          <p:spPr>
            <a:xfrm>
              <a:off x="1571325" y="3986325"/>
              <a:ext cx="19650" cy="121475"/>
            </a:xfrm>
            <a:custGeom>
              <a:avLst/>
              <a:gdLst/>
              <a:ahLst/>
              <a:cxnLst/>
              <a:rect l="l" t="t" r="r" b="b"/>
              <a:pathLst>
                <a:path w="786" h="4859" extrusionOk="0">
                  <a:moveTo>
                    <a:pt x="119" y="1"/>
                  </a:moveTo>
                  <a:lnTo>
                    <a:pt x="72" y="215"/>
                  </a:lnTo>
                  <a:cubicBezTo>
                    <a:pt x="60" y="358"/>
                    <a:pt x="48" y="549"/>
                    <a:pt x="12" y="787"/>
                  </a:cubicBezTo>
                  <a:cubicBezTo>
                    <a:pt x="12" y="1025"/>
                    <a:pt x="12" y="1287"/>
                    <a:pt x="0" y="1572"/>
                  </a:cubicBezTo>
                  <a:cubicBezTo>
                    <a:pt x="12" y="1858"/>
                    <a:pt x="48" y="2168"/>
                    <a:pt x="60" y="2465"/>
                  </a:cubicBezTo>
                  <a:cubicBezTo>
                    <a:pt x="119" y="2775"/>
                    <a:pt x="167" y="3073"/>
                    <a:pt x="203" y="3358"/>
                  </a:cubicBezTo>
                  <a:cubicBezTo>
                    <a:pt x="286" y="3644"/>
                    <a:pt x="345" y="3894"/>
                    <a:pt x="405" y="4120"/>
                  </a:cubicBezTo>
                  <a:lnTo>
                    <a:pt x="584" y="4656"/>
                  </a:lnTo>
                  <a:cubicBezTo>
                    <a:pt x="643" y="4787"/>
                    <a:pt x="667" y="4859"/>
                    <a:pt x="667" y="4859"/>
                  </a:cubicBezTo>
                  <a:lnTo>
                    <a:pt x="714" y="4644"/>
                  </a:lnTo>
                  <a:cubicBezTo>
                    <a:pt x="726" y="4501"/>
                    <a:pt x="738" y="4311"/>
                    <a:pt x="774" y="4073"/>
                  </a:cubicBezTo>
                  <a:cubicBezTo>
                    <a:pt x="774" y="3835"/>
                    <a:pt x="774" y="3573"/>
                    <a:pt x="786" y="3287"/>
                  </a:cubicBezTo>
                  <a:cubicBezTo>
                    <a:pt x="774" y="3001"/>
                    <a:pt x="738" y="2692"/>
                    <a:pt x="726" y="2394"/>
                  </a:cubicBezTo>
                  <a:cubicBezTo>
                    <a:pt x="679" y="2096"/>
                    <a:pt x="619" y="1787"/>
                    <a:pt x="584" y="1501"/>
                  </a:cubicBezTo>
                  <a:cubicBezTo>
                    <a:pt x="500" y="1215"/>
                    <a:pt x="441" y="965"/>
                    <a:pt x="381" y="739"/>
                  </a:cubicBezTo>
                  <a:lnTo>
                    <a:pt x="203" y="203"/>
                  </a:lnTo>
                  <a:cubicBezTo>
                    <a:pt x="143" y="72"/>
                    <a:pt x="119"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45"/>
            <p:cNvSpPr/>
            <p:nvPr/>
          </p:nvSpPr>
          <p:spPr>
            <a:xfrm>
              <a:off x="893250" y="3993775"/>
              <a:ext cx="17600" cy="119375"/>
            </a:xfrm>
            <a:custGeom>
              <a:avLst/>
              <a:gdLst/>
              <a:ahLst/>
              <a:cxnLst/>
              <a:rect l="l" t="t" r="r" b="b"/>
              <a:pathLst>
                <a:path w="704" h="4775" extrusionOk="0">
                  <a:moveTo>
                    <a:pt x="417" y="1"/>
                  </a:moveTo>
                  <a:cubicBezTo>
                    <a:pt x="417" y="1"/>
                    <a:pt x="394" y="72"/>
                    <a:pt x="358" y="203"/>
                  </a:cubicBezTo>
                  <a:cubicBezTo>
                    <a:pt x="334" y="334"/>
                    <a:pt x="286" y="512"/>
                    <a:pt x="239" y="739"/>
                  </a:cubicBezTo>
                  <a:cubicBezTo>
                    <a:pt x="215" y="965"/>
                    <a:pt x="167" y="1215"/>
                    <a:pt x="120" y="1501"/>
                  </a:cubicBezTo>
                  <a:cubicBezTo>
                    <a:pt x="96" y="1786"/>
                    <a:pt x="60" y="2060"/>
                    <a:pt x="36" y="2358"/>
                  </a:cubicBezTo>
                  <a:cubicBezTo>
                    <a:pt x="36" y="2656"/>
                    <a:pt x="24" y="2953"/>
                    <a:pt x="1" y="3239"/>
                  </a:cubicBezTo>
                  <a:cubicBezTo>
                    <a:pt x="1" y="3525"/>
                    <a:pt x="24" y="3775"/>
                    <a:pt x="24" y="4013"/>
                  </a:cubicBezTo>
                  <a:cubicBezTo>
                    <a:pt x="36" y="4239"/>
                    <a:pt x="48" y="4430"/>
                    <a:pt x="60" y="4561"/>
                  </a:cubicBezTo>
                  <a:cubicBezTo>
                    <a:pt x="84" y="4703"/>
                    <a:pt x="96" y="4775"/>
                    <a:pt x="96" y="4775"/>
                  </a:cubicBezTo>
                  <a:cubicBezTo>
                    <a:pt x="96" y="4775"/>
                    <a:pt x="120" y="4703"/>
                    <a:pt x="179" y="4584"/>
                  </a:cubicBezTo>
                  <a:cubicBezTo>
                    <a:pt x="227" y="4442"/>
                    <a:pt x="298" y="4263"/>
                    <a:pt x="382" y="4061"/>
                  </a:cubicBezTo>
                  <a:cubicBezTo>
                    <a:pt x="441" y="3834"/>
                    <a:pt x="501" y="3584"/>
                    <a:pt x="572" y="3299"/>
                  </a:cubicBezTo>
                  <a:cubicBezTo>
                    <a:pt x="620" y="3013"/>
                    <a:pt x="656" y="2715"/>
                    <a:pt x="691" y="2417"/>
                  </a:cubicBezTo>
                  <a:cubicBezTo>
                    <a:pt x="691" y="2120"/>
                    <a:pt x="703" y="1810"/>
                    <a:pt x="691" y="1525"/>
                  </a:cubicBezTo>
                  <a:cubicBezTo>
                    <a:pt x="656" y="1251"/>
                    <a:pt x="632" y="977"/>
                    <a:pt x="620" y="751"/>
                  </a:cubicBezTo>
                  <a:cubicBezTo>
                    <a:pt x="536" y="536"/>
                    <a:pt x="513" y="334"/>
                    <a:pt x="477" y="203"/>
                  </a:cubicBezTo>
                  <a:cubicBezTo>
                    <a:pt x="441" y="72"/>
                    <a:pt x="417" y="1"/>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5"/>
            <p:cNvSpPr/>
            <p:nvPr/>
          </p:nvSpPr>
          <p:spPr>
            <a:xfrm>
              <a:off x="948325" y="3025125"/>
              <a:ext cx="35750" cy="34375"/>
            </a:xfrm>
            <a:custGeom>
              <a:avLst/>
              <a:gdLst/>
              <a:ahLst/>
              <a:cxnLst/>
              <a:rect l="l" t="t" r="r" b="b"/>
              <a:pathLst>
                <a:path w="1430" h="1375" extrusionOk="0">
                  <a:moveTo>
                    <a:pt x="721" y="1"/>
                  </a:moveTo>
                  <a:cubicBezTo>
                    <a:pt x="700" y="1"/>
                    <a:pt x="677" y="2"/>
                    <a:pt x="655" y="4"/>
                  </a:cubicBezTo>
                  <a:cubicBezTo>
                    <a:pt x="286" y="39"/>
                    <a:pt x="0" y="373"/>
                    <a:pt x="36" y="742"/>
                  </a:cubicBezTo>
                  <a:cubicBezTo>
                    <a:pt x="59" y="1107"/>
                    <a:pt x="367" y="1374"/>
                    <a:pt x="728" y="1374"/>
                  </a:cubicBezTo>
                  <a:cubicBezTo>
                    <a:pt x="743" y="1374"/>
                    <a:pt x="759" y="1374"/>
                    <a:pt x="774" y="1373"/>
                  </a:cubicBezTo>
                  <a:cubicBezTo>
                    <a:pt x="1155" y="1337"/>
                    <a:pt x="1429" y="1016"/>
                    <a:pt x="1405" y="623"/>
                  </a:cubicBezTo>
                  <a:cubicBezTo>
                    <a:pt x="1372" y="275"/>
                    <a:pt x="1084"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5"/>
            <p:cNvSpPr/>
            <p:nvPr/>
          </p:nvSpPr>
          <p:spPr>
            <a:xfrm>
              <a:off x="1502850" y="3025125"/>
              <a:ext cx="35750" cy="34475"/>
            </a:xfrm>
            <a:custGeom>
              <a:avLst/>
              <a:gdLst/>
              <a:ahLst/>
              <a:cxnLst/>
              <a:rect l="l" t="t" r="r" b="b"/>
              <a:pathLst>
                <a:path w="1430" h="1379" extrusionOk="0">
                  <a:moveTo>
                    <a:pt x="720" y="1"/>
                  </a:moveTo>
                  <a:cubicBezTo>
                    <a:pt x="699" y="1"/>
                    <a:pt x="677" y="2"/>
                    <a:pt x="656" y="4"/>
                  </a:cubicBezTo>
                  <a:cubicBezTo>
                    <a:pt x="286" y="27"/>
                    <a:pt x="1" y="361"/>
                    <a:pt x="24" y="742"/>
                  </a:cubicBezTo>
                  <a:cubicBezTo>
                    <a:pt x="58" y="1106"/>
                    <a:pt x="357" y="1378"/>
                    <a:pt x="694" y="1378"/>
                  </a:cubicBezTo>
                  <a:cubicBezTo>
                    <a:pt x="721" y="1378"/>
                    <a:pt x="748" y="1376"/>
                    <a:pt x="775" y="1373"/>
                  </a:cubicBezTo>
                  <a:cubicBezTo>
                    <a:pt x="1144" y="1337"/>
                    <a:pt x="1429" y="1016"/>
                    <a:pt x="1394" y="623"/>
                  </a:cubicBezTo>
                  <a:cubicBezTo>
                    <a:pt x="1371" y="275"/>
                    <a:pt x="1073" y="1"/>
                    <a:pt x="7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45"/>
          <p:cNvGrpSpPr/>
          <p:nvPr/>
        </p:nvGrpSpPr>
        <p:grpSpPr>
          <a:xfrm>
            <a:off x="-31234" y="120007"/>
            <a:ext cx="9206466" cy="501623"/>
            <a:chOff x="-31234" y="120007"/>
            <a:chExt cx="9206466" cy="501623"/>
          </a:xfrm>
        </p:grpSpPr>
        <p:grpSp>
          <p:nvGrpSpPr>
            <p:cNvPr id="7324" name="Google Shape;7324;p45"/>
            <p:cNvGrpSpPr/>
            <p:nvPr/>
          </p:nvGrpSpPr>
          <p:grpSpPr>
            <a:xfrm>
              <a:off x="-31234" y="120007"/>
              <a:ext cx="4581733" cy="501623"/>
              <a:chOff x="135775" y="236925"/>
              <a:chExt cx="8872449" cy="764203"/>
            </a:xfrm>
          </p:grpSpPr>
          <p:sp>
            <p:nvSpPr>
              <p:cNvPr id="7325" name="Google Shape;7325;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45"/>
            <p:cNvGrpSpPr/>
            <p:nvPr/>
          </p:nvGrpSpPr>
          <p:grpSpPr>
            <a:xfrm>
              <a:off x="4593500" y="120007"/>
              <a:ext cx="4581733" cy="501623"/>
              <a:chOff x="135775" y="236925"/>
              <a:chExt cx="8872449" cy="764203"/>
            </a:xfrm>
          </p:grpSpPr>
          <p:sp>
            <p:nvSpPr>
              <p:cNvPr id="7400" name="Google Shape;7400;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4" name="Google Shape;7474;p45"/>
          <p:cNvGrpSpPr/>
          <p:nvPr/>
        </p:nvGrpSpPr>
        <p:grpSpPr>
          <a:xfrm>
            <a:off x="-31234" y="4531067"/>
            <a:ext cx="9206466" cy="501623"/>
            <a:chOff x="-31234" y="4521882"/>
            <a:chExt cx="9206466" cy="501623"/>
          </a:xfrm>
        </p:grpSpPr>
        <p:grpSp>
          <p:nvGrpSpPr>
            <p:cNvPr id="7475" name="Google Shape;7475;p45"/>
            <p:cNvGrpSpPr/>
            <p:nvPr/>
          </p:nvGrpSpPr>
          <p:grpSpPr>
            <a:xfrm flipH="1">
              <a:off x="4593500" y="4521882"/>
              <a:ext cx="4581733" cy="501623"/>
              <a:chOff x="135775" y="236925"/>
              <a:chExt cx="8872449" cy="764203"/>
            </a:xfrm>
          </p:grpSpPr>
          <p:sp>
            <p:nvSpPr>
              <p:cNvPr id="7476" name="Google Shape;7476;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45"/>
            <p:cNvGrpSpPr/>
            <p:nvPr/>
          </p:nvGrpSpPr>
          <p:grpSpPr>
            <a:xfrm flipH="1">
              <a:off x="-31234" y="4521882"/>
              <a:ext cx="4581733" cy="501623"/>
              <a:chOff x="135775" y="236925"/>
              <a:chExt cx="8872449" cy="764203"/>
            </a:xfrm>
          </p:grpSpPr>
          <p:sp>
            <p:nvSpPr>
              <p:cNvPr id="7551" name="Google Shape;7551;p4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4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4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4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4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4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4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4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4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4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4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4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4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4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4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4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4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4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4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4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4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4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4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5" name="Google Shape;7625;p45"/>
          <p:cNvGrpSpPr/>
          <p:nvPr/>
        </p:nvGrpSpPr>
        <p:grpSpPr>
          <a:xfrm>
            <a:off x="3878589" y="1772744"/>
            <a:ext cx="4046738" cy="91800"/>
            <a:chOff x="1060225" y="2963300"/>
            <a:chExt cx="4046738" cy="91800"/>
          </a:xfrm>
        </p:grpSpPr>
        <p:sp>
          <p:nvSpPr>
            <p:cNvPr id="7626" name="Google Shape;7626;p4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7" name="Google Shape;7627;p4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8" name="Google Shape;7628;p4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29" name="Google Shape;7629;p4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0" name="Google Shape;7630;p4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1" name="Google Shape;7631;p4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2" name="Google Shape;7632;p4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3" name="Google Shape;7633;p4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4" name="Google Shape;7634;p4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5" name="Google Shape;7635;p4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6" name="Google Shape;7636;p4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7" name="Google Shape;7637;p4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8" name="Google Shape;7638;p4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39" name="Google Shape;7639;p4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0" name="Google Shape;7640;p4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1" name="Google Shape;7641;p4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2" name="Google Shape;7642;p4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3" name="Google Shape;7643;p4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4" name="Google Shape;7644;p4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5" name="Google Shape;7645;p45"/>
            <p:cNvSpPr/>
            <p:nvPr/>
          </p:nvSpPr>
          <p:spPr>
            <a:xfrm flipH="1">
              <a:off x="395037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6" name="Google Shape;7646;p45"/>
            <p:cNvSpPr/>
            <p:nvPr/>
          </p:nvSpPr>
          <p:spPr>
            <a:xfrm flipH="1">
              <a:off x="410248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7" name="Google Shape;7647;p45"/>
            <p:cNvSpPr/>
            <p:nvPr/>
          </p:nvSpPr>
          <p:spPr>
            <a:xfrm flipH="1">
              <a:off x="425459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8" name="Google Shape;7648;p45"/>
            <p:cNvSpPr/>
            <p:nvPr/>
          </p:nvSpPr>
          <p:spPr>
            <a:xfrm flipH="1">
              <a:off x="440671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49" name="Google Shape;7649;p45"/>
            <p:cNvSpPr/>
            <p:nvPr/>
          </p:nvSpPr>
          <p:spPr>
            <a:xfrm flipH="1">
              <a:off x="455882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0" name="Google Shape;7650;p45"/>
            <p:cNvSpPr/>
            <p:nvPr/>
          </p:nvSpPr>
          <p:spPr>
            <a:xfrm flipH="1">
              <a:off x="471093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1" name="Google Shape;7651;p45"/>
            <p:cNvSpPr/>
            <p:nvPr/>
          </p:nvSpPr>
          <p:spPr>
            <a:xfrm flipH="1">
              <a:off x="486305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52" name="Google Shape;7652;p45"/>
            <p:cNvSpPr/>
            <p:nvPr/>
          </p:nvSpPr>
          <p:spPr>
            <a:xfrm flipH="1">
              <a:off x="501516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7656"/>
        <p:cNvGrpSpPr/>
        <p:nvPr/>
      </p:nvGrpSpPr>
      <p:grpSpPr>
        <a:xfrm>
          <a:off x="0" y="0"/>
          <a:ext cx="0" cy="0"/>
          <a:chOff x="0" y="0"/>
          <a:chExt cx="0" cy="0"/>
        </a:xfrm>
      </p:grpSpPr>
      <p:sp>
        <p:nvSpPr>
          <p:cNvPr id="7657" name="Google Shape;7657;p46"/>
          <p:cNvSpPr txBox="1">
            <a:spLocks noGrp="1"/>
          </p:cNvSpPr>
          <p:nvPr>
            <p:ph type="title" idx="4"/>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sp>
        <p:nvSpPr>
          <p:cNvPr id="7658" name="Google Shape;7658;p46"/>
          <p:cNvSpPr txBox="1">
            <a:spLocks noGrp="1"/>
          </p:cNvSpPr>
          <p:nvPr>
            <p:ph type="title"/>
          </p:nvPr>
        </p:nvSpPr>
        <p:spPr>
          <a:xfrm>
            <a:off x="716613"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01</a:t>
            </a:r>
            <a:endParaRPr i="0"/>
          </a:p>
        </p:txBody>
      </p:sp>
      <p:sp>
        <p:nvSpPr>
          <p:cNvPr id="7659" name="Google Shape;7659;p46"/>
          <p:cNvSpPr txBox="1">
            <a:spLocks noGrp="1"/>
          </p:cNvSpPr>
          <p:nvPr>
            <p:ph type="title" idx="2"/>
          </p:nvPr>
        </p:nvSpPr>
        <p:spPr>
          <a:xfrm>
            <a:off x="4627288" y="1761886"/>
            <a:ext cx="38001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02</a:t>
            </a:r>
            <a:endParaRPr i="0"/>
          </a:p>
        </p:txBody>
      </p:sp>
      <p:sp>
        <p:nvSpPr>
          <p:cNvPr id="7660" name="Google Shape;7660;p46"/>
          <p:cNvSpPr txBox="1">
            <a:spLocks noGrp="1"/>
          </p:cNvSpPr>
          <p:nvPr>
            <p:ph type="subTitle" idx="1"/>
          </p:nvPr>
        </p:nvSpPr>
        <p:spPr>
          <a:xfrm>
            <a:off x="4627288"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Venus has a beautiful name and is the second planet from the Sun. It’s terribly hot—even hotter than Mercury</a:t>
            </a:r>
            <a:endParaRPr/>
          </a:p>
          <a:p>
            <a:pPr marL="457200" lvl="0" indent="-317500" algn="l" rtl="0">
              <a:spcBef>
                <a:spcPts val="0"/>
              </a:spcBef>
              <a:spcAft>
                <a:spcPts val="0"/>
              </a:spcAft>
              <a:buSzPts val="1400"/>
              <a:buChar char="■"/>
            </a:pPr>
            <a:r>
              <a:rPr lang="en"/>
              <a:t>Saturn is a gas giant and has several rings. This planet is composed mostly of hydrogen and helium</a:t>
            </a:r>
            <a:endParaRPr/>
          </a:p>
          <a:p>
            <a:pPr marL="457200" lvl="0" indent="-317500" algn="l" rtl="0">
              <a:spcBef>
                <a:spcPts val="0"/>
              </a:spcBef>
              <a:spcAft>
                <a:spcPts val="0"/>
              </a:spcAft>
              <a:buSzPts val="1400"/>
              <a:buChar char="■"/>
            </a:pPr>
            <a:r>
              <a:rPr lang="en"/>
              <a:t>Earth is the third planet from the Sun and the only one that harbors life in the Solar System. This is where we all live on</a:t>
            </a:r>
            <a:endParaRPr/>
          </a:p>
          <a:p>
            <a:pPr marL="0" lvl="0" indent="0" algn="l" rtl="0">
              <a:spcBef>
                <a:spcPts val="0"/>
              </a:spcBef>
              <a:spcAft>
                <a:spcPts val="0"/>
              </a:spcAft>
              <a:buNone/>
            </a:pPr>
            <a:endParaRPr/>
          </a:p>
        </p:txBody>
      </p:sp>
      <p:sp>
        <p:nvSpPr>
          <p:cNvPr id="7661" name="Google Shape;7661;p46"/>
          <p:cNvSpPr txBox="1">
            <a:spLocks noGrp="1"/>
          </p:cNvSpPr>
          <p:nvPr>
            <p:ph type="subTitle" idx="3"/>
          </p:nvPr>
        </p:nvSpPr>
        <p:spPr>
          <a:xfrm>
            <a:off x="716613" y="2197415"/>
            <a:ext cx="3800100" cy="211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one in the Solar System—it’s only a bit larger than our Moon</a:t>
            </a:r>
            <a:endParaRPr/>
          </a:p>
          <a:p>
            <a:pPr marL="457200" lvl="0" indent="-317500" algn="l" rtl="0">
              <a:spcBef>
                <a:spcPts val="0"/>
              </a:spcBef>
              <a:spcAft>
                <a:spcPts val="0"/>
              </a:spcAft>
              <a:buSzPts val="1400"/>
              <a:buChar char="■"/>
            </a:pPr>
            <a:r>
              <a:rPr lang="en"/>
              <a:t>Jupiter is a gas giant, the biggest planet in the Solar System and the fourth-brightest object in the night sky</a:t>
            </a:r>
            <a:endParaRPr/>
          </a:p>
          <a:p>
            <a:pPr marL="457200" lvl="0" indent="-317500" algn="l" rtl="0">
              <a:spcBef>
                <a:spcPts val="0"/>
              </a:spcBef>
              <a:spcAft>
                <a:spcPts val="0"/>
              </a:spcAft>
              <a:buSzPts val="1400"/>
              <a:buChar char="■"/>
            </a:pPr>
            <a:r>
              <a:rPr lang="en"/>
              <a:t>Neptune is the farthest planet from the Sun. It's also the fourth-largest planet by diameter in the Solar System</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665"/>
        <p:cNvGrpSpPr/>
        <p:nvPr/>
      </p:nvGrpSpPr>
      <p:grpSpPr>
        <a:xfrm>
          <a:off x="0" y="0"/>
          <a:ext cx="0" cy="0"/>
          <a:chOff x="0" y="0"/>
          <a:chExt cx="0" cy="0"/>
        </a:xfrm>
      </p:grpSpPr>
      <p:sp>
        <p:nvSpPr>
          <p:cNvPr id="7666" name="Google Shape;7666;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INCA GOVERNMENT</a:t>
            </a:r>
            <a:endParaRPr/>
          </a:p>
        </p:txBody>
      </p:sp>
      <p:sp>
        <p:nvSpPr>
          <p:cNvPr id="7667" name="Google Shape;7667;p47"/>
          <p:cNvSpPr txBox="1"/>
          <p:nvPr/>
        </p:nvSpPr>
        <p:spPr>
          <a:xfrm>
            <a:off x="6362286" y="2370338"/>
            <a:ext cx="1809900" cy="393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dirty="0">
                <a:solidFill>
                  <a:schemeClr val="lt1"/>
                </a:solidFill>
                <a:latin typeface="Rowdies"/>
                <a:ea typeface="Rowdies"/>
                <a:cs typeface="Rowdies"/>
                <a:sym typeface="Rowdies"/>
              </a:rPr>
              <a:t>PERU</a:t>
            </a:r>
            <a:endParaRPr sz="2200" dirty="0">
              <a:solidFill>
                <a:schemeClr val="lt1"/>
              </a:solidFill>
              <a:latin typeface="Rowdies"/>
              <a:ea typeface="Rowdies"/>
              <a:cs typeface="Rowdies"/>
              <a:sym typeface="Rowdies"/>
            </a:endParaRPr>
          </a:p>
        </p:txBody>
      </p:sp>
      <p:sp>
        <p:nvSpPr>
          <p:cNvPr id="7668" name="Google Shape;7668;p47"/>
          <p:cNvSpPr txBox="1"/>
          <p:nvPr/>
        </p:nvSpPr>
        <p:spPr>
          <a:xfrm>
            <a:off x="6362286" y="2642273"/>
            <a:ext cx="1809900" cy="69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Saturn is a gas giant and has several rings</a:t>
            </a:r>
            <a:endParaRPr>
              <a:solidFill>
                <a:schemeClr val="lt1"/>
              </a:solidFill>
              <a:latin typeface="Alegreya Sans"/>
              <a:ea typeface="Alegreya Sans"/>
              <a:cs typeface="Alegreya Sans"/>
              <a:sym typeface="Alegreya Sans"/>
            </a:endParaRPr>
          </a:p>
        </p:txBody>
      </p:sp>
      <p:sp>
        <p:nvSpPr>
          <p:cNvPr id="7669" name="Google Shape;7669;p47"/>
          <p:cNvSpPr txBox="1"/>
          <p:nvPr/>
        </p:nvSpPr>
        <p:spPr>
          <a:xfrm>
            <a:off x="971836" y="3508916"/>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CHILE</a:t>
            </a:r>
            <a:endParaRPr sz="2200">
              <a:solidFill>
                <a:schemeClr val="lt1"/>
              </a:solidFill>
              <a:latin typeface="Rowdies"/>
              <a:ea typeface="Rowdies"/>
              <a:cs typeface="Rowdies"/>
              <a:sym typeface="Rowdies"/>
            </a:endParaRPr>
          </a:p>
        </p:txBody>
      </p:sp>
      <p:sp>
        <p:nvSpPr>
          <p:cNvPr id="7670" name="Google Shape;7670;p47"/>
          <p:cNvSpPr txBox="1"/>
          <p:nvPr/>
        </p:nvSpPr>
        <p:spPr>
          <a:xfrm>
            <a:off x="971836" y="3780861"/>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Jupiter is the biggest planet of them all</a:t>
            </a:r>
            <a:endParaRPr>
              <a:solidFill>
                <a:schemeClr val="lt1"/>
              </a:solidFill>
              <a:latin typeface="Alegreya Sans"/>
              <a:ea typeface="Alegreya Sans"/>
              <a:cs typeface="Alegreya Sans"/>
              <a:sym typeface="Alegreya Sans"/>
            </a:endParaRPr>
          </a:p>
        </p:txBody>
      </p:sp>
      <p:grpSp>
        <p:nvGrpSpPr>
          <p:cNvPr id="7671" name="Google Shape;7671;p47"/>
          <p:cNvGrpSpPr/>
          <p:nvPr/>
        </p:nvGrpSpPr>
        <p:grpSpPr>
          <a:xfrm>
            <a:off x="3293923" y="1305222"/>
            <a:ext cx="2556166" cy="3098457"/>
            <a:chOff x="3443890" y="1783286"/>
            <a:chExt cx="2256104" cy="2734737"/>
          </a:xfrm>
        </p:grpSpPr>
        <p:grpSp>
          <p:nvGrpSpPr>
            <p:cNvPr id="7672" name="Google Shape;7672;p47"/>
            <p:cNvGrpSpPr/>
            <p:nvPr/>
          </p:nvGrpSpPr>
          <p:grpSpPr>
            <a:xfrm>
              <a:off x="3443890" y="1783286"/>
              <a:ext cx="2256104" cy="2734737"/>
              <a:chOff x="1782835" y="2716308"/>
              <a:chExt cx="1331506" cy="1613986"/>
            </a:xfrm>
          </p:grpSpPr>
          <p:grpSp>
            <p:nvGrpSpPr>
              <p:cNvPr id="7673" name="Google Shape;7673;p47"/>
              <p:cNvGrpSpPr/>
              <p:nvPr/>
            </p:nvGrpSpPr>
            <p:grpSpPr>
              <a:xfrm>
                <a:off x="2426286" y="3189005"/>
                <a:ext cx="688056" cy="681511"/>
                <a:chOff x="2605700" y="3152850"/>
                <a:chExt cx="594125" cy="616250"/>
              </a:xfrm>
            </p:grpSpPr>
            <p:sp>
              <p:nvSpPr>
                <p:cNvPr id="7674" name="Google Shape;7674;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7675" name="Google Shape;7675;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676" name="Google Shape;7676;p47"/>
              <p:cNvGrpSpPr/>
              <p:nvPr/>
            </p:nvGrpSpPr>
            <p:grpSpPr>
              <a:xfrm>
                <a:off x="2512767" y="3488649"/>
                <a:ext cx="211903" cy="841645"/>
                <a:chOff x="2680375" y="3423800"/>
                <a:chExt cx="182975" cy="761050"/>
              </a:xfrm>
            </p:grpSpPr>
            <p:sp>
              <p:nvSpPr>
                <p:cNvPr id="7677" name="Google Shape;7677;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7678" name="Google Shape;7678;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9" name="Google Shape;7679;p47"/>
              <p:cNvSpPr/>
              <p:nvPr/>
            </p:nvSpPr>
            <p:spPr>
              <a:xfrm>
                <a:off x="2577655" y="2986481"/>
                <a:ext cx="45455" cy="13326"/>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47"/>
              <p:cNvSpPr/>
              <p:nvPr/>
            </p:nvSpPr>
            <p:spPr>
              <a:xfrm>
                <a:off x="2498903" y="2962760"/>
                <a:ext cx="64246" cy="40504"/>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7"/>
              <p:cNvSpPr/>
              <p:nvPr/>
            </p:nvSpPr>
            <p:spPr>
              <a:xfrm>
                <a:off x="2393485" y="2987062"/>
                <a:ext cx="37580" cy="14487"/>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7"/>
              <p:cNvSpPr/>
              <p:nvPr/>
            </p:nvSpPr>
            <p:spPr>
              <a:xfrm>
                <a:off x="2457095" y="2962179"/>
                <a:ext cx="47887" cy="32431"/>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7"/>
              <p:cNvSpPr/>
              <p:nvPr/>
            </p:nvSpPr>
            <p:spPr>
              <a:xfrm>
                <a:off x="2287459" y="2904893"/>
                <a:ext cx="178145" cy="60769"/>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7"/>
              <p:cNvSpPr/>
              <p:nvPr/>
            </p:nvSpPr>
            <p:spPr>
              <a:xfrm>
                <a:off x="2768485" y="4218075"/>
                <a:ext cx="45455" cy="249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7"/>
              <p:cNvSpPr/>
              <p:nvPr/>
            </p:nvSpPr>
            <p:spPr>
              <a:xfrm>
                <a:off x="2311692" y="3133401"/>
                <a:ext cx="92735" cy="40531"/>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47"/>
              <p:cNvSpPr/>
              <p:nvPr/>
            </p:nvSpPr>
            <p:spPr>
              <a:xfrm>
                <a:off x="2262646" y="3108546"/>
                <a:ext cx="56342" cy="50346"/>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47"/>
              <p:cNvSpPr/>
              <p:nvPr/>
            </p:nvSpPr>
            <p:spPr>
              <a:xfrm>
                <a:off x="2232940" y="3042579"/>
                <a:ext cx="78172" cy="74068"/>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7"/>
              <p:cNvSpPr/>
              <p:nvPr/>
            </p:nvSpPr>
            <p:spPr>
              <a:xfrm>
                <a:off x="2207490" y="3027538"/>
                <a:ext cx="106053" cy="50927"/>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47"/>
              <p:cNvSpPr/>
              <p:nvPr/>
            </p:nvSpPr>
            <p:spPr>
              <a:xfrm>
                <a:off x="2192956" y="3055324"/>
                <a:ext cx="41836" cy="23141"/>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47"/>
              <p:cNvSpPr/>
              <p:nvPr/>
            </p:nvSpPr>
            <p:spPr>
              <a:xfrm>
                <a:off x="2211746" y="2989937"/>
                <a:ext cx="19398" cy="40531"/>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7"/>
              <p:cNvSpPr/>
              <p:nvPr/>
            </p:nvSpPr>
            <p:spPr>
              <a:xfrm>
                <a:off x="2159052" y="2999199"/>
                <a:ext cx="69081" cy="69451"/>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7"/>
              <p:cNvSpPr/>
              <p:nvPr/>
            </p:nvSpPr>
            <p:spPr>
              <a:xfrm>
                <a:off x="1782835" y="2716308"/>
                <a:ext cx="477398" cy="33788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7"/>
              <p:cNvSpPr/>
              <p:nvPr/>
            </p:nvSpPr>
            <p:spPr>
              <a:xfrm>
                <a:off x="2786639" y="3198788"/>
                <a:ext cx="47279" cy="64806"/>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7"/>
              <p:cNvSpPr/>
              <p:nvPr/>
            </p:nvSpPr>
            <p:spPr>
              <a:xfrm>
                <a:off x="2727893" y="3192401"/>
                <a:ext cx="67257" cy="70031"/>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7"/>
              <p:cNvSpPr/>
              <p:nvPr/>
            </p:nvSpPr>
            <p:spPr>
              <a:xfrm>
                <a:off x="2670942" y="3152506"/>
                <a:ext cx="84223" cy="12093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47"/>
              <p:cNvSpPr/>
              <p:nvPr/>
            </p:nvSpPr>
            <p:spPr>
              <a:xfrm>
                <a:off x="2474061" y="3091183"/>
                <a:ext cx="222355" cy="190934"/>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47"/>
              <p:cNvSpPr/>
              <p:nvPr/>
            </p:nvSpPr>
            <p:spPr>
              <a:xfrm>
                <a:off x="2375302" y="3087119"/>
                <a:ext cx="201162" cy="27365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7"/>
              <p:cNvSpPr/>
              <p:nvPr/>
            </p:nvSpPr>
            <p:spPr>
              <a:xfrm>
                <a:off x="2340790" y="3268764"/>
                <a:ext cx="99365" cy="104176"/>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7"/>
              <p:cNvSpPr/>
              <p:nvPr/>
            </p:nvSpPr>
            <p:spPr>
              <a:xfrm>
                <a:off x="2335318" y="3292486"/>
                <a:ext cx="215696" cy="303735"/>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47"/>
              <p:cNvSpPr/>
              <p:nvPr/>
            </p:nvSpPr>
            <p:spPr>
              <a:xfrm>
                <a:off x="2535847" y="3450410"/>
                <a:ext cx="208429" cy="22217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701" name="Google Shape;7701;p47"/>
              <p:cNvSpPr/>
              <p:nvPr/>
            </p:nvSpPr>
            <p:spPr>
              <a:xfrm>
                <a:off x="2661851" y="3607780"/>
                <a:ext cx="142996" cy="14407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702" name="Google Shape;7702;p47"/>
              <p:cNvSpPr/>
              <p:nvPr/>
            </p:nvSpPr>
            <p:spPr>
              <a:xfrm>
                <a:off x="2749087" y="3794623"/>
                <a:ext cx="84831" cy="92011"/>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3" name="Google Shape;7703;p47"/>
              <p:cNvGrpSpPr/>
              <p:nvPr/>
            </p:nvGrpSpPr>
            <p:grpSpPr>
              <a:xfrm>
                <a:off x="2549102" y="3652875"/>
                <a:ext cx="267203" cy="661798"/>
                <a:chOff x="2711750" y="3572300"/>
                <a:chExt cx="230725" cy="598425"/>
              </a:xfrm>
            </p:grpSpPr>
            <p:sp>
              <p:nvSpPr>
                <p:cNvPr id="7704" name="Google Shape;770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06" name="Google Shape;7706;p47"/>
            <p:cNvSpPr/>
            <p:nvPr/>
          </p:nvSpPr>
          <p:spPr>
            <a:xfrm>
              <a:off x="3722975" y="2033025"/>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7"/>
            <p:cNvSpPr/>
            <p:nvPr/>
          </p:nvSpPr>
          <p:spPr>
            <a:xfrm>
              <a:off x="4604850" y="3072350"/>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8" name="Google Shape;7708;p47"/>
          <p:cNvSpPr txBox="1"/>
          <p:nvPr/>
        </p:nvSpPr>
        <p:spPr>
          <a:xfrm>
            <a:off x="971836" y="1659400"/>
            <a:ext cx="1809900" cy="393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lt1"/>
                </a:solidFill>
                <a:latin typeface="Rowdies"/>
                <a:ea typeface="Rowdies"/>
                <a:cs typeface="Rowdies"/>
                <a:sym typeface="Rowdies"/>
              </a:rPr>
              <a:t>ECUADOR</a:t>
            </a:r>
            <a:endParaRPr sz="2200">
              <a:solidFill>
                <a:schemeClr val="lt1"/>
              </a:solidFill>
              <a:latin typeface="Rowdies"/>
              <a:ea typeface="Rowdies"/>
              <a:cs typeface="Rowdies"/>
              <a:sym typeface="Rowdies"/>
            </a:endParaRPr>
          </a:p>
        </p:txBody>
      </p:sp>
      <p:sp>
        <p:nvSpPr>
          <p:cNvPr id="7709" name="Google Shape;7709;p47"/>
          <p:cNvSpPr txBox="1"/>
          <p:nvPr/>
        </p:nvSpPr>
        <p:spPr>
          <a:xfrm>
            <a:off x="971836" y="1931336"/>
            <a:ext cx="1809900" cy="696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a:t>
            </a:r>
            <a:endParaRPr>
              <a:solidFill>
                <a:schemeClr val="lt1"/>
              </a:solidFill>
              <a:latin typeface="Alegreya Sans"/>
              <a:ea typeface="Alegreya Sans"/>
              <a:cs typeface="Alegreya Sans"/>
              <a:sym typeface="Alegreya Sans"/>
            </a:endParaRPr>
          </a:p>
        </p:txBody>
      </p:sp>
      <p:cxnSp>
        <p:nvCxnSpPr>
          <p:cNvPr id="7710" name="Google Shape;7710;p47"/>
          <p:cNvCxnSpPr>
            <a:stCxn id="7708" idx="3"/>
          </p:cNvCxnSpPr>
          <p:nvPr/>
        </p:nvCxnSpPr>
        <p:spPr>
          <a:xfrm>
            <a:off x="2781736" y="1856200"/>
            <a:ext cx="1682100" cy="678900"/>
          </a:xfrm>
          <a:prstGeom prst="bentConnector3">
            <a:avLst>
              <a:gd name="adj1" fmla="val 38298"/>
            </a:avLst>
          </a:prstGeom>
          <a:noFill/>
          <a:ln w="38100" cap="flat" cmpd="sng">
            <a:solidFill>
              <a:schemeClr val="dk2"/>
            </a:solidFill>
            <a:prstDash val="dot"/>
            <a:round/>
            <a:headEnd type="none" w="med" len="med"/>
            <a:tailEnd type="diamond" w="med" len="med"/>
          </a:ln>
        </p:spPr>
      </p:cxnSp>
      <p:cxnSp>
        <p:nvCxnSpPr>
          <p:cNvPr id="7711" name="Google Shape;7711;p47"/>
          <p:cNvCxnSpPr>
            <a:stCxn id="7669" idx="3"/>
          </p:cNvCxnSpPr>
          <p:nvPr/>
        </p:nvCxnSpPr>
        <p:spPr>
          <a:xfrm rot="10800000" flipH="1">
            <a:off x="2781736" y="3572816"/>
            <a:ext cx="2003700" cy="132900"/>
          </a:xfrm>
          <a:prstGeom prst="bentConnector3">
            <a:avLst>
              <a:gd name="adj1" fmla="val 50000"/>
            </a:avLst>
          </a:prstGeom>
          <a:noFill/>
          <a:ln w="38100" cap="flat" cmpd="sng">
            <a:solidFill>
              <a:schemeClr val="dk2"/>
            </a:solidFill>
            <a:prstDash val="dot"/>
            <a:round/>
            <a:headEnd type="none" w="med" len="med"/>
            <a:tailEnd type="diamond" w="med" len="med"/>
          </a:ln>
        </p:spPr>
      </p:cxnSp>
      <p:cxnSp>
        <p:nvCxnSpPr>
          <p:cNvPr id="7712" name="Google Shape;7712;p47"/>
          <p:cNvCxnSpPr>
            <a:stCxn id="7667" idx="1"/>
            <a:endCxn id="7707" idx="6"/>
          </p:cNvCxnSpPr>
          <p:nvPr/>
        </p:nvCxnSpPr>
        <p:spPr>
          <a:xfrm flipH="1">
            <a:off x="4725786" y="2567138"/>
            <a:ext cx="1636500" cy="256800"/>
          </a:xfrm>
          <a:prstGeom prst="bentConnector3">
            <a:avLst>
              <a:gd name="adj1" fmla="val 21157"/>
            </a:avLst>
          </a:prstGeom>
          <a:noFill/>
          <a:ln w="38100" cap="flat" cmpd="sng">
            <a:solidFill>
              <a:schemeClr val="dk2"/>
            </a:solidFill>
            <a:prstDash val="dot"/>
            <a:round/>
            <a:headEnd type="none" w="med" len="med"/>
            <a:tailEnd type="diamond"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716"/>
        <p:cNvGrpSpPr/>
        <p:nvPr/>
      </p:nvGrpSpPr>
      <p:grpSpPr>
        <a:xfrm>
          <a:off x="0" y="0"/>
          <a:ext cx="0" cy="0"/>
          <a:chOff x="0" y="0"/>
          <a:chExt cx="0" cy="0"/>
        </a:xfrm>
      </p:grpSpPr>
      <p:sp>
        <p:nvSpPr>
          <p:cNvPr id="7717" name="Google Shape;7717;p48"/>
          <p:cNvSpPr txBox="1">
            <a:spLocks noGrp="1"/>
          </p:cNvSpPr>
          <p:nvPr>
            <p:ph type="title"/>
          </p:nvPr>
        </p:nvSpPr>
        <p:spPr>
          <a:xfrm>
            <a:off x="1236300" y="3526050"/>
            <a:ext cx="6671400" cy="10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7721"/>
        <p:cNvGrpSpPr/>
        <p:nvPr/>
      </p:nvGrpSpPr>
      <p:grpSpPr>
        <a:xfrm>
          <a:off x="0" y="0"/>
          <a:ext cx="0" cy="0"/>
          <a:chOff x="0" y="0"/>
          <a:chExt cx="0" cy="0"/>
        </a:xfrm>
      </p:grpSpPr>
      <p:sp>
        <p:nvSpPr>
          <p:cNvPr id="7722" name="Google Shape;7722;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&amp; DEVELOPMENT</a:t>
            </a:r>
            <a:endParaRPr/>
          </a:p>
        </p:txBody>
      </p:sp>
      <p:pic>
        <p:nvPicPr>
          <p:cNvPr id="7723" name="Google Shape;7723;p49" title="Chart">
            <a:hlinkClick r:id="rId3"/>
          </p:cNvPr>
          <p:cNvPicPr preferRelativeResize="0"/>
          <p:nvPr/>
        </p:nvPicPr>
        <p:blipFill>
          <a:blip r:embed="rId4">
            <a:alphaModFix/>
          </a:blip>
          <a:stretch>
            <a:fillRect/>
          </a:stretch>
        </p:blipFill>
        <p:spPr>
          <a:xfrm>
            <a:off x="883363" y="1357575"/>
            <a:ext cx="4072974" cy="2518426"/>
          </a:xfrm>
          <a:prstGeom prst="rect">
            <a:avLst/>
          </a:prstGeom>
          <a:noFill/>
          <a:ln>
            <a:noFill/>
          </a:ln>
        </p:spPr>
      </p:pic>
      <p:sp>
        <p:nvSpPr>
          <p:cNvPr id="7724" name="Google Shape;7724;p49"/>
          <p:cNvSpPr txBox="1"/>
          <p:nvPr/>
        </p:nvSpPr>
        <p:spPr>
          <a:xfrm>
            <a:off x="695250" y="4128375"/>
            <a:ext cx="7753500" cy="294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lt1"/>
                </a:solidFill>
                <a:latin typeface="Alegreya Sans"/>
                <a:ea typeface="Alegreya Sans"/>
                <a:cs typeface="Alegreya Sans"/>
                <a:sym typeface="Alegreya Sans"/>
              </a:rPr>
              <a:t>Follow the link in the graph to modify its data and then paste the new one here. </a:t>
            </a:r>
            <a:r>
              <a:rPr lang="en" sz="1200" b="1">
                <a:solidFill>
                  <a:schemeClr val="lt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For more info, click here</a:t>
            </a:r>
            <a:endParaRPr sz="1200" b="1">
              <a:solidFill>
                <a:schemeClr val="lt1"/>
              </a:solidFill>
              <a:latin typeface="Alegreya Sans"/>
              <a:ea typeface="Alegreya Sans"/>
              <a:cs typeface="Alegreya Sans"/>
              <a:sym typeface="Alegreya Sans"/>
            </a:endParaRPr>
          </a:p>
        </p:txBody>
      </p:sp>
      <p:sp>
        <p:nvSpPr>
          <p:cNvPr id="7725" name="Google Shape;7725;p49"/>
          <p:cNvSpPr txBox="1"/>
          <p:nvPr/>
        </p:nvSpPr>
        <p:spPr>
          <a:xfrm>
            <a:off x="6392463" y="1395950"/>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MARS</a:t>
            </a:r>
            <a:endParaRPr sz="2200">
              <a:solidFill>
                <a:schemeClr val="lt1"/>
              </a:solidFill>
              <a:latin typeface="Rowdies"/>
              <a:ea typeface="Rowdies"/>
              <a:cs typeface="Rowdies"/>
              <a:sym typeface="Rowdies"/>
            </a:endParaRPr>
          </a:p>
        </p:txBody>
      </p:sp>
      <p:sp>
        <p:nvSpPr>
          <p:cNvPr id="7726" name="Google Shape;7726;p49"/>
          <p:cNvSpPr txBox="1"/>
          <p:nvPr/>
        </p:nvSpPr>
        <p:spPr>
          <a:xfrm>
            <a:off x="6392463" y="1790128"/>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Despite being red, Mars is a cold place</a:t>
            </a:r>
            <a:endParaRPr>
              <a:solidFill>
                <a:schemeClr val="lt1"/>
              </a:solidFill>
              <a:latin typeface="Alegreya Sans"/>
              <a:ea typeface="Alegreya Sans"/>
              <a:cs typeface="Alegreya Sans"/>
              <a:sym typeface="Alegreya Sans"/>
            </a:endParaRPr>
          </a:p>
        </p:txBody>
      </p:sp>
      <p:sp>
        <p:nvSpPr>
          <p:cNvPr id="7727" name="Google Shape;7727;p49"/>
          <p:cNvSpPr txBox="1"/>
          <p:nvPr/>
        </p:nvSpPr>
        <p:spPr>
          <a:xfrm>
            <a:off x="6392527" y="2785572"/>
            <a:ext cx="18681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VENUS</a:t>
            </a:r>
            <a:endParaRPr sz="2200">
              <a:solidFill>
                <a:schemeClr val="lt1"/>
              </a:solidFill>
              <a:latin typeface="Rowdies"/>
              <a:ea typeface="Rowdies"/>
              <a:cs typeface="Rowdies"/>
              <a:sym typeface="Rowdies"/>
            </a:endParaRPr>
          </a:p>
        </p:txBody>
      </p:sp>
      <p:sp>
        <p:nvSpPr>
          <p:cNvPr id="7728" name="Google Shape;7728;p49"/>
          <p:cNvSpPr txBox="1"/>
          <p:nvPr/>
        </p:nvSpPr>
        <p:spPr>
          <a:xfrm>
            <a:off x="6392527" y="3179750"/>
            <a:ext cx="18681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a:solidFill>
                  <a:schemeClr val="lt1"/>
                </a:solidFill>
                <a:latin typeface="Alegreya Sans"/>
                <a:ea typeface="Alegreya Sans"/>
                <a:cs typeface="Alegreya Sans"/>
                <a:sym typeface="Alegreya Sans"/>
              </a:rPr>
              <a:t>Venus is the second planet from the Sun</a:t>
            </a:r>
            <a:endParaRPr>
              <a:solidFill>
                <a:schemeClr val="lt1"/>
              </a:solidFill>
              <a:latin typeface="Alegreya Sans"/>
              <a:ea typeface="Alegreya Sans"/>
              <a:cs typeface="Alegreya Sans"/>
              <a:sym typeface="Alegreya Sans"/>
            </a:endParaRPr>
          </a:p>
        </p:txBody>
      </p:sp>
      <p:sp>
        <p:nvSpPr>
          <p:cNvPr id="7729" name="Google Shape;7729;p49"/>
          <p:cNvSpPr/>
          <p:nvPr/>
        </p:nvSpPr>
        <p:spPr>
          <a:xfrm>
            <a:off x="5329563" y="1570626"/>
            <a:ext cx="846900" cy="688800"/>
          </a:xfrm>
          <a:prstGeom prst="rect">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70%</a:t>
            </a:r>
            <a:endParaRPr sz="2200">
              <a:solidFill>
                <a:schemeClr val="dk1"/>
              </a:solidFill>
              <a:latin typeface="Rowdies"/>
              <a:ea typeface="Rowdies"/>
              <a:cs typeface="Rowdies"/>
              <a:sym typeface="Rowdies"/>
            </a:endParaRPr>
          </a:p>
        </p:txBody>
      </p:sp>
      <p:sp>
        <p:nvSpPr>
          <p:cNvPr id="7730" name="Google Shape;7730;p49"/>
          <p:cNvSpPr/>
          <p:nvPr/>
        </p:nvSpPr>
        <p:spPr>
          <a:xfrm>
            <a:off x="5329563" y="2968201"/>
            <a:ext cx="846900" cy="6888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30%</a:t>
            </a:r>
            <a:endParaRPr sz="2200">
              <a:solidFill>
                <a:schemeClr val="dk1"/>
              </a:solidFill>
              <a:latin typeface="Rowdies"/>
              <a:ea typeface="Rowdies"/>
              <a:cs typeface="Rowdies"/>
              <a:sym typeface="Rowdie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734"/>
        <p:cNvGrpSpPr/>
        <p:nvPr/>
      </p:nvGrpSpPr>
      <p:grpSpPr>
        <a:xfrm>
          <a:off x="0" y="0"/>
          <a:ext cx="0" cy="0"/>
          <a:chOff x="0" y="0"/>
          <a:chExt cx="0" cy="0"/>
        </a:xfrm>
      </p:grpSpPr>
      <p:sp>
        <p:nvSpPr>
          <p:cNvPr id="7735" name="Google Shape;7735;p50"/>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ANALYSIS OF THE RESULTS</a:t>
            </a:r>
            <a:endParaRPr/>
          </a:p>
        </p:txBody>
      </p:sp>
      <p:sp>
        <p:nvSpPr>
          <p:cNvPr id="7736" name="Google Shape;7736;p50"/>
          <p:cNvSpPr txBox="1">
            <a:spLocks noGrp="1"/>
          </p:cNvSpPr>
          <p:nvPr>
            <p:ph type="title"/>
          </p:nvPr>
        </p:nvSpPr>
        <p:spPr>
          <a:xfrm>
            <a:off x="13372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7737" name="Google Shape;7737;p50"/>
          <p:cNvSpPr txBox="1">
            <a:spLocks noGrp="1"/>
          </p:cNvSpPr>
          <p:nvPr>
            <p:ph type="subTitle" idx="1"/>
          </p:nvPr>
        </p:nvSpPr>
        <p:spPr>
          <a:xfrm>
            <a:off x="707400" y="3617425"/>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7738" name="Google Shape;7738;p50"/>
          <p:cNvSpPr txBox="1">
            <a:spLocks noGrp="1"/>
          </p:cNvSpPr>
          <p:nvPr>
            <p:ph type="title" idx="2"/>
          </p:nvPr>
        </p:nvSpPr>
        <p:spPr>
          <a:xfrm>
            <a:off x="40588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7739" name="Google Shape;7739;p50"/>
          <p:cNvSpPr txBox="1">
            <a:spLocks noGrp="1"/>
          </p:cNvSpPr>
          <p:nvPr>
            <p:ph type="subTitle" idx="3"/>
          </p:nvPr>
        </p:nvSpPr>
        <p:spPr>
          <a:xfrm>
            <a:off x="34290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740" name="Google Shape;7740;p50"/>
          <p:cNvSpPr txBox="1">
            <a:spLocks noGrp="1"/>
          </p:cNvSpPr>
          <p:nvPr>
            <p:ph type="title" idx="4"/>
          </p:nvPr>
        </p:nvSpPr>
        <p:spPr>
          <a:xfrm>
            <a:off x="6780450" y="2017158"/>
            <a:ext cx="1026300" cy="49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7741" name="Google Shape;7741;p50"/>
          <p:cNvSpPr txBox="1">
            <a:spLocks noGrp="1"/>
          </p:cNvSpPr>
          <p:nvPr>
            <p:ph type="subTitle" idx="5"/>
          </p:nvPr>
        </p:nvSpPr>
        <p:spPr>
          <a:xfrm>
            <a:off x="6150600" y="3617396"/>
            <a:ext cx="2286000" cy="64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grpSp>
        <p:nvGrpSpPr>
          <p:cNvPr id="7742" name="Google Shape;7742;p50"/>
          <p:cNvGrpSpPr/>
          <p:nvPr/>
        </p:nvGrpSpPr>
        <p:grpSpPr>
          <a:xfrm>
            <a:off x="1106613" y="1524617"/>
            <a:ext cx="1487574" cy="1487574"/>
            <a:chOff x="4045063" y="635665"/>
            <a:chExt cx="868200" cy="868200"/>
          </a:xfrm>
        </p:grpSpPr>
        <p:sp>
          <p:nvSpPr>
            <p:cNvPr id="7743" name="Google Shape;7743;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0"/>
            <p:cNvSpPr/>
            <p:nvPr/>
          </p:nvSpPr>
          <p:spPr>
            <a:xfrm flipH="1">
              <a:off x="4045063" y="635665"/>
              <a:ext cx="868200" cy="868200"/>
            </a:xfrm>
            <a:prstGeom prst="blockArc">
              <a:avLst>
                <a:gd name="adj1" fmla="val 5400645"/>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50"/>
          <p:cNvGrpSpPr/>
          <p:nvPr/>
        </p:nvGrpSpPr>
        <p:grpSpPr>
          <a:xfrm>
            <a:off x="3828213" y="1524617"/>
            <a:ext cx="1487574" cy="1487574"/>
            <a:chOff x="4045063" y="635665"/>
            <a:chExt cx="868200" cy="868200"/>
          </a:xfrm>
        </p:grpSpPr>
        <p:sp>
          <p:nvSpPr>
            <p:cNvPr id="7746" name="Google Shape;7746;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0"/>
            <p:cNvSpPr/>
            <p:nvPr/>
          </p:nvSpPr>
          <p:spPr>
            <a:xfrm flipH="1">
              <a:off x="4045063" y="635665"/>
              <a:ext cx="868200" cy="868200"/>
            </a:xfrm>
            <a:prstGeom prst="blockArc">
              <a:avLst>
                <a:gd name="adj1" fmla="val 10585342"/>
                <a:gd name="adj2" fmla="val 16256715"/>
                <a:gd name="adj3" fmla="val 12710"/>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0"/>
          <p:cNvGrpSpPr/>
          <p:nvPr/>
        </p:nvGrpSpPr>
        <p:grpSpPr>
          <a:xfrm>
            <a:off x="6549813" y="1524617"/>
            <a:ext cx="1487574" cy="1487574"/>
            <a:chOff x="4045063" y="635665"/>
            <a:chExt cx="868200" cy="868200"/>
          </a:xfrm>
        </p:grpSpPr>
        <p:sp>
          <p:nvSpPr>
            <p:cNvPr id="7749" name="Google Shape;7749;p50"/>
            <p:cNvSpPr/>
            <p:nvPr/>
          </p:nvSpPr>
          <p:spPr>
            <a:xfrm>
              <a:off x="4049799" y="640401"/>
              <a:ext cx="858900" cy="858900"/>
            </a:xfrm>
            <a:prstGeom prst="donut">
              <a:avLst>
                <a:gd name="adj" fmla="val 11930"/>
              </a:avLst>
            </a:prstGeom>
            <a:solidFill>
              <a:schemeClr val="dk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0"/>
            <p:cNvSpPr/>
            <p:nvPr/>
          </p:nvSpPr>
          <p:spPr>
            <a:xfrm flipH="1">
              <a:off x="4045063" y="635665"/>
              <a:ext cx="868200" cy="868200"/>
            </a:xfrm>
            <a:prstGeom prst="blockArc">
              <a:avLst>
                <a:gd name="adj1" fmla="val 21550750"/>
                <a:gd name="adj2" fmla="val 16256715"/>
                <a:gd name="adj3" fmla="val 1271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50"/>
          <p:cNvSpPr txBox="1">
            <a:spLocks noGrp="1"/>
          </p:cNvSpPr>
          <p:nvPr>
            <p:ph type="subTitle" idx="6"/>
          </p:nvPr>
        </p:nvSpPr>
        <p:spPr>
          <a:xfrm>
            <a:off x="6822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2019</a:t>
            </a:r>
            <a:endParaRPr/>
          </a:p>
        </p:txBody>
      </p:sp>
      <p:sp>
        <p:nvSpPr>
          <p:cNvPr id="7752" name="Google Shape;7752;p50"/>
          <p:cNvSpPr txBox="1">
            <a:spLocks noGrp="1"/>
          </p:cNvSpPr>
          <p:nvPr>
            <p:ph type="subTitle" idx="7"/>
          </p:nvPr>
        </p:nvSpPr>
        <p:spPr>
          <a:xfrm>
            <a:off x="34038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2020</a:t>
            </a:r>
            <a:endParaRPr/>
          </a:p>
        </p:txBody>
      </p:sp>
      <p:sp>
        <p:nvSpPr>
          <p:cNvPr id="7753" name="Google Shape;7753;p50"/>
          <p:cNvSpPr txBox="1">
            <a:spLocks noGrp="1"/>
          </p:cNvSpPr>
          <p:nvPr>
            <p:ph type="subTitle" idx="8"/>
          </p:nvPr>
        </p:nvSpPr>
        <p:spPr>
          <a:xfrm>
            <a:off x="6125400" y="3245453"/>
            <a:ext cx="2336400" cy="4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2021</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757"/>
        <p:cNvGrpSpPr/>
        <p:nvPr/>
      </p:nvGrpSpPr>
      <p:grpSpPr>
        <a:xfrm>
          <a:off x="0" y="0"/>
          <a:ext cx="0" cy="0"/>
          <a:chOff x="0" y="0"/>
          <a:chExt cx="0" cy="0"/>
        </a:xfrm>
      </p:grpSpPr>
      <p:sp>
        <p:nvSpPr>
          <p:cNvPr id="7758" name="Google Shape;7758;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DISCUSSION</a:t>
            </a:r>
            <a:endParaRPr/>
          </a:p>
        </p:txBody>
      </p:sp>
      <p:sp>
        <p:nvSpPr>
          <p:cNvPr id="7759" name="Google Shape;7759;p51"/>
          <p:cNvSpPr txBox="1"/>
          <p:nvPr/>
        </p:nvSpPr>
        <p:spPr>
          <a:xfrm>
            <a:off x="720000" y="1757443"/>
            <a:ext cx="7704000" cy="86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Despite being red, Mars is actually a cold place. It's full of iron oxide dust, which gives the planet its reddish cast. Earth is the third planet from the Sun and the only one that harbors life in the Solar System. This is where we all live on. Mercury is the closest planet to the Sun and the smallest one in the Solar System</a:t>
            </a:r>
            <a:endParaRPr>
              <a:solidFill>
                <a:schemeClr val="lt1"/>
              </a:solidFill>
              <a:latin typeface="Alegreya Sans"/>
              <a:ea typeface="Alegreya Sans"/>
              <a:cs typeface="Alegreya Sans"/>
              <a:sym typeface="Alegreya Sans"/>
            </a:endParaRPr>
          </a:p>
        </p:txBody>
      </p:sp>
      <p:sp>
        <p:nvSpPr>
          <p:cNvPr id="7760" name="Google Shape;7760;p51"/>
          <p:cNvSpPr txBox="1"/>
          <p:nvPr/>
        </p:nvSpPr>
        <p:spPr>
          <a:xfrm>
            <a:off x="720000" y="1388450"/>
            <a:ext cx="7704000" cy="471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WHY IS MARS COLD?</a:t>
            </a:r>
            <a:endParaRPr sz="2200">
              <a:solidFill>
                <a:schemeClr val="lt1"/>
              </a:solidFill>
              <a:latin typeface="Rowdies"/>
              <a:ea typeface="Rowdies"/>
              <a:cs typeface="Rowdies"/>
              <a:sym typeface="Rowdies"/>
            </a:endParaRPr>
          </a:p>
        </p:txBody>
      </p:sp>
      <p:sp>
        <p:nvSpPr>
          <p:cNvPr id="7761" name="Google Shape;7761;p51"/>
          <p:cNvSpPr txBox="1"/>
          <p:nvPr/>
        </p:nvSpPr>
        <p:spPr>
          <a:xfrm>
            <a:off x="190988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200">
                <a:solidFill>
                  <a:schemeClr val="lt1"/>
                </a:solidFill>
                <a:latin typeface="Rowdies"/>
                <a:ea typeface="Rowdies"/>
                <a:cs typeface="Rowdies"/>
                <a:sym typeface="Rowdies"/>
              </a:rPr>
              <a:t>DISCUSSION 1</a:t>
            </a:r>
            <a:endParaRPr sz="2200">
              <a:solidFill>
                <a:schemeClr val="lt1"/>
              </a:solidFill>
              <a:latin typeface="Rowdies"/>
              <a:ea typeface="Rowdies"/>
              <a:cs typeface="Rowdies"/>
              <a:sym typeface="Rowdies"/>
            </a:endParaRPr>
          </a:p>
        </p:txBody>
      </p:sp>
      <p:sp>
        <p:nvSpPr>
          <p:cNvPr id="7762" name="Google Shape;7762;p51"/>
          <p:cNvSpPr txBox="1"/>
          <p:nvPr/>
        </p:nvSpPr>
        <p:spPr>
          <a:xfrm>
            <a:off x="1909888" y="3297027"/>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Mercury is the closest planet to the Sun and the smallest one in the Solar System—it’s only a bit larger than the Moon</a:t>
            </a:r>
            <a:endParaRPr>
              <a:solidFill>
                <a:schemeClr val="lt1"/>
              </a:solidFill>
              <a:latin typeface="Alegreya Sans"/>
              <a:ea typeface="Alegreya Sans"/>
              <a:cs typeface="Alegreya Sans"/>
              <a:sym typeface="Alegreya Sans"/>
            </a:endParaRPr>
          </a:p>
        </p:txBody>
      </p:sp>
      <p:sp>
        <p:nvSpPr>
          <p:cNvPr id="7763" name="Google Shape;7763;p51"/>
          <p:cNvSpPr txBox="1"/>
          <p:nvPr/>
        </p:nvSpPr>
        <p:spPr>
          <a:xfrm>
            <a:off x="5602438" y="2985275"/>
            <a:ext cx="2465100" cy="348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lt1"/>
                </a:solidFill>
                <a:latin typeface="Rowdies"/>
                <a:ea typeface="Rowdies"/>
                <a:cs typeface="Rowdies"/>
                <a:sym typeface="Rowdies"/>
              </a:rPr>
              <a:t>DISCUSSION 2</a:t>
            </a:r>
            <a:endParaRPr sz="2200">
              <a:solidFill>
                <a:schemeClr val="lt1"/>
              </a:solidFill>
              <a:latin typeface="Rowdies"/>
              <a:ea typeface="Rowdies"/>
              <a:cs typeface="Rowdies"/>
              <a:sym typeface="Rowdies"/>
            </a:endParaRPr>
          </a:p>
        </p:txBody>
      </p:sp>
      <p:sp>
        <p:nvSpPr>
          <p:cNvPr id="7764" name="Google Shape;7764;p51"/>
          <p:cNvSpPr txBox="1"/>
          <p:nvPr/>
        </p:nvSpPr>
        <p:spPr>
          <a:xfrm>
            <a:off x="5602438" y="3297023"/>
            <a:ext cx="2465100" cy="93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egreya Sans"/>
                <a:ea typeface="Alegreya Sans"/>
                <a:cs typeface="Alegreya Sans"/>
                <a:sym typeface="Alegreya Sans"/>
              </a:rPr>
              <a:t>Venus has a beautiful name and is the second planet from the Sun. It’s terribly hot—even hotter than Mercury</a:t>
            </a:r>
            <a:endParaRPr>
              <a:solidFill>
                <a:schemeClr val="lt1"/>
              </a:solidFill>
              <a:latin typeface="Alegreya Sans"/>
              <a:ea typeface="Alegreya Sans"/>
              <a:cs typeface="Alegreya Sans"/>
              <a:sym typeface="Alegreya Sans"/>
            </a:endParaRPr>
          </a:p>
        </p:txBody>
      </p:sp>
      <p:sp>
        <p:nvSpPr>
          <p:cNvPr id="7765" name="Google Shape;7765;p51"/>
          <p:cNvSpPr/>
          <p:nvPr/>
        </p:nvSpPr>
        <p:spPr>
          <a:xfrm>
            <a:off x="1090016"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01</a:t>
            </a:r>
            <a:endParaRPr sz="2200">
              <a:solidFill>
                <a:schemeClr val="dk1"/>
              </a:solidFill>
              <a:latin typeface="Rowdies"/>
              <a:ea typeface="Rowdies"/>
              <a:cs typeface="Rowdies"/>
              <a:sym typeface="Rowdies"/>
            </a:endParaRPr>
          </a:p>
        </p:txBody>
      </p:sp>
      <p:sp>
        <p:nvSpPr>
          <p:cNvPr id="7766" name="Google Shape;7766;p51"/>
          <p:cNvSpPr/>
          <p:nvPr/>
        </p:nvSpPr>
        <p:spPr>
          <a:xfrm>
            <a:off x="4758235" y="3069375"/>
            <a:ext cx="690000" cy="11160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1"/>
                </a:solidFill>
                <a:latin typeface="Rowdies"/>
                <a:ea typeface="Rowdies"/>
                <a:cs typeface="Rowdies"/>
                <a:sym typeface="Rowdies"/>
              </a:rPr>
              <a:t>02</a:t>
            </a:r>
            <a:endParaRPr sz="2200">
              <a:solidFill>
                <a:schemeClr val="dk1"/>
              </a:solidFill>
              <a:latin typeface="Rowdies"/>
              <a:ea typeface="Rowdies"/>
              <a:cs typeface="Rowdies"/>
              <a:sym typeface="Rowdie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7770"/>
        <p:cNvGrpSpPr/>
        <p:nvPr/>
      </p:nvGrpSpPr>
      <p:grpSpPr>
        <a:xfrm>
          <a:off x="0" y="0"/>
          <a:ext cx="0" cy="0"/>
          <a:chOff x="0" y="0"/>
          <a:chExt cx="0" cy="0"/>
        </a:xfrm>
      </p:grpSpPr>
      <p:sp>
        <p:nvSpPr>
          <p:cNvPr id="7771" name="Google Shape;7771;p52"/>
          <p:cNvSpPr txBox="1">
            <a:spLocks noGrp="1"/>
          </p:cNvSpPr>
          <p:nvPr>
            <p:ph type="title" idx="8"/>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CONCLUSIONS</a:t>
            </a:r>
            <a:endParaRPr/>
          </a:p>
        </p:txBody>
      </p:sp>
      <p:sp>
        <p:nvSpPr>
          <p:cNvPr id="7772" name="Google Shape;7772;p52"/>
          <p:cNvSpPr txBox="1">
            <a:spLocks noGrp="1"/>
          </p:cNvSpPr>
          <p:nvPr>
            <p:ph type="title"/>
          </p:nvPr>
        </p:nvSpPr>
        <p:spPr>
          <a:xfrm>
            <a:off x="18881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7773" name="Google Shape;7773;p52"/>
          <p:cNvSpPr txBox="1">
            <a:spLocks noGrp="1"/>
          </p:cNvSpPr>
          <p:nvPr>
            <p:ph type="subTitle" idx="1"/>
          </p:nvPr>
        </p:nvSpPr>
        <p:spPr>
          <a:xfrm>
            <a:off x="1888125"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774" name="Google Shape;7774;p52"/>
          <p:cNvSpPr txBox="1">
            <a:spLocks noGrp="1"/>
          </p:cNvSpPr>
          <p:nvPr>
            <p:ph type="title" idx="2"/>
          </p:nvPr>
        </p:nvSpPr>
        <p:spPr>
          <a:xfrm>
            <a:off x="5682825" y="14112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7775" name="Google Shape;7775;p52"/>
          <p:cNvSpPr txBox="1">
            <a:spLocks noGrp="1"/>
          </p:cNvSpPr>
          <p:nvPr>
            <p:ph type="subTitle" idx="3"/>
          </p:nvPr>
        </p:nvSpPr>
        <p:spPr>
          <a:xfrm>
            <a:off x="5682822" y="18174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very beautiful name and is the second planet from the Sun. It’s hot</a:t>
            </a:r>
            <a:endParaRPr/>
          </a:p>
        </p:txBody>
      </p:sp>
      <p:sp>
        <p:nvSpPr>
          <p:cNvPr id="7776" name="Google Shape;7776;p52"/>
          <p:cNvSpPr txBox="1">
            <a:spLocks noGrp="1"/>
          </p:cNvSpPr>
          <p:nvPr>
            <p:ph type="title" idx="4"/>
          </p:nvPr>
        </p:nvSpPr>
        <p:spPr>
          <a:xfrm>
            <a:off x="18881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7777" name="Google Shape;7777;p52"/>
          <p:cNvSpPr txBox="1">
            <a:spLocks noGrp="1"/>
          </p:cNvSpPr>
          <p:nvPr>
            <p:ph type="subTitle" idx="5"/>
          </p:nvPr>
        </p:nvSpPr>
        <p:spPr>
          <a:xfrm>
            <a:off x="1888125"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a:t>
            </a:r>
            <a:endParaRPr/>
          </a:p>
        </p:txBody>
      </p:sp>
      <p:sp>
        <p:nvSpPr>
          <p:cNvPr id="7778" name="Google Shape;7778;p52"/>
          <p:cNvSpPr txBox="1">
            <a:spLocks noGrp="1"/>
          </p:cNvSpPr>
          <p:nvPr>
            <p:ph type="title" idx="6"/>
          </p:nvPr>
        </p:nvSpPr>
        <p:spPr>
          <a:xfrm>
            <a:off x="5682825" y="3147600"/>
            <a:ext cx="2409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7779" name="Google Shape;7779;p52"/>
          <p:cNvSpPr txBox="1">
            <a:spLocks noGrp="1"/>
          </p:cNvSpPr>
          <p:nvPr>
            <p:ph type="subTitle" idx="7"/>
          </p:nvPr>
        </p:nvSpPr>
        <p:spPr>
          <a:xfrm>
            <a:off x="5682822" y="3553822"/>
            <a:ext cx="2409300" cy="77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a:t>
            </a:r>
            <a:endParaRPr/>
          </a:p>
        </p:txBody>
      </p:sp>
      <p:sp>
        <p:nvSpPr>
          <p:cNvPr id="7780" name="Google Shape;7780;p52"/>
          <p:cNvSpPr/>
          <p:nvPr/>
        </p:nvSpPr>
        <p:spPr>
          <a:xfrm>
            <a:off x="1051871"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2"/>
          <p:cNvSpPr/>
          <p:nvPr/>
        </p:nvSpPr>
        <p:spPr>
          <a:xfrm>
            <a:off x="4841450" y="159507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2"/>
          <p:cNvSpPr/>
          <p:nvPr/>
        </p:nvSpPr>
        <p:spPr>
          <a:xfrm>
            <a:off x="1051871"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2"/>
          <p:cNvSpPr/>
          <p:nvPr/>
        </p:nvSpPr>
        <p:spPr>
          <a:xfrm>
            <a:off x="4841450" y="3320645"/>
            <a:ext cx="760200" cy="9144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4" name="Google Shape;7784;p52"/>
          <p:cNvGrpSpPr/>
          <p:nvPr/>
        </p:nvGrpSpPr>
        <p:grpSpPr>
          <a:xfrm>
            <a:off x="5028343" y="3604362"/>
            <a:ext cx="386418" cy="346982"/>
            <a:chOff x="7093744" y="1610159"/>
            <a:chExt cx="373640" cy="335508"/>
          </a:xfrm>
        </p:grpSpPr>
        <p:sp>
          <p:nvSpPr>
            <p:cNvPr id="7785" name="Google Shape;7785;p52"/>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2"/>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2"/>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2"/>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2"/>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2"/>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2"/>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2"/>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2"/>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2"/>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52"/>
          <p:cNvGrpSpPr/>
          <p:nvPr/>
        </p:nvGrpSpPr>
        <p:grpSpPr>
          <a:xfrm>
            <a:off x="1244986" y="1866333"/>
            <a:ext cx="374000" cy="371877"/>
            <a:chOff x="2447246" y="2190156"/>
            <a:chExt cx="361632" cy="359580"/>
          </a:xfrm>
        </p:grpSpPr>
        <p:sp>
          <p:nvSpPr>
            <p:cNvPr id="7796" name="Google Shape;7796;p52"/>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2"/>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2"/>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2"/>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2"/>
          <p:cNvGrpSpPr/>
          <p:nvPr/>
        </p:nvGrpSpPr>
        <p:grpSpPr>
          <a:xfrm>
            <a:off x="1244172" y="3591987"/>
            <a:ext cx="375606" cy="371734"/>
            <a:chOff x="3234267" y="2190184"/>
            <a:chExt cx="363185" cy="359441"/>
          </a:xfrm>
        </p:grpSpPr>
        <p:sp>
          <p:nvSpPr>
            <p:cNvPr id="7801" name="Google Shape;7801;p52"/>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2"/>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2"/>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2"/>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2"/>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2"/>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2"/>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2"/>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52"/>
          <p:cNvGrpSpPr/>
          <p:nvPr/>
        </p:nvGrpSpPr>
        <p:grpSpPr>
          <a:xfrm>
            <a:off x="5047935" y="1853206"/>
            <a:ext cx="347240" cy="398149"/>
            <a:chOff x="4798435" y="2177427"/>
            <a:chExt cx="335757" cy="384983"/>
          </a:xfrm>
        </p:grpSpPr>
        <p:sp>
          <p:nvSpPr>
            <p:cNvPr id="7810" name="Google Shape;7810;p52"/>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2"/>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2"/>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2"/>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2"/>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B168D42E-B80B-4CA8-8AA1-FA745273FC9F}"/>
              </a:ext>
            </a:extLst>
          </p:cNvPr>
          <p:cNvSpPr>
            <a:spLocks noGrp="1"/>
          </p:cNvSpPr>
          <p:nvPr>
            <p:ph type="subTitle" idx="1"/>
          </p:nvPr>
        </p:nvSpPr>
        <p:spPr/>
        <p:txBody>
          <a:bodyPr/>
          <a:lstStyle/>
          <a:p>
            <a:pPr marL="139700" indent="0">
              <a:buNone/>
            </a:pPr>
            <a:r>
              <a:rPr lang="pt-BR" dirty="0">
                <a:latin typeface="Rowdies" panose="020B0604020202020204" charset="0"/>
              </a:rPr>
              <a:t>Os incas foram indígenas que viviam no continente Americano, como os maias e astecas. </a:t>
            </a:r>
          </a:p>
        </p:txBody>
      </p:sp>
      <p:sp>
        <p:nvSpPr>
          <p:cNvPr id="3" name="Título 2">
            <a:extLst>
              <a:ext uri="{FF2B5EF4-FFF2-40B4-BE49-F238E27FC236}">
                <a16:creationId xmlns:a16="http://schemas.microsoft.com/office/drawing/2014/main" id="{1C601934-D5D5-4EBF-B492-DE7D5E35EFA2}"/>
              </a:ext>
            </a:extLst>
          </p:cNvPr>
          <p:cNvSpPr>
            <a:spLocks noGrp="1"/>
          </p:cNvSpPr>
          <p:nvPr>
            <p:ph type="title"/>
          </p:nvPr>
        </p:nvSpPr>
        <p:spPr/>
        <p:txBody>
          <a:bodyPr/>
          <a:lstStyle/>
          <a:p>
            <a:r>
              <a:rPr lang="pt-BR" dirty="0"/>
              <a:t>INTRODUÇÃO</a:t>
            </a:r>
          </a:p>
        </p:txBody>
      </p:sp>
      <p:grpSp>
        <p:nvGrpSpPr>
          <p:cNvPr id="5" name="Google Shape;7671;p47">
            <a:extLst>
              <a:ext uri="{FF2B5EF4-FFF2-40B4-BE49-F238E27FC236}">
                <a16:creationId xmlns:a16="http://schemas.microsoft.com/office/drawing/2014/main" id="{C4274995-81B4-4A2F-A834-9200080ED279}"/>
              </a:ext>
            </a:extLst>
          </p:cNvPr>
          <p:cNvGrpSpPr/>
          <p:nvPr/>
        </p:nvGrpSpPr>
        <p:grpSpPr>
          <a:xfrm>
            <a:off x="1229024" y="2200200"/>
            <a:ext cx="1742905" cy="2112662"/>
            <a:chOff x="3443890" y="1783286"/>
            <a:chExt cx="2256104" cy="2734737"/>
          </a:xfrm>
        </p:grpSpPr>
        <p:grpSp>
          <p:nvGrpSpPr>
            <p:cNvPr id="6" name="Google Shape;7672;p47">
              <a:extLst>
                <a:ext uri="{FF2B5EF4-FFF2-40B4-BE49-F238E27FC236}">
                  <a16:creationId xmlns:a16="http://schemas.microsoft.com/office/drawing/2014/main" id="{27157DDB-A7BD-4B70-9F1E-CE37D15FB9BF}"/>
                </a:ext>
              </a:extLst>
            </p:cNvPr>
            <p:cNvGrpSpPr/>
            <p:nvPr/>
          </p:nvGrpSpPr>
          <p:grpSpPr>
            <a:xfrm>
              <a:off x="3443890" y="1783286"/>
              <a:ext cx="2256104" cy="2734737"/>
              <a:chOff x="1782835" y="2716308"/>
              <a:chExt cx="1331506" cy="1613986"/>
            </a:xfrm>
          </p:grpSpPr>
          <p:grpSp>
            <p:nvGrpSpPr>
              <p:cNvPr id="9" name="Google Shape;7673;p47">
                <a:extLst>
                  <a:ext uri="{FF2B5EF4-FFF2-40B4-BE49-F238E27FC236}">
                    <a16:creationId xmlns:a16="http://schemas.microsoft.com/office/drawing/2014/main" id="{7BA9F307-FA5A-46E3-A829-3074D05CAE69}"/>
                  </a:ext>
                </a:extLst>
              </p:cNvPr>
              <p:cNvGrpSpPr/>
              <p:nvPr/>
            </p:nvGrpSpPr>
            <p:grpSpPr>
              <a:xfrm>
                <a:off x="2426286" y="3189005"/>
                <a:ext cx="688056" cy="681511"/>
                <a:chOff x="2605700" y="3152850"/>
                <a:chExt cx="594125" cy="616250"/>
              </a:xfrm>
            </p:grpSpPr>
            <p:sp>
              <p:nvSpPr>
                <p:cNvPr id="40" name="Google Shape;7674;p47">
                  <a:extLst>
                    <a:ext uri="{FF2B5EF4-FFF2-40B4-BE49-F238E27FC236}">
                      <a16:creationId xmlns:a16="http://schemas.microsoft.com/office/drawing/2014/main" id="{E165D30E-B290-42B3-A5FC-D08A99DB9293}"/>
                    </a:ext>
                  </a:extLst>
                </p:cNvPr>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lt2"/>
                </a:solidFill>
                <a:ln>
                  <a:noFill/>
                </a:ln>
              </p:spPr>
            </p:sp>
            <p:sp>
              <p:nvSpPr>
                <p:cNvPr id="41" name="Google Shape;7675;p47">
                  <a:extLst>
                    <a:ext uri="{FF2B5EF4-FFF2-40B4-BE49-F238E27FC236}">
                      <a16:creationId xmlns:a16="http://schemas.microsoft.com/office/drawing/2014/main" id="{5A5045DF-2EAA-4015-83B2-721DBA7E1E1D}"/>
                    </a:ext>
                  </a:extLst>
                </p:cNvPr>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0" name="Google Shape;7676;p47">
                <a:extLst>
                  <a:ext uri="{FF2B5EF4-FFF2-40B4-BE49-F238E27FC236}">
                    <a16:creationId xmlns:a16="http://schemas.microsoft.com/office/drawing/2014/main" id="{1B939531-9F69-46C4-9125-46946DF8E097}"/>
                  </a:ext>
                </a:extLst>
              </p:cNvPr>
              <p:cNvGrpSpPr/>
              <p:nvPr/>
            </p:nvGrpSpPr>
            <p:grpSpPr>
              <a:xfrm>
                <a:off x="2512767" y="3488649"/>
                <a:ext cx="211903" cy="841645"/>
                <a:chOff x="2680375" y="3423800"/>
                <a:chExt cx="182975" cy="761050"/>
              </a:xfrm>
            </p:grpSpPr>
            <p:sp>
              <p:nvSpPr>
                <p:cNvPr id="38" name="Google Shape;7677;p47">
                  <a:extLst>
                    <a:ext uri="{FF2B5EF4-FFF2-40B4-BE49-F238E27FC236}">
                      <a16:creationId xmlns:a16="http://schemas.microsoft.com/office/drawing/2014/main" id="{BF929DAA-B627-451B-A33F-2B18DD9D0FB9}"/>
                    </a:ext>
                  </a:extLst>
                </p:cNvPr>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lt2"/>
                </a:solidFill>
                <a:ln>
                  <a:noFill/>
                </a:ln>
              </p:spPr>
            </p:sp>
            <p:sp>
              <p:nvSpPr>
                <p:cNvPr id="39" name="Google Shape;7678;p47">
                  <a:extLst>
                    <a:ext uri="{FF2B5EF4-FFF2-40B4-BE49-F238E27FC236}">
                      <a16:creationId xmlns:a16="http://schemas.microsoft.com/office/drawing/2014/main" id="{3BD1E4C2-55D4-400B-BB65-D51F53A1120F}"/>
                    </a:ext>
                  </a:extLst>
                </p:cNvPr>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7679;p47">
                <a:extLst>
                  <a:ext uri="{FF2B5EF4-FFF2-40B4-BE49-F238E27FC236}">
                    <a16:creationId xmlns:a16="http://schemas.microsoft.com/office/drawing/2014/main" id="{D7BFAB1C-31E5-49C7-9134-8B7B3536CAF9}"/>
                  </a:ext>
                </a:extLst>
              </p:cNvPr>
              <p:cNvSpPr/>
              <p:nvPr/>
            </p:nvSpPr>
            <p:spPr>
              <a:xfrm>
                <a:off x="2577655" y="2986481"/>
                <a:ext cx="45455" cy="13326"/>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80;p47">
                <a:extLst>
                  <a:ext uri="{FF2B5EF4-FFF2-40B4-BE49-F238E27FC236}">
                    <a16:creationId xmlns:a16="http://schemas.microsoft.com/office/drawing/2014/main" id="{6DB1B694-2240-4214-8829-6C58C2E0BD13}"/>
                  </a:ext>
                </a:extLst>
              </p:cNvPr>
              <p:cNvSpPr/>
              <p:nvPr/>
            </p:nvSpPr>
            <p:spPr>
              <a:xfrm>
                <a:off x="2498903" y="2962760"/>
                <a:ext cx="64246" cy="40504"/>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81;p47">
                <a:extLst>
                  <a:ext uri="{FF2B5EF4-FFF2-40B4-BE49-F238E27FC236}">
                    <a16:creationId xmlns:a16="http://schemas.microsoft.com/office/drawing/2014/main" id="{8209DAC2-B28F-46AD-860C-0069E40F35A8}"/>
                  </a:ext>
                </a:extLst>
              </p:cNvPr>
              <p:cNvSpPr/>
              <p:nvPr/>
            </p:nvSpPr>
            <p:spPr>
              <a:xfrm>
                <a:off x="2393485" y="2987062"/>
                <a:ext cx="37580" cy="14487"/>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682;p47">
                <a:extLst>
                  <a:ext uri="{FF2B5EF4-FFF2-40B4-BE49-F238E27FC236}">
                    <a16:creationId xmlns:a16="http://schemas.microsoft.com/office/drawing/2014/main" id="{231FD292-5487-485F-81B1-11CCC48007D3}"/>
                  </a:ext>
                </a:extLst>
              </p:cNvPr>
              <p:cNvSpPr/>
              <p:nvPr/>
            </p:nvSpPr>
            <p:spPr>
              <a:xfrm>
                <a:off x="2457095" y="2962179"/>
                <a:ext cx="47887" cy="32431"/>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683;p47">
                <a:extLst>
                  <a:ext uri="{FF2B5EF4-FFF2-40B4-BE49-F238E27FC236}">
                    <a16:creationId xmlns:a16="http://schemas.microsoft.com/office/drawing/2014/main" id="{6B5B7173-5530-4E11-80A0-E562ACC565B7}"/>
                  </a:ext>
                </a:extLst>
              </p:cNvPr>
              <p:cNvSpPr/>
              <p:nvPr/>
            </p:nvSpPr>
            <p:spPr>
              <a:xfrm>
                <a:off x="2287459" y="2904893"/>
                <a:ext cx="178145" cy="60769"/>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684;p47">
                <a:extLst>
                  <a:ext uri="{FF2B5EF4-FFF2-40B4-BE49-F238E27FC236}">
                    <a16:creationId xmlns:a16="http://schemas.microsoft.com/office/drawing/2014/main" id="{97F06B88-7F60-4ACA-82C6-8E944643F715}"/>
                  </a:ext>
                </a:extLst>
              </p:cNvPr>
              <p:cNvSpPr/>
              <p:nvPr/>
            </p:nvSpPr>
            <p:spPr>
              <a:xfrm>
                <a:off x="2768485" y="4218075"/>
                <a:ext cx="45455" cy="24910"/>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685;p47">
                <a:extLst>
                  <a:ext uri="{FF2B5EF4-FFF2-40B4-BE49-F238E27FC236}">
                    <a16:creationId xmlns:a16="http://schemas.microsoft.com/office/drawing/2014/main" id="{193E63D6-B688-4D7D-AD91-1D25164868BA}"/>
                  </a:ext>
                </a:extLst>
              </p:cNvPr>
              <p:cNvSpPr/>
              <p:nvPr/>
            </p:nvSpPr>
            <p:spPr>
              <a:xfrm>
                <a:off x="2311692" y="3133401"/>
                <a:ext cx="92735" cy="40531"/>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7686;p47">
                <a:extLst>
                  <a:ext uri="{FF2B5EF4-FFF2-40B4-BE49-F238E27FC236}">
                    <a16:creationId xmlns:a16="http://schemas.microsoft.com/office/drawing/2014/main" id="{8326AABC-8CEE-43AA-9FC3-8C507133299B}"/>
                  </a:ext>
                </a:extLst>
              </p:cNvPr>
              <p:cNvSpPr/>
              <p:nvPr/>
            </p:nvSpPr>
            <p:spPr>
              <a:xfrm>
                <a:off x="2262646" y="3108546"/>
                <a:ext cx="56342" cy="50346"/>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687;p47">
                <a:extLst>
                  <a:ext uri="{FF2B5EF4-FFF2-40B4-BE49-F238E27FC236}">
                    <a16:creationId xmlns:a16="http://schemas.microsoft.com/office/drawing/2014/main" id="{EFF30B36-1BCF-4052-ADFA-DB32436E4EB4}"/>
                  </a:ext>
                </a:extLst>
              </p:cNvPr>
              <p:cNvSpPr/>
              <p:nvPr/>
            </p:nvSpPr>
            <p:spPr>
              <a:xfrm>
                <a:off x="2232940" y="3042579"/>
                <a:ext cx="78172" cy="74068"/>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688;p47">
                <a:extLst>
                  <a:ext uri="{FF2B5EF4-FFF2-40B4-BE49-F238E27FC236}">
                    <a16:creationId xmlns:a16="http://schemas.microsoft.com/office/drawing/2014/main" id="{B35990DD-44CC-4584-9F99-1E88038F6D0C}"/>
                  </a:ext>
                </a:extLst>
              </p:cNvPr>
              <p:cNvSpPr/>
              <p:nvPr/>
            </p:nvSpPr>
            <p:spPr>
              <a:xfrm>
                <a:off x="2207490" y="3027538"/>
                <a:ext cx="106053" cy="50927"/>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7689;p47">
                <a:extLst>
                  <a:ext uri="{FF2B5EF4-FFF2-40B4-BE49-F238E27FC236}">
                    <a16:creationId xmlns:a16="http://schemas.microsoft.com/office/drawing/2014/main" id="{691D4C4B-2581-46EC-9D3B-C60405033E2C}"/>
                  </a:ext>
                </a:extLst>
              </p:cNvPr>
              <p:cNvSpPr/>
              <p:nvPr/>
            </p:nvSpPr>
            <p:spPr>
              <a:xfrm>
                <a:off x="2192956" y="3055324"/>
                <a:ext cx="41836" cy="23141"/>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690;p47">
                <a:extLst>
                  <a:ext uri="{FF2B5EF4-FFF2-40B4-BE49-F238E27FC236}">
                    <a16:creationId xmlns:a16="http://schemas.microsoft.com/office/drawing/2014/main" id="{72A37632-93FB-4AAF-8BC6-021AAC9C29A1}"/>
                  </a:ext>
                </a:extLst>
              </p:cNvPr>
              <p:cNvSpPr/>
              <p:nvPr/>
            </p:nvSpPr>
            <p:spPr>
              <a:xfrm>
                <a:off x="2211746" y="2989937"/>
                <a:ext cx="19398" cy="40531"/>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691;p47">
                <a:extLst>
                  <a:ext uri="{FF2B5EF4-FFF2-40B4-BE49-F238E27FC236}">
                    <a16:creationId xmlns:a16="http://schemas.microsoft.com/office/drawing/2014/main" id="{DF651085-0C00-44CB-A6C5-AAE001F79147}"/>
                  </a:ext>
                </a:extLst>
              </p:cNvPr>
              <p:cNvSpPr/>
              <p:nvPr/>
            </p:nvSpPr>
            <p:spPr>
              <a:xfrm>
                <a:off x="2159052" y="2999199"/>
                <a:ext cx="69081" cy="69451"/>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692;p47">
                <a:extLst>
                  <a:ext uri="{FF2B5EF4-FFF2-40B4-BE49-F238E27FC236}">
                    <a16:creationId xmlns:a16="http://schemas.microsoft.com/office/drawing/2014/main" id="{8885BF5C-8A9A-415F-A9E2-17C40015A07F}"/>
                  </a:ext>
                </a:extLst>
              </p:cNvPr>
              <p:cNvSpPr/>
              <p:nvPr/>
            </p:nvSpPr>
            <p:spPr>
              <a:xfrm>
                <a:off x="1782835" y="2716308"/>
                <a:ext cx="477398" cy="337880"/>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693;p47">
                <a:extLst>
                  <a:ext uri="{FF2B5EF4-FFF2-40B4-BE49-F238E27FC236}">
                    <a16:creationId xmlns:a16="http://schemas.microsoft.com/office/drawing/2014/main" id="{059AACDD-8D65-4F48-9CC8-56B759414F6B}"/>
                  </a:ext>
                </a:extLst>
              </p:cNvPr>
              <p:cNvSpPr/>
              <p:nvPr/>
            </p:nvSpPr>
            <p:spPr>
              <a:xfrm>
                <a:off x="2786639" y="3198788"/>
                <a:ext cx="47279" cy="64806"/>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694;p47">
                <a:extLst>
                  <a:ext uri="{FF2B5EF4-FFF2-40B4-BE49-F238E27FC236}">
                    <a16:creationId xmlns:a16="http://schemas.microsoft.com/office/drawing/2014/main" id="{0A633ECC-0E5A-4531-8485-B633295F6991}"/>
                  </a:ext>
                </a:extLst>
              </p:cNvPr>
              <p:cNvSpPr/>
              <p:nvPr/>
            </p:nvSpPr>
            <p:spPr>
              <a:xfrm>
                <a:off x="2727893" y="3192401"/>
                <a:ext cx="67257" cy="70031"/>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695;p47">
                <a:extLst>
                  <a:ext uri="{FF2B5EF4-FFF2-40B4-BE49-F238E27FC236}">
                    <a16:creationId xmlns:a16="http://schemas.microsoft.com/office/drawing/2014/main" id="{0B00DB0A-2B6A-49D6-9EBE-10BF6CB026D7}"/>
                  </a:ext>
                </a:extLst>
              </p:cNvPr>
              <p:cNvSpPr/>
              <p:nvPr/>
            </p:nvSpPr>
            <p:spPr>
              <a:xfrm>
                <a:off x="2670942" y="3152506"/>
                <a:ext cx="84223" cy="12093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7696;p47">
                <a:extLst>
                  <a:ext uri="{FF2B5EF4-FFF2-40B4-BE49-F238E27FC236}">
                    <a16:creationId xmlns:a16="http://schemas.microsoft.com/office/drawing/2014/main" id="{DD1F678F-069B-4B49-BED4-A2EC8CDB202B}"/>
                  </a:ext>
                </a:extLst>
              </p:cNvPr>
              <p:cNvSpPr/>
              <p:nvPr/>
            </p:nvSpPr>
            <p:spPr>
              <a:xfrm>
                <a:off x="2474061" y="3091183"/>
                <a:ext cx="222355" cy="190934"/>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7697;p47">
                <a:extLst>
                  <a:ext uri="{FF2B5EF4-FFF2-40B4-BE49-F238E27FC236}">
                    <a16:creationId xmlns:a16="http://schemas.microsoft.com/office/drawing/2014/main" id="{ACD37C13-EFEC-4A23-B956-9A7F044B7524}"/>
                  </a:ext>
                </a:extLst>
              </p:cNvPr>
              <p:cNvSpPr/>
              <p:nvPr/>
            </p:nvSpPr>
            <p:spPr>
              <a:xfrm>
                <a:off x="2375302" y="3087119"/>
                <a:ext cx="201162" cy="27365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698;p47">
                <a:extLst>
                  <a:ext uri="{FF2B5EF4-FFF2-40B4-BE49-F238E27FC236}">
                    <a16:creationId xmlns:a16="http://schemas.microsoft.com/office/drawing/2014/main" id="{106C5094-F1F3-41F6-A2CE-059F56CF7FA4}"/>
                  </a:ext>
                </a:extLst>
              </p:cNvPr>
              <p:cNvSpPr/>
              <p:nvPr/>
            </p:nvSpPr>
            <p:spPr>
              <a:xfrm>
                <a:off x="2340790" y="3268764"/>
                <a:ext cx="99365" cy="104176"/>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699;p47">
                <a:extLst>
                  <a:ext uri="{FF2B5EF4-FFF2-40B4-BE49-F238E27FC236}">
                    <a16:creationId xmlns:a16="http://schemas.microsoft.com/office/drawing/2014/main" id="{5B838A3A-613E-4DF3-A485-F87648FE4EA4}"/>
                  </a:ext>
                </a:extLst>
              </p:cNvPr>
              <p:cNvSpPr/>
              <p:nvPr/>
            </p:nvSpPr>
            <p:spPr>
              <a:xfrm>
                <a:off x="2335318" y="3292486"/>
                <a:ext cx="215696" cy="303735"/>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700;p47">
                <a:extLst>
                  <a:ext uri="{FF2B5EF4-FFF2-40B4-BE49-F238E27FC236}">
                    <a16:creationId xmlns:a16="http://schemas.microsoft.com/office/drawing/2014/main" id="{78D031E2-19A2-411B-93A2-EF6DBA498E83}"/>
                  </a:ext>
                </a:extLst>
              </p:cNvPr>
              <p:cNvSpPr/>
              <p:nvPr/>
            </p:nvSpPr>
            <p:spPr>
              <a:xfrm>
                <a:off x="2535847" y="3450410"/>
                <a:ext cx="208429" cy="222175"/>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3" name="Google Shape;7701;p47">
                <a:extLst>
                  <a:ext uri="{FF2B5EF4-FFF2-40B4-BE49-F238E27FC236}">
                    <a16:creationId xmlns:a16="http://schemas.microsoft.com/office/drawing/2014/main" id="{C6976717-78A3-4952-BBC2-598111FA69A0}"/>
                  </a:ext>
                </a:extLst>
              </p:cNvPr>
              <p:cNvSpPr/>
              <p:nvPr/>
            </p:nvSpPr>
            <p:spPr>
              <a:xfrm>
                <a:off x="2661851" y="3607780"/>
                <a:ext cx="142996" cy="144071"/>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 name="Google Shape;7702;p47">
                <a:extLst>
                  <a:ext uri="{FF2B5EF4-FFF2-40B4-BE49-F238E27FC236}">
                    <a16:creationId xmlns:a16="http://schemas.microsoft.com/office/drawing/2014/main" id="{93CFC4FF-8649-4A8E-9C11-B73E99993F65}"/>
                  </a:ext>
                </a:extLst>
              </p:cNvPr>
              <p:cNvSpPr/>
              <p:nvPr/>
            </p:nvSpPr>
            <p:spPr>
              <a:xfrm>
                <a:off x="2749087" y="3794623"/>
                <a:ext cx="84831" cy="92011"/>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7703;p47">
                <a:extLst>
                  <a:ext uri="{FF2B5EF4-FFF2-40B4-BE49-F238E27FC236}">
                    <a16:creationId xmlns:a16="http://schemas.microsoft.com/office/drawing/2014/main" id="{3D238D83-7363-4873-92A7-C728B850E684}"/>
                  </a:ext>
                </a:extLst>
              </p:cNvPr>
              <p:cNvGrpSpPr/>
              <p:nvPr/>
            </p:nvGrpSpPr>
            <p:grpSpPr>
              <a:xfrm>
                <a:off x="2549102" y="3652875"/>
                <a:ext cx="267203" cy="661798"/>
                <a:chOff x="2711750" y="3572300"/>
                <a:chExt cx="230725" cy="598425"/>
              </a:xfrm>
            </p:grpSpPr>
            <p:sp>
              <p:nvSpPr>
                <p:cNvPr id="36" name="Google Shape;7704;p47">
                  <a:extLst>
                    <a:ext uri="{FF2B5EF4-FFF2-40B4-BE49-F238E27FC236}">
                      <a16:creationId xmlns:a16="http://schemas.microsoft.com/office/drawing/2014/main" id="{2910052E-1A2A-48CA-B201-F4A8EDFFBD30}"/>
                    </a:ext>
                  </a:extLst>
                </p:cNvPr>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705;p47">
                  <a:extLst>
                    <a:ext uri="{FF2B5EF4-FFF2-40B4-BE49-F238E27FC236}">
                      <a16:creationId xmlns:a16="http://schemas.microsoft.com/office/drawing/2014/main" id="{B7DF5FC2-5846-4C32-AEC3-864BF677D18D}"/>
                    </a:ext>
                  </a:extLst>
                </p:cNvPr>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 name="Google Shape;7706;p47">
              <a:extLst>
                <a:ext uri="{FF2B5EF4-FFF2-40B4-BE49-F238E27FC236}">
                  <a16:creationId xmlns:a16="http://schemas.microsoft.com/office/drawing/2014/main" id="{441A6140-51F1-43C0-A6FC-40DA9614F5EF}"/>
                </a:ext>
              </a:extLst>
            </p:cNvPr>
            <p:cNvSpPr/>
            <p:nvPr/>
          </p:nvSpPr>
          <p:spPr>
            <a:xfrm>
              <a:off x="3722975" y="2033025"/>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707;p47">
              <a:extLst>
                <a:ext uri="{FF2B5EF4-FFF2-40B4-BE49-F238E27FC236}">
                  <a16:creationId xmlns:a16="http://schemas.microsoft.com/office/drawing/2014/main" id="{58A1F670-6270-443D-A116-6804B3A0720F}"/>
                </a:ext>
              </a:extLst>
            </p:cNvPr>
            <p:cNvSpPr/>
            <p:nvPr/>
          </p:nvSpPr>
          <p:spPr>
            <a:xfrm>
              <a:off x="4604850" y="3072350"/>
              <a:ext cx="102900" cy="102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76218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7818"/>
        <p:cNvGrpSpPr/>
        <p:nvPr/>
      </p:nvGrpSpPr>
      <p:grpSpPr>
        <a:xfrm>
          <a:off x="0" y="0"/>
          <a:ext cx="0" cy="0"/>
          <a:chOff x="0" y="0"/>
          <a:chExt cx="0" cy="0"/>
        </a:xfrm>
      </p:grpSpPr>
      <p:sp>
        <p:nvSpPr>
          <p:cNvPr id="7819" name="Google Shape;7819;p53"/>
          <p:cNvSpPr/>
          <p:nvPr/>
        </p:nvSpPr>
        <p:spPr>
          <a:xfrm flipH="1">
            <a:off x="6245106" y="3158486"/>
            <a:ext cx="257926" cy="311909"/>
          </a:xfrm>
          <a:custGeom>
            <a:avLst/>
            <a:gdLst/>
            <a:ahLst/>
            <a:cxnLst/>
            <a:rect l="l" t="t" r="r" b="b"/>
            <a:pathLst>
              <a:path w="60812" h="19711" extrusionOk="0">
                <a:moveTo>
                  <a:pt x="0" y="1"/>
                </a:moveTo>
                <a:lnTo>
                  <a:pt x="0" y="19710"/>
                </a:lnTo>
                <a:lnTo>
                  <a:pt x="60812" y="19710"/>
                </a:lnTo>
                <a:lnTo>
                  <a:pt x="60812" y="1"/>
                </a:lnTo>
                <a:close/>
              </a:path>
            </a:pathLst>
          </a:custGeom>
          <a:solidFill>
            <a:schemeClr val="dk2"/>
          </a:solidFill>
          <a:ln w="19050" cap="flat" cmpd="sng">
            <a:solidFill>
              <a:schemeClr val="lt1"/>
            </a:solidFill>
            <a:prstDash val="solid"/>
            <a:miter lim="4006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3"/>
          <p:cNvSpPr txBox="1">
            <a:spLocks noGrp="1"/>
          </p:cNvSpPr>
          <p:nvPr>
            <p:ph type="title"/>
          </p:nvPr>
        </p:nvSpPr>
        <p:spPr>
          <a:xfrm>
            <a:off x="1253850" y="1472625"/>
            <a:ext cx="3192000" cy="1047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a:t>DESKTOP </a:t>
            </a:r>
            <a:r>
              <a:rPr lang="en" sz="3000"/>
              <a:t>MOCKUP</a:t>
            </a:r>
            <a:endParaRPr sz="3000"/>
          </a:p>
        </p:txBody>
      </p:sp>
      <p:sp>
        <p:nvSpPr>
          <p:cNvPr id="7821" name="Google Shape;7821;p53"/>
          <p:cNvSpPr txBox="1">
            <a:spLocks noGrp="1"/>
          </p:cNvSpPr>
          <p:nvPr>
            <p:ph type="subTitle" idx="1"/>
          </p:nvPr>
        </p:nvSpPr>
        <p:spPr>
          <a:xfrm>
            <a:off x="1253850" y="2824800"/>
            <a:ext cx="3192000" cy="89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7822" name="Google Shape;7822;p53"/>
          <p:cNvSpPr/>
          <p:nvPr/>
        </p:nvSpPr>
        <p:spPr>
          <a:xfrm>
            <a:off x="4868785" y="1307520"/>
            <a:ext cx="3010684" cy="1942331"/>
          </a:xfrm>
          <a:prstGeom prst="rect">
            <a:avLst/>
          </a:prstGeom>
          <a:solidFill>
            <a:schemeClr val="dk2"/>
          </a:solidFill>
          <a:ln w="19050"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3"/>
          <p:cNvSpPr/>
          <p:nvPr/>
        </p:nvSpPr>
        <p:spPr>
          <a:xfrm flipH="1">
            <a:off x="5839984" y="3470410"/>
            <a:ext cx="1068277" cy="151520"/>
          </a:xfrm>
          <a:prstGeom prst="roundRect">
            <a:avLst>
              <a:gd name="adj" fmla="val 0"/>
            </a:avLst>
          </a:pr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824" name="Google Shape;7824;p53"/>
          <p:cNvPicPr preferRelativeResize="0"/>
          <p:nvPr/>
        </p:nvPicPr>
        <p:blipFill rotWithShape="1">
          <a:blip r:embed="rId3">
            <a:alphaModFix/>
          </a:blip>
          <a:srcRect l="1914" r="1904"/>
          <a:stretch/>
        </p:blipFill>
        <p:spPr>
          <a:xfrm>
            <a:off x="5017437" y="1469374"/>
            <a:ext cx="2713500" cy="1587000"/>
          </a:xfrm>
          <a:prstGeom prst="rect">
            <a:avLst/>
          </a:prstGeom>
          <a:noFill/>
          <a:ln w="19050" cap="flat" cmpd="sng">
            <a:solidFill>
              <a:schemeClr val="lt1"/>
            </a:solidFill>
            <a:prstDash val="solid"/>
            <a:round/>
            <a:headEnd type="none" w="sm" len="sm"/>
            <a:tailEnd type="none" w="sm" len="sm"/>
          </a:ln>
        </p:spPr>
      </p:pic>
      <p:grpSp>
        <p:nvGrpSpPr>
          <p:cNvPr id="7825" name="Google Shape;7825;p53"/>
          <p:cNvGrpSpPr/>
          <p:nvPr/>
        </p:nvGrpSpPr>
        <p:grpSpPr>
          <a:xfrm>
            <a:off x="-31234" y="120007"/>
            <a:ext cx="9206466" cy="501623"/>
            <a:chOff x="-31234" y="120007"/>
            <a:chExt cx="9206466" cy="501623"/>
          </a:xfrm>
        </p:grpSpPr>
        <p:grpSp>
          <p:nvGrpSpPr>
            <p:cNvPr id="7826" name="Google Shape;7826;p53"/>
            <p:cNvGrpSpPr/>
            <p:nvPr/>
          </p:nvGrpSpPr>
          <p:grpSpPr>
            <a:xfrm>
              <a:off x="-31234" y="120007"/>
              <a:ext cx="4581733" cy="501623"/>
              <a:chOff x="135775" y="236925"/>
              <a:chExt cx="8872449" cy="764203"/>
            </a:xfrm>
          </p:grpSpPr>
          <p:sp>
            <p:nvSpPr>
              <p:cNvPr id="7827" name="Google Shape;7827;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53"/>
            <p:cNvGrpSpPr/>
            <p:nvPr/>
          </p:nvGrpSpPr>
          <p:grpSpPr>
            <a:xfrm>
              <a:off x="4593500" y="120007"/>
              <a:ext cx="4581733" cy="501623"/>
              <a:chOff x="135775" y="236925"/>
              <a:chExt cx="8872449" cy="764203"/>
            </a:xfrm>
          </p:grpSpPr>
          <p:sp>
            <p:nvSpPr>
              <p:cNvPr id="7902" name="Google Shape;7902;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6" name="Google Shape;7976;p53"/>
          <p:cNvGrpSpPr/>
          <p:nvPr/>
        </p:nvGrpSpPr>
        <p:grpSpPr>
          <a:xfrm>
            <a:off x="-31234" y="4531067"/>
            <a:ext cx="9206466" cy="501623"/>
            <a:chOff x="-31234" y="4521882"/>
            <a:chExt cx="9206466" cy="501623"/>
          </a:xfrm>
        </p:grpSpPr>
        <p:grpSp>
          <p:nvGrpSpPr>
            <p:cNvPr id="7977" name="Google Shape;7977;p53"/>
            <p:cNvGrpSpPr/>
            <p:nvPr/>
          </p:nvGrpSpPr>
          <p:grpSpPr>
            <a:xfrm flipH="1">
              <a:off x="4593500" y="4521882"/>
              <a:ext cx="4581733" cy="501623"/>
              <a:chOff x="135775" y="236925"/>
              <a:chExt cx="8872449" cy="764203"/>
            </a:xfrm>
          </p:grpSpPr>
          <p:sp>
            <p:nvSpPr>
              <p:cNvPr id="7978" name="Google Shape;7978;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53"/>
            <p:cNvGrpSpPr/>
            <p:nvPr/>
          </p:nvGrpSpPr>
          <p:grpSpPr>
            <a:xfrm flipH="1">
              <a:off x="-31234" y="4521882"/>
              <a:ext cx="4581733" cy="501623"/>
              <a:chOff x="135775" y="236925"/>
              <a:chExt cx="8872449" cy="764203"/>
            </a:xfrm>
          </p:grpSpPr>
          <p:sp>
            <p:nvSpPr>
              <p:cNvPr id="8053" name="Google Shape;8053;p53"/>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3"/>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3"/>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3"/>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3"/>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3"/>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3"/>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3"/>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3"/>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3"/>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3"/>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3"/>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3"/>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3"/>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3"/>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3"/>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3"/>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3"/>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3"/>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3"/>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3"/>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3"/>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3"/>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3"/>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3"/>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3"/>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3"/>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3"/>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3"/>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3"/>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3"/>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3"/>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3"/>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3"/>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3"/>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3"/>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3"/>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3"/>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3"/>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3"/>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3"/>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3"/>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3"/>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3"/>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3"/>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3"/>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3"/>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3"/>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3"/>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3"/>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3"/>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3"/>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3"/>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3"/>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3"/>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3"/>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3"/>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3"/>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3"/>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3"/>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3"/>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3"/>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3"/>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3"/>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3"/>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3"/>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3"/>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3"/>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3"/>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3"/>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3"/>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3"/>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3"/>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3"/>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7" name="Google Shape;8127;p53"/>
          <p:cNvGrpSpPr/>
          <p:nvPr/>
        </p:nvGrpSpPr>
        <p:grpSpPr>
          <a:xfrm>
            <a:off x="1371603" y="2626315"/>
            <a:ext cx="2829834" cy="91800"/>
            <a:chOff x="1060225" y="2963300"/>
            <a:chExt cx="2829834" cy="91800"/>
          </a:xfrm>
        </p:grpSpPr>
        <p:sp>
          <p:nvSpPr>
            <p:cNvPr id="8128" name="Google Shape;8128;p53"/>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29" name="Google Shape;8129;p53"/>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0" name="Google Shape;8130;p53"/>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1" name="Google Shape;8131;p53"/>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2" name="Google Shape;8132;p53"/>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3" name="Google Shape;8133;p53"/>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4" name="Google Shape;8134;p53"/>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5" name="Google Shape;8135;p53"/>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6" name="Google Shape;8136;p53"/>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7" name="Google Shape;8137;p53"/>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8" name="Google Shape;8138;p53"/>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39" name="Google Shape;8139;p53"/>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0" name="Google Shape;8140;p53"/>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1" name="Google Shape;8141;p53"/>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2" name="Google Shape;8142;p53"/>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3" name="Google Shape;8143;p53"/>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4" name="Google Shape;8144;p53"/>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5" name="Google Shape;8145;p53"/>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46" name="Google Shape;8146;p53"/>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8150"/>
        <p:cNvGrpSpPr/>
        <p:nvPr/>
      </p:nvGrpSpPr>
      <p:grpSpPr>
        <a:xfrm>
          <a:off x="0" y="0"/>
          <a:ext cx="0" cy="0"/>
          <a:chOff x="0" y="0"/>
          <a:chExt cx="0" cy="0"/>
        </a:xfrm>
      </p:grpSpPr>
      <p:sp>
        <p:nvSpPr>
          <p:cNvPr id="8151" name="Google Shape;8151;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BIBLIOGRAPHICAL REFERENCES</a:t>
            </a:r>
            <a:endParaRPr/>
          </a:p>
        </p:txBody>
      </p:sp>
      <p:sp>
        <p:nvSpPr>
          <p:cNvPr id="8152" name="Google Shape;8152;p54"/>
          <p:cNvSpPr txBox="1">
            <a:spLocks noGrp="1"/>
          </p:cNvSpPr>
          <p:nvPr>
            <p:ph type="subTitle" idx="1"/>
          </p:nvPr>
        </p:nvSpPr>
        <p:spPr>
          <a:xfrm>
            <a:off x="3832900" y="1862588"/>
            <a:ext cx="4050000" cy="22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br>
              <a:rPr lang="en"/>
            </a:br>
            <a:endParaRPr/>
          </a:p>
          <a:p>
            <a:pPr marL="457200" lvl="0" indent="-317500" algn="l" rtl="0">
              <a:spcBef>
                <a:spcPts val="0"/>
              </a:spcBef>
              <a:spcAft>
                <a:spcPts val="0"/>
              </a:spcAft>
              <a:buSzPts val="1400"/>
              <a:buFont typeface="Barlow Semi Condensed"/>
              <a:buChar char="■"/>
            </a:pPr>
            <a:r>
              <a:rPr lang="en"/>
              <a:t>They’re simple </a:t>
            </a:r>
            <a:endParaRPr/>
          </a:p>
          <a:p>
            <a:pPr marL="457200" lvl="0" indent="-317500" algn="l" rtl="0">
              <a:spcBef>
                <a:spcPts val="0"/>
              </a:spcBef>
              <a:spcAft>
                <a:spcPts val="0"/>
              </a:spcAft>
              <a:buSzPts val="1400"/>
              <a:buFont typeface="Barlow Semi Condensed"/>
              <a:buChar char="■"/>
            </a:pPr>
            <a:r>
              <a:rPr lang="en"/>
              <a:t>You can organize your ideas clearly</a:t>
            </a:r>
            <a:endParaRPr/>
          </a:p>
          <a:p>
            <a:pPr marL="457200" lvl="0" indent="-317500" algn="l" rtl="0">
              <a:spcBef>
                <a:spcPts val="0"/>
              </a:spcBef>
              <a:spcAft>
                <a:spcPts val="0"/>
              </a:spcAft>
              <a:buSzPts val="1400"/>
              <a:buFont typeface="Barlow Semi Condensed"/>
              <a:buChar char="■"/>
            </a:pPr>
            <a:r>
              <a:rPr lang="en"/>
              <a:t>You’ll never forget to buy milk!</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And the most important thing: the audience won’t miss the point of your presentation at all. Let’s use lists!</a:t>
            </a:r>
            <a:endParaRPr/>
          </a:p>
        </p:txBody>
      </p:sp>
      <p:grpSp>
        <p:nvGrpSpPr>
          <p:cNvPr id="8153" name="Google Shape;8153;p54"/>
          <p:cNvGrpSpPr/>
          <p:nvPr/>
        </p:nvGrpSpPr>
        <p:grpSpPr>
          <a:xfrm>
            <a:off x="1261075" y="1733125"/>
            <a:ext cx="1798949" cy="2491234"/>
            <a:chOff x="1261075" y="1733125"/>
            <a:chExt cx="1798949" cy="2491234"/>
          </a:xfrm>
        </p:grpSpPr>
        <p:sp>
          <p:nvSpPr>
            <p:cNvPr id="8154" name="Google Shape;8154;p54"/>
            <p:cNvSpPr/>
            <p:nvPr/>
          </p:nvSpPr>
          <p:spPr>
            <a:xfrm>
              <a:off x="2291057" y="2954669"/>
              <a:ext cx="237107" cy="107890"/>
            </a:xfrm>
            <a:custGeom>
              <a:avLst/>
              <a:gdLst/>
              <a:ahLst/>
              <a:cxnLst/>
              <a:rect l="l" t="t" r="r" b="b"/>
              <a:pathLst>
                <a:path w="4347" h="1978" extrusionOk="0">
                  <a:moveTo>
                    <a:pt x="2639" y="0"/>
                  </a:moveTo>
                  <a:cubicBezTo>
                    <a:pt x="2483" y="0"/>
                    <a:pt x="2318" y="11"/>
                    <a:pt x="2144" y="37"/>
                  </a:cubicBezTo>
                  <a:cubicBezTo>
                    <a:pt x="1108" y="192"/>
                    <a:pt x="334" y="1097"/>
                    <a:pt x="1" y="1573"/>
                  </a:cubicBezTo>
                  <a:cubicBezTo>
                    <a:pt x="179" y="1632"/>
                    <a:pt x="334" y="1716"/>
                    <a:pt x="477" y="1811"/>
                  </a:cubicBezTo>
                  <a:cubicBezTo>
                    <a:pt x="572" y="1870"/>
                    <a:pt x="667" y="1930"/>
                    <a:pt x="786" y="1978"/>
                  </a:cubicBezTo>
                  <a:cubicBezTo>
                    <a:pt x="691" y="1882"/>
                    <a:pt x="608" y="1799"/>
                    <a:pt x="548" y="1751"/>
                  </a:cubicBezTo>
                  <a:cubicBezTo>
                    <a:pt x="513" y="1716"/>
                    <a:pt x="465" y="1692"/>
                    <a:pt x="429" y="1680"/>
                  </a:cubicBezTo>
                  <a:cubicBezTo>
                    <a:pt x="405" y="1656"/>
                    <a:pt x="393" y="1644"/>
                    <a:pt x="393" y="1644"/>
                  </a:cubicBezTo>
                  <a:cubicBezTo>
                    <a:pt x="393" y="1644"/>
                    <a:pt x="465" y="1620"/>
                    <a:pt x="596" y="1597"/>
                  </a:cubicBezTo>
                  <a:cubicBezTo>
                    <a:pt x="667" y="1597"/>
                    <a:pt x="763" y="1597"/>
                    <a:pt x="846" y="1632"/>
                  </a:cubicBezTo>
                  <a:cubicBezTo>
                    <a:pt x="941" y="1644"/>
                    <a:pt x="1048" y="1680"/>
                    <a:pt x="1132" y="1716"/>
                  </a:cubicBezTo>
                  <a:cubicBezTo>
                    <a:pt x="1322" y="1775"/>
                    <a:pt x="1525" y="1823"/>
                    <a:pt x="1739" y="1823"/>
                  </a:cubicBezTo>
                  <a:cubicBezTo>
                    <a:pt x="1846" y="1823"/>
                    <a:pt x="1977" y="1823"/>
                    <a:pt x="2084" y="1811"/>
                  </a:cubicBezTo>
                  <a:cubicBezTo>
                    <a:pt x="2132" y="1811"/>
                    <a:pt x="2215" y="1799"/>
                    <a:pt x="2275" y="1799"/>
                  </a:cubicBezTo>
                  <a:lnTo>
                    <a:pt x="2370" y="1799"/>
                  </a:lnTo>
                  <a:lnTo>
                    <a:pt x="2453" y="1775"/>
                  </a:lnTo>
                  <a:cubicBezTo>
                    <a:pt x="2513" y="1775"/>
                    <a:pt x="2572" y="1763"/>
                    <a:pt x="2620" y="1751"/>
                  </a:cubicBezTo>
                  <a:cubicBezTo>
                    <a:pt x="2679" y="1728"/>
                    <a:pt x="2727" y="1716"/>
                    <a:pt x="2787" y="1704"/>
                  </a:cubicBezTo>
                  <a:cubicBezTo>
                    <a:pt x="2894" y="1680"/>
                    <a:pt x="2989" y="1632"/>
                    <a:pt x="3084" y="1573"/>
                  </a:cubicBezTo>
                  <a:cubicBezTo>
                    <a:pt x="3168" y="1525"/>
                    <a:pt x="3275" y="1466"/>
                    <a:pt x="3346" y="1394"/>
                  </a:cubicBezTo>
                  <a:cubicBezTo>
                    <a:pt x="3441" y="1335"/>
                    <a:pt x="3513" y="1263"/>
                    <a:pt x="3584" y="1204"/>
                  </a:cubicBezTo>
                  <a:cubicBezTo>
                    <a:pt x="3668" y="1144"/>
                    <a:pt x="3727" y="1061"/>
                    <a:pt x="3787" y="1001"/>
                  </a:cubicBezTo>
                  <a:cubicBezTo>
                    <a:pt x="3846" y="942"/>
                    <a:pt x="3882" y="882"/>
                    <a:pt x="3930" y="835"/>
                  </a:cubicBezTo>
                  <a:cubicBezTo>
                    <a:pt x="4025" y="751"/>
                    <a:pt x="4061" y="692"/>
                    <a:pt x="4061" y="692"/>
                  </a:cubicBezTo>
                  <a:cubicBezTo>
                    <a:pt x="4061" y="692"/>
                    <a:pt x="4084" y="763"/>
                    <a:pt x="4061" y="894"/>
                  </a:cubicBezTo>
                  <a:cubicBezTo>
                    <a:pt x="4061" y="954"/>
                    <a:pt x="4049" y="1013"/>
                    <a:pt x="4037" y="1097"/>
                  </a:cubicBezTo>
                  <a:cubicBezTo>
                    <a:pt x="4203" y="858"/>
                    <a:pt x="4287" y="644"/>
                    <a:pt x="4346" y="513"/>
                  </a:cubicBezTo>
                  <a:cubicBezTo>
                    <a:pt x="4094" y="342"/>
                    <a:pt x="3501" y="0"/>
                    <a:pt x="26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4"/>
            <p:cNvSpPr/>
            <p:nvPr/>
          </p:nvSpPr>
          <p:spPr>
            <a:xfrm>
              <a:off x="2251457" y="2576070"/>
              <a:ext cx="103963" cy="103963"/>
            </a:xfrm>
            <a:custGeom>
              <a:avLst/>
              <a:gdLst/>
              <a:ahLst/>
              <a:cxnLst/>
              <a:rect l="l" t="t" r="r" b="b"/>
              <a:pathLst>
                <a:path w="1906" h="1906" extrusionOk="0">
                  <a:moveTo>
                    <a:pt x="1517" y="795"/>
                  </a:moveTo>
                  <a:cubicBezTo>
                    <a:pt x="1575" y="795"/>
                    <a:pt x="1608" y="834"/>
                    <a:pt x="1608" y="953"/>
                  </a:cubicBezTo>
                  <a:cubicBezTo>
                    <a:pt x="1608" y="1311"/>
                    <a:pt x="1310" y="1608"/>
                    <a:pt x="953" y="1608"/>
                  </a:cubicBezTo>
                  <a:cubicBezTo>
                    <a:pt x="596" y="1608"/>
                    <a:pt x="298" y="1311"/>
                    <a:pt x="298" y="953"/>
                  </a:cubicBezTo>
                  <a:cubicBezTo>
                    <a:pt x="298" y="834"/>
                    <a:pt x="331" y="795"/>
                    <a:pt x="388" y="795"/>
                  </a:cubicBezTo>
                  <a:cubicBezTo>
                    <a:pt x="503" y="795"/>
                    <a:pt x="715" y="953"/>
                    <a:pt x="953" y="953"/>
                  </a:cubicBezTo>
                  <a:cubicBezTo>
                    <a:pt x="1191" y="953"/>
                    <a:pt x="1403" y="795"/>
                    <a:pt x="1517" y="795"/>
                  </a:cubicBezTo>
                  <a:close/>
                  <a:moveTo>
                    <a:pt x="953" y="1"/>
                  </a:moveTo>
                  <a:cubicBezTo>
                    <a:pt x="429" y="1"/>
                    <a:pt x="0" y="429"/>
                    <a:pt x="0" y="953"/>
                  </a:cubicBezTo>
                  <a:cubicBezTo>
                    <a:pt x="0" y="1477"/>
                    <a:pt x="429" y="1906"/>
                    <a:pt x="953" y="1906"/>
                  </a:cubicBezTo>
                  <a:cubicBezTo>
                    <a:pt x="1477" y="1906"/>
                    <a:pt x="1905" y="1477"/>
                    <a:pt x="1905" y="953"/>
                  </a:cubicBezTo>
                  <a:cubicBezTo>
                    <a:pt x="1905" y="429"/>
                    <a:pt x="1477"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4"/>
            <p:cNvSpPr/>
            <p:nvPr/>
          </p:nvSpPr>
          <p:spPr>
            <a:xfrm>
              <a:off x="2137784" y="3189814"/>
              <a:ext cx="16309" cy="230562"/>
            </a:xfrm>
            <a:custGeom>
              <a:avLst/>
              <a:gdLst/>
              <a:ahLst/>
              <a:cxnLst/>
              <a:rect l="l" t="t" r="r" b="b"/>
              <a:pathLst>
                <a:path w="299" h="4227" extrusionOk="0">
                  <a:moveTo>
                    <a:pt x="239" y="0"/>
                  </a:moveTo>
                  <a:cubicBezTo>
                    <a:pt x="239" y="0"/>
                    <a:pt x="227" y="60"/>
                    <a:pt x="203" y="179"/>
                  </a:cubicBezTo>
                  <a:cubicBezTo>
                    <a:pt x="191" y="298"/>
                    <a:pt x="167" y="453"/>
                    <a:pt x="144" y="655"/>
                  </a:cubicBezTo>
                  <a:cubicBezTo>
                    <a:pt x="108" y="1048"/>
                    <a:pt x="60" y="1572"/>
                    <a:pt x="24" y="2108"/>
                  </a:cubicBezTo>
                  <a:cubicBezTo>
                    <a:pt x="13" y="2643"/>
                    <a:pt x="1" y="3167"/>
                    <a:pt x="13" y="3572"/>
                  </a:cubicBezTo>
                  <a:cubicBezTo>
                    <a:pt x="13" y="3763"/>
                    <a:pt x="24" y="3929"/>
                    <a:pt x="48" y="4048"/>
                  </a:cubicBezTo>
                  <a:cubicBezTo>
                    <a:pt x="60" y="4167"/>
                    <a:pt x="60" y="4227"/>
                    <a:pt x="60" y="4227"/>
                  </a:cubicBezTo>
                  <a:cubicBezTo>
                    <a:pt x="60" y="4227"/>
                    <a:pt x="72" y="4167"/>
                    <a:pt x="84" y="4048"/>
                  </a:cubicBezTo>
                  <a:cubicBezTo>
                    <a:pt x="108" y="3929"/>
                    <a:pt x="132" y="3763"/>
                    <a:pt x="144" y="3572"/>
                  </a:cubicBezTo>
                  <a:cubicBezTo>
                    <a:pt x="191" y="3167"/>
                    <a:pt x="239" y="2643"/>
                    <a:pt x="263" y="2108"/>
                  </a:cubicBezTo>
                  <a:cubicBezTo>
                    <a:pt x="286" y="1572"/>
                    <a:pt x="298" y="1048"/>
                    <a:pt x="286" y="655"/>
                  </a:cubicBezTo>
                  <a:cubicBezTo>
                    <a:pt x="286" y="465"/>
                    <a:pt x="263" y="298"/>
                    <a:pt x="251" y="179"/>
                  </a:cubicBezTo>
                  <a:cubicBezTo>
                    <a:pt x="239" y="60"/>
                    <a:pt x="239" y="0"/>
                    <a:pt x="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4"/>
            <p:cNvSpPr/>
            <p:nvPr/>
          </p:nvSpPr>
          <p:spPr>
            <a:xfrm>
              <a:off x="2411875" y="3699596"/>
              <a:ext cx="353343" cy="473505"/>
            </a:xfrm>
            <a:custGeom>
              <a:avLst/>
              <a:gdLst/>
              <a:ahLst/>
              <a:cxnLst/>
              <a:rect l="l" t="t" r="r" b="b"/>
              <a:pathLst>
                <a:path w="6478" h="8681" extrusionOk="0">
                  <a:moveTo>
                    <a:pt x="4251" y="2489"/>
                  </a:moveTo>
                  <a:cubicBezTo>
                    <a:pt x="4691" y="2489"/>
                    <a:pt x="5048" y="2846"/>
                    <a:pt x="5048" y="3287"/>
                  </a:cubicBezTo>
                  <a:cubicBezTo>
                    <a:pt x="5048" y="3739"/>
                    <a:pt x="4691" y="4096"/>
                    <a:pt x="4251" y="4096"/>
                  </a:cubicBezTo>
                  <a:cubicBezTo>
                    <a:pt x="3798" y="4096"/>
                    <a:pt x="3441" y="3739"/>
                    <a:pt x="3441" y="3287"/>
                  </a:cubicBezTo>
                  <a:cubicBezTo>
                    <a:pt x="3441" y="2846"/>
                    <a:pt x="3798" y="2489"/>
                    <a:pt x="4251" y="2489"/>
                  </a:cubicBezTo>
                  <a:close/>
                  <a:moveTo>
                    <a:pt x="3131" y="5120"/>
                  </a:moveTo>
                  <a:cubicBezTo>
                    <a:pt x="3429" y="5120"/>
                    <a:pt x="3667" y="5358"/>
                    <a:pt x="3667" y="5656"/>
                  </a:cubicBezTo>
                  <a:cubicBezTo>
                    <a:pt x="3667" y="5954"/>
                    <a:pt x="3429" y="6192"/>
                    <a:pt x="3131" y="6192"/>
                  </a:cubicBezTo>
                  <a:cubicBezTo>
                    <a:pt x="2834" y="6192"/>
                    <a:pt x="2596" y="5954"/>
                    <a:pt x="2596" y="5656"/>
                  </a:cubicBezTo>
                  <a:cubicBezTo>
                    <a:pt x="2596" y="5358"/>
                    <a:pt x="2834" y="5120"/>
                    <a:pt x="3131" y="5120"/>
                  </a:cubicBezTo>
                  <a:close/>
                  <a:moveTo>
                    <a:pt x="2167" y="6978"/>
                  </a:moveTo>
                  <a:cubicBezTo>
                    <a:pt x="2346" y="6978"/>
                    <a:pt x="2489" y="7132"/>
                    <a:pt x="2489" y="7311"/>
                  </a:cubicBezTo>
                  <a:cubicBezTo>
                    <a:pt x="2489" y="7490"/>
                    <a:pt x="2346" y="7633"/>
                    <a:pt x="2167" y="7633"/>
                  </a:cubicBezTo>
                  <a:cubicBezTo>
                    <a:pt x="1988" y="7633"/>
                    <a:pt x="1834" y="7490"/>
                    <a:pt x="1834" y="7311"/>
                  </a:cubicBezTo>
                  <a:cubicBezTo>
                    <a:pt x="1834" y="7132"/>
                    <a:pt x="1988" y="6978"/>
                    <a:pt x="2167" y="6978"/>
                  </a:cubicBezTo>
                  <a:close/>
                  <a:moveTo>
                    <a:pt x="2119" y="1"/>
                  </a:moveTo>
                  <a:lnTo>
                    <a:pt x="0" y="8680"/>
                  </a:lnTo>
                  <a:lnTo>
                    <a:pt x="4155" y="8680"/>
                  </a:lnTo>
                  <a:cubicBezTo>
                    <a:pt x="5108" y="7132"/>
                    <a:pt x="5929" y="5049"/>
                    <a:pt x="6477" y="3525"/>
                  </a:cubicBezTo>
                  <a:lnTo>
                    <a:pt x="6477" y="3525"/>
                  </a:lnTo>
                  <a:cubicBezTo>
                    <a:pt x="6287" y="3942"/>
                    <a:pt x="6072" y="4406"/>
                    <a:pt x="5858" y="4870"/>
                  </a:cubicBezTo>
                  <a:cubicBezTo>
                    <a:pt x="5441" y="5704"/>
                    <a:pt x="5025" y="6490"/>
                    <a:pt x="4679" y="7073"/>
                  </a:cubicBezTo>
                  <a:cubicBezTo>
                    <a:pt x="4513" y="7347"/>
                    <a:pt x="4370" y="7585"/>
                    <a:pt x="4239" y="7752"/>
                  </a:cubicBezTo>
                  <a:cubicBezTo>
                    <a:pt x="4143" y="7918"/>
                    <a:pt x="4060" y="8002"/>
                    <a:pt x="4060" y="8002"/>
                  </a:cubicBezTo>
                  <a:cubicBezTo>
                    <a:pt x="4060" y="8002"/>
                    <a:pt x="4108" y="7906"/>
                    <a:pt x="4203" y="7740"/>
                  </a:cubicBezTo>
                  <a:cubicBezTo>
                    <a:pt x="4286" y="7561"/>
                    <a:pt x="4405" y="7311"/>
                    <a:pt x="4524" y="7013"/>
                  </a:cubicBezTo>
                  <a:cubicBezTo>
                    <a:pt x="4786" y="6394"/>
                    <a:pt x="5096" y="5561"/>
                    <a:pt x="5382" y="4716"/>
                  </a:cubicBezTo>
                  <a:cubicBezTo>
                    <a:pt x="5656" y="3870"/>
                    <a:pt x="5906" y="3025"/>
                    <a:pt x="6108" y="2382"/>
                  </a:cubicBezTo>
                  <a:cubicBezTo>
                    <a:pt x="6156" y="2215"/>
                    <a:pt x="6191" y="2049"/>
                    <a:pt x="6239" y="1918"/>
                  </a:cubicBezTo>
                  <a:cubicBezTo>
                    <a:pt x="5632" y="1918"/>
                    <a:pt x="5036" y="1810"/>
                    <a:pt x="4465" y="1608"/>
                  </a:cubicBezTo>
                  <a:cubicBezTo>
                    <a:pt x="3739" y="1358"/>
                    <a:pt x="3060" y="941"/>
                    <a:pt x="2489" y="405"/>
                  </a:cubicBezTo>
                  <a:cubicBezTo>
                    <a:pt x="2358" y="286"/>
                    <a:pt x="2238" y="144"/>
                    <a:pt x="21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4"/>
            <p:cNvSpPr/>
            <p:nvPr/>
          </p:nvSpPr>
          <p:spPr>
            <a:xfrm>
              <a:off x="1752039" y="2583870"/>
              <a:ext cx="79908" cy="109145"/>
            </a:xfrm>
            <a:custGeom>
              <a:avLst/>
              <a:gdLst/>
              <a:ahLst/>
              <a:cxnLst/>
              <a:rect l="l" t="t" r="r" b="b"/>
              <a:pathLst>
                <a:path w="1465" h="2001" extrusionOk="0">
                  <a:moveTo>
                    <a:pt x="1191" y="856"/>
                  </a:moveTo>
                  <a:cubicBezTo>
                    <a:pt x="1229" y="856"/>
                    <a:pt x="1251" y="894"/>
                    <a:pt x="1251" y="1001"/>
                  </a:cubicBezTo>
                  <a:cubicBezTo>
                    <a:pt x="1251" y="1358"/>
                    <a:pt x="1012" y="1656"/>
                    <a:pt x="727" y="1656"/>
                  </a:cubicBezTo>
                  <a:cubicBezTo>
                    <a:pt x="453" y="1656"/>
                    <a:pt x="215" y="1358"/>
                    <a:pt x="215" y="1001"/>
                  </a:cubicBezTo>
                  <a:cubicBezTo>
                    <a:pt x="215" y="894"/>
                    <a:pt x="236" y="856"/>
                    <a:pt x="273" y="856"/>
                  </a:cubicBezTo>
                  <a:cubicBezTo>
                    <a:pt x="361" y="856"/>
                    <a:pt x="535" y="1060"/>
                    <a:pt x="727" y="1060"/>
                  </a:cubicBezTo>
                  <a:cubicBezTo>
                    <a:pt x="927" y="1060"/>
                    <a:pt x="1103" y="856"/>
                    <a:pt x="1191" y="856"/>
                  </a:cubicBezTo>
                  <a:close/>
                  <a:moveTo>
                    <a:pt x="727" y="1"/>
                  </a:moveTo>
                  <a:cubicBezTo>
                    <a:pt x="334" y="25"/>
                    <a:pt x="0" y="465"/>
                    <a:pt x="0" y="1001"/>
                  </a:cubicBezTo>
                  <a:cubicBezTo>
                    <a:pt x="0" y="1537"/>
                    <a:pt x="334" y="2001"/>
                    <a:pt x="727" y="2001"/>
                  </a:cubicBezTo>
                  <a:cubicBezTo>
                    <a:pt x="1131" y="2001"/>
                    <a:pt x="1465" y="1549"/>
                    <a:pt x="1465" y="1001"/>
                  </a:cubicBezTo>
                  <a:cubicBezTo>
                    <a:pt x="1465" y="465"/>
                    <a:pt x="1131" y="1"/>
                    <a:pt x="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4"/>
            <p:cNvSpPr/>
            <p:nvPr/>
          </p:nvSpPr>
          <p:spPr>
            <a:xfrm>
              <a:off x="2488512" y="2585179"/>
              <a:ext cx="79254" cy="108490"/>
            </a:xfrm>
            <a:custGeom>
              <a:avLst/>
              <a:gdLst/>
              <a:ahLst/>
              <a:cxnLst/>
              <a:rect l="l" t="t" r="r" b="b"/>
              <a:pathLst>
                <a:path w="1453" h="1989" extrusionOk="0">
                  <a:moveTo>
                    <a:pt x="1181" y="818"/>
                  </a:moveTo>
                  <a:cubicBezTo>
                    <a:pt x="1225" y="818"/>
                    <a:pt x="1250" y="858"/>
                    <a:pt x="1250" y="977"/>
                  </a:cubicBezTo>
                  <a:cubicBezTo>
                    <a:pt x="1250" y="1334"/>
                    <a:pt x="1012" y="1632"/>
                    <a:pt x="726" y="1632"/>
                  </a:cubicBezTo>
                  <a:cubicBezTo>
                    <a:pt x="441" y="1632"/>
                    <a:pt x="202" y="1334"/>
                    <a:pt x="202" y="977"/>
                  </a:cubicBezTo>
                  <a:cubicBezTo>
                    <a:pt x="202" y="858"/>
                    <a:pt x="229" y="818"/>
                    <a:pt x="275" y="818"/>
                  </a:cubicBezTo>
                  <a:cubicBezTo>
                    <a:pt x="366" y="818"/>
                    <a:pt x="536" y="977"/>
                    <a:pt x="726" y="977"/>
                  </a:cubicBezTo>
                  <a:cubicBezTo>
                    <a:pt x="925" y="977"/>
                    <a:pt x="1091" y="818"/>
                    <a:pt x="1181" y="818"/>
                  </a:cubicBezTo>
                  <a:close/>
                  <a:moveTo>
                    <a:pt x="726" y="1"/>
                  </a:moveTo>
                  <a:cubicBezTo>
                    <a:pt x="322" y="1"/>
                    <a:pt x="0" y="441"/>
                    <a:pt x="0" y="989"/>
                  </a:cubicBezTo>
                  <a:cubicBezTo>
                    <a:pt x="0" y="1525"/>
                    <a:pt x="322" y="1989"/>
                    <a:pt x="726" y="1989"/>
                  </a:cubicBezTo>
                  <a:cubicBezTo>
                    <a:pt x="1131" y="1989"/>
                    <a:pt x="1453" y="1536"/>
                    <a:pt x="1453" y="989"/>
                  </a:cubicBezTo>
                  <a:cubicBezTo>
                    <a:pt x="1453" y="441"/>
                    <a:pt x="1131" y="1"/>
                    <a:pt x="7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4"/>
            <p:cNvSpPr/>
            <p:nvPr/>
          </p:nvSpPr>
          <p:spPr>
            <a:xfrm>
              <a:off x="1792948" y="2954615"/>
              <a:ext cx="237762" cy="106635"/>
            </a:xfrm>
            <a:custGeom>
              <a:avLst/>
              <a:gdLst/>
              <a:ahLst/>
              <a:cxnLst/>
              <a:rect l="l" t="t" r="r" b="b"/>
              <a:pathLst>
                <a:path w="4359" h="1955" extrusionOk="0">
                  <a:moveTo>
                    <a:pt x="1691" y="1"/>
                  </a:moveTo>
                  <a:cubicBezTo>
                    <a:pt x="839" y="1"/>
                    <a:pt x="232" y="341"/>
                    <a:pt x="0" y="502"/>
                  </a:cubicBezTo>
                  <a:cubicBezTo>
                    <a:pt x="60" y="633"/>
                    <a:pt x="155" y="859"/>
                    <a:pt x="310" y="1098"/>
                  </a:cubicBezTo>
                  <a:cubicBezTo>
                    <a:pt x="298" y="1026"/>
                    <a:pt x="274" y="943"/>
                    <a:pt x="274" y="883"/>
                  </a:cubicBezTo>
                  <a:cubicBezTo>
                    <a:pt x="262" y="752"/>
                    <a:pt x="274" y="681"/>
                    <a:pt x="274" y="681"/>
                  </a:cubicBezTo>
                  <a:cubicBezTo>
                    <a:pt x="274" y="681"/>
                    <a:pt x="322" y="740"/>
                    <a:pt x="417" y="824"/>
                  </a:cubicBezTo>
                  <a:cubicBezTo>
                    <a:pt x="453" y="871"/>
                    <a:pt x="501" y="931"/>
                    <a:pt x="560" y="990"/>
                  </a:cubicBezTo>
                  <a:lnTo>
                    <a:pt x="751" y="1181"/>
                  </a:lnTo>
                  <a:cubicBezTo>
                    <a:pt x="822" y="1240"/>
                    <a:pt x="905" y="1324"/>
                    <a:pt x="989" y="1383"/>
                  </a:cubicBezTo>
                  <a:lnTo>
                    <a:pt x="1263" y="1562"/>
                  </a:lnTo>
                  <a:cubicBezTo>
                    <a:pt x="1346" y="1621"/>
                    <a:pt x="1453" y="1657"/>
                    <a:pt x="1560" y="1693"/>
                  </a:cubicBezTo>
                  <a:cubicBezTo>
                    <a:pt x="1596" y="1717"/>
                    <a:pt x="1655" y="1717"/>
                    <a:pt x="1715" y="1741"/>
                  </a:cubicBezTo>
                  <a:cubicBezTo>
                    <a:pt x="1774" y="1752"/>
                    <a:pt x="1822" y="1764"/>
                    <a:pt x="1882" y="1764"/>
                  </a:cubicBezTo>
                  <a:lnTo>
                    <a:pt x="1977" y="1776"/>
                  </a:lnTo>
                  <a:lnTo>
                    <a:pt x="2084" y="1776"/>
                  </a:lnTo>
                  <a:cubicBezTo>
                    <a:pt x="2144" y="1776"/>
                    <a:pt x="2227" y="1800"/>
                    <a:pt x="2275" y="1800"/>
                  </a:cubicBezTo>
                  <a:cubicBezTo>
                    <a:pt x="2382" y="1800"/>
                    <a:pt x="2513" y="1812"/>
                    <a:pt x="2608" y="1812"/>
                  </a:cubicBezTo>
                  <a:cubicBezTo>
                    <a:pt x="2834" y="1812"/>
                    <a:pt x="3025" y="1764"/>
                    <a:pt x="3227" y="1705"/>
                  </a:cubicBezTo>
                  <a:cubicBezTo>
                    <a:pt x="3334" y="1681"/>
                    <a:pt x="3418" y="1645"/>
                    <a:pt x="3501" y="1621"/>
                  </a:cubicBezTo>
                  <a:cubicBezTo>
                    <a:pt x="3596" y="1586"/>
                    <a:pt x="3691" y="1586"/>
                    <a:pt x="3763" y="1586"/>
                  </a:cubicBezTo>
                  <a:cubicBezTo>
                    <a:pt x="3894" y="1586"/>
                    <a:pt x="3965" y="1633"/>
                    <a:pt x="3965" y="1633"/>
                  </a:cubicBezTo>
                  <a:cubicBezTo>
                    <a:pt x="3965" y="1633"/>
                    <a:pt x="3953" y="1645"/>
                    <a:pt x="3930" y="1657"/>
                  </a:cubicBezTo>
                  <a:cubicBezTo>
                    <a:pt x="3894" y="1681"/>
                    <a:pt x="3846" y="1705"/>
                    <a:pt x="3810" y="1741"/>
                  </a:cubicBezTo>
                  <a:cubicBezTo>
                    <a:pt x="3727" y="1776"/>
                    <a:pt x="3656" y="1860"/>
                    <a:pt x="3572" y="1955"/>
                  </a:cubicBezTo>
                  <a:cubicBezTo>
                    <a:pt x="3691" y="1895"/>
                    <a:pt x="3775" y="1836"/>
                    <a:pt x="3882" y="1800"/>
                  </a:cubicBezTo>
                  <a:cubicBezTo>
                    <a:pt x="4025" y="1705"/>
                    <a:pt x="4180" y="1621"/>
                    <a:pt x="4358" y="1562"/>
                  </a:cubicBezTo>
                  <a:cubicBezTo>
                    <a:pt x="3989" y="1098"/>
                    <a:pt x="3227" y="193"/>
                    <a:pt x="2179" y="38"/>
                  </a:cubicBezTo>
                  <a:cubicBezTo>
                    <a:pt x="2009" y="12"/>
                    <a:pt x="1846" y="1"/>
                    <a:pt x="1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4"/>
            <p:cNvSpPr/>
            <p:nvPr/>
          </p:nvSpPr>
          <p:spPr>
            <a:xfrm>
              <a:off x="1965039" y="2576070"/>
              <a:ext cx="103963" cy="103963"/>
            </a:xfrm>
            <a:custGeom>
              <a:avLst/>
              <a:gdLst/>
              <a:ahLst/>
              <a:cxnLst/>
              <a:rect l="l" t="t" r="r" b="b"/>
              <a:pathLst>
                <a:path w="1906" h="1906" extrusionOk="0">
                  <a:moveTo>
                    <a:pt x="1518" y="795"/>
                  </a:moveTo>
                  <a:cubicBezTo>
                    <a:pt x="1575" y="795"/>
                    <a:pt x="1608" y="834"/>
                    <a:pt x="1608" y="953"/>
                  </a:cubicBezTo>
                  <a:cubicBezTo>
                    <a:pt x="1608" y="1311"/>
                    <a:pt x="1310" y="1608"/>
                    <a:pt x="953" y="1608"/>
                  </a:cubicBezTo>
                  <a:cubicBezTo>
                    <a:pt x="596" y="1608"/>
                    <a:pt x="298" y="1311"/>
                    <a:pt x="298" y="953"/>
                  </a:cubicBezTo>
                  <a:cubicBezTo>
                    <a:pt x="298" y="834"/>
                    <a:pt x="331" y="795"/>
                    <a:pt x="389" y="795"/>
                  </a:cubicBezTo>
                  <a:cubicBezTo>
                    <a:pt x="503" y="795"/>
                    <a:pt x="715" y="953"/>
                    <a:pt x="953" y="953"/>
                  </a:cubicBezTo>
                  <a:cubicBezTo>
                    <a:pt x="1191" y="953"/>
                    <a:pt x="1403" y="795"/>
                    <a:pt x="1518" y="795"/>
                  </a:cubicBezTo>
                  <a:close/>
                  <a:moveTo>
                    <a:pt x="953" y="1"/>
                  </a:moveTo>
                  <a:cubicBezTo>
                    <a:pt x="429" y="1"/>
                    <a:pt x="1" y="429"/>
                    <a:pt x="1" y="953"/>
                  </a:cubicBezTo>
                  <a:cubicBezTo>
                    <a:pt x="1" y="1477"/>
                    <a:pt x="429" y="1906"/>
                    <a:pt x="953" y="1906"/>
                  </a:cubicBezTo>
                  <a:cubicBezTo>
                    <a:pt x="1465" y="1906"/>
                    <a:pt x="1906" y="1477"/>
                    <a:pt x="1906" y="953"/>
                  </a:cubicBezTo>
                  <a:cubicBezTo>
                    <a:pt x="1906" y="429"/>
                    <a:pt x="1465" y="1"/>
                    <a:pt x="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4"/>
            <p:cNvSpPr/>
            <p:nvPr/>
          </p:nvSpPr>
          <p:spPr>
            <a:xfrm>
              <a:off x="1932584" y="3569068"/>
              <a:ext cx="455942" cy="82527"/>
            </a:xfrm>
            <a:custGeom>
              <a:avLst/>
              <a:gdLst/>
              <a:ahLst/>
              <a:cxnLst/>
              <a:rect l="l" t="t" r="r" b="b"/>
              <a:pathLst>
                <a:path w="8359" h="1513" extrusionOk="0">
                  <a:moveTo>
                    <a:pt x="6906" y="0"/>
                  </a:moveTo>
                  <a:cubicBezTo>
                    <a:pt x="6025" y="12"/>
                    <a:pt x="4548" y="489"/>
                    <a:pt x="4179" y="489"/>
                  </a:cubicBezTo>
                  <a:cubicBezTo>
                    <a:pt x="3786" y="489"/>
                    <a:pt x="2322" y="12"/>
                    <a:pt x="1453" y="12"/>
                  </a:cubicBezTo>
                  <a:cubicBezTo>
                    <a:pt x="596" y="12"/>
                    <a:pt x="0" y="298"/>
                    <a:pt x="0" y="298"/>
                  </a:cubicBezTo>
                  <a:cubicBezTo>
                    <a:pt x="393" y="739"/>
                    <a:pt x="1131" y="1203"/>
                    <a:pt x="2024" y="1513"/>
                  </a:cubicBezTo>
                  <a:cubicBezTo>
                    <a:pt x="1905" y="1453"/>
                    <a:pt x="1786" y="1394"/>
                    <a:pt x="1679" y="1334"/>
                  </a:cubicBezTo>
                  <a:cubicBezTo>
                    <a:pt x="1370" y="1155"/>
                    <a:pt x="1143" y="965"/>
                    <a:pt x="989" y="834"/>
                  </a:cubicBezTo>
                  <a:cubicBezTo>
                    <a:pt x="846" y="691"/>
                    <a:pt x="774" y="596"/>
                    <a:pt x="774" y="596"/>
                  </a:cubicBezTo>
                  <a:lnTo>
                    <a:pt x="774" y="596"/>
                  </a:lnTo>
                  <a:cubicBezTo>
                    <a:pt x="774" y="596"/>
                    <a:pt x="870" y="632"/>
                    <a:pt x="1072" y="691"/>
                  </a:cubicBezTo>
                  <a:cubicBezTo>
                    <a:pt x="1262" y="774"/>
                    <a:pt x="1524" y="858"/>
                    <a:pt x="1846" y="941"/>
                  </a:cubicBezTo>
                  <a:cubicBezTo>
                    <a:pt x="2167" y="1036"/>
                    <a:pt x="2536" y="1120"/>
                    <a:pt x="2941" y="1203"/>
                  </a:cubicBezTo>
                  <a:cubicBezTo>
                    <a:pt x="3132" y="1227"/>
                    <a:pt x="3346" y="1263"/>
                    <a:pt x="3548" y="1274"/>
                  </a:cubicBezTo>
                  <a:cubicBezTo>
                    <a:pt x="3763" y="1286"/>
                    <a:pt x="3989" y="1298"/>
                    <a:pt x="4179" y="1298"/>
                  </a:cubicBezTo>
                  <a:lnTo>
                    <a:pt x="4525" y="1286"/>
                  </a:lnTo>
                  <a:cubicBezTo>
                    <a:pt x="4620" y="1274"/>
                    <a:pt x="4727" y="1274"/>
                    <a:pt x="4834" y="1263"/>
                  </a:cubicBezTo>
                  <a:cubicBezTo>
                    <a:pt x="4941" y="1239"/>
                    <a:pt x="5037" y="1227"/>
                    <a:pt x="5144" y="1227"/>
                  </a:cubicBezTo>
                  <a:cubicBezTo>
                    <a:pt x="5251" y="1215"/>
                    <a:pt x="5358" y="1203"/>
                    <a:pt x="5441" y="1179"/>
                  </a:cubicBezTo>
                  <a:cubicBezTo>
                    <a:pt x="5632" y="1155"/>
                    <a:pt x="5834" y="1108"/>
                    <a:pt x="6025" y="1060"/>
                  </a:cubicBezTo>
                  <a:cubicBezTo>
                    <a:pt x="6203" y="1024"/>
                    <a:pt x="6382" y="977"/>
                    <a:pt x="6549" y="929"/>
                  </a:cubicBezTo>
                  <a:cubicBezTo>
                    <a:pt x="6870" y="846"/>
                    <a:pt x="7144" y="751"/>
                    <a:pt x="7335" y="679"/>
                  </a:cubicBezTo>
                  <a:cubicBezTo>
                    <a:pt x="7525" y="608"/>
                    <a:pt x="7632" y="572"/>
                    <a:pt x="7632" y="572"/>
                  </a:cubicBezTo>
                  <a:lnTo>
                    <a:pt x="7632" y="572"/>
                  </a:lnTo>
                  <a:cubicBezTo>
                    <a:pt x="7632" y="572"/>
                    <a:pt x="7561" y="667"/>
                    <a:pt x="7406" y="798"/>
                  </a:cubicBezTo>
                  <a:cubicBezTo>
                    <a:pt x="7335" y="870"/>
                    <a:pt x="7227" y="941"/>
                    <a:pt x="7120" y="1036"/>
                  </a:cubicBezTo>
                  <a:cubicBezTo>
                    <a:pt x="7001" y="1132"/>
                    <a:pt x="6870" y="1215"/>
                    <a:pt x="6727" y="1310"/>
                  </a:cubicBezTo>
                  <a:cubicBezTo>
                    <a:pt x="6632" y="1346"/>
                    <a:pt x="6549" y="1405"/>
                    <a:pt x="6453" y="1453"/>
                  </a:cubicBezTo>
                  <a:cubicBezTo>
                    <a:pt x="7299" y="1143"/>
                    <a:pt x="7977" y="691"/>
                    <a:pt x="8358" y="274"/>
                  </a:cubicBezTo>
                  <a:cubicBezTo>
                    <a:pt x="8358" y="274"/>
                    <a:pt x="7763"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4"/>
            <p:cNvSpPr/>
            <p:nvPr/>
          </p:nvSpPr>
          <p:spPr>
            <a:xfrm>
              <a:off x="1296802" y="1774034"/>
              <a:ext cx="1702840" cy="2043147"/>
            </a:xfrm>
            <a:custGeom>
              <a:avLst/>
              <a:gdLst/>
              <a:ahLst/>
              <a:cxnLst/>
              <a:rect l="l" t="t" r="r" b="b"/>
              <a:pathLst>
                <a:path w="31219" h="37458" extrusionOk="0">
                  <a:moveTo>
                    <a:pt x="20479" y="1191"/>
                  </a:moveTo>
                  <a:cubicBezTo>
                    <a:pt x="20538" y="1191"/>
                    <a:pt x="20598" y="1203"/>
                    <a:pt x="20646" y="1203"/>
                  </a:cubicBezTo>
                  <a:cubicBezTo>
                    <a:pt x="20729" y="1203"/>
                    <a:pt x="20776" y="1215"/>
                    <a:pt x="20776" y="1215"/>
                  </a:cubicBezTo>
                  <a:cubicBezTo>
                    <a:pt x="20776" y="1215"/>
                    <a:pt x="20729" y="1239"/>
                    <a:pt x="20646" y="1251"/>
                  </a:cubicBezTo>
                  <a:cubicBezTo>
                    <a:pt x="20598" y="1263"/>
                    <a:pt x="20550" y="1263"/>
                    <a:pt x="20491" y="1275"/>
                  </a:cubicBezTo>
                  <a:cubicBezTo>
                    <a:pt x="20467" y="1275"/>
                    <a:pt x="20431" y="1298"/>
                    <a:pt x="20384" y="1298"/>
                  </a:cubicBezTo>
                  <a:cubicBezTo>
                    <a:pt x="20360" y="1310"/>
                    <a:pt x="20324" y="1322"/>
                    <a:pt x="20276" y="1334"/>
                  </a:cubicBezTo>
                  <a:cubicBezTo>
                    <a:pt x="20205" y="1370"/>
                    <a:pt x="20134" y="1382"/>
                    <a:pt x="20062" y="1441"/>
                  </a:cubicBezTo>
                  <a:cubicBezTo>
                    <a:pt x="19979" y="1501"/>
                    <a:pt x="19895" y="1537"/>
                    <a:pt x="19824" y="1596"/>
                  </a:cubicBezTo>
                  <a:cubicBezTo>
                    <a:pt x="19657" y="1727"/>
                    <a:pt x="19491" y="1894"/>
                    <a:pt x="19348" y="2096"/>
                  </a:cubicBezTo>
                  <a:cubicBezTo>
                    <a:pt x="19181" y="2310"/>
                    <a:pt x="19026" y="2561"/>
                    <a:pt x="18824" y="2811"/>
                  </a:cubicBezTo>
                  <a:cubicBezTo>
                    <a:pt x="18610" y="3061"/>
                    <a:pt x="18371" y="3346"/>
                    <a:pt x="18050" y="3537"/>
                  </a:cubicBezTo>
                  <a:cubicBezTo>
                    <a:pt x="17740" y="3763"/>
                    <a:pt x="17359" y="3894"/>
                    <a:pt x="16990" y="4001"/>
                  </a:cubicBezTo>
                  <a:cubicBezTo>
                    <a:pt x="16800" y="4037"/>
                    <a:pt x="16609" y="4073"/>
                    <a:pt x="16407" y="4096"/>
                  </a:cubicBezTo>
                  <a:cubicBezTo>
                    <a:pt x="16216" y="4108"/>
                    <a:pt x="16014" y="4120"/>
                    <a:pt x="15812" y="4120"/>
                  </a:cubicBezTo>
                  <a:cubicBezTo>
                    <a:pt x="15633" y="4108"/>
                    <a:pt x="15454" y="4108"/>
                    <a:pt x="15264" y="4096"/>
                  </a:cubicBezTo>
                  <a:cubicBezTo>
                    <a:pt x="15073" y="4073"/>
                    <a:pt x="14859" y="4037"/>
                    <a:pt x="14669" y="4001"/>
                  </a:cubicBezTo>
                  <a:cubicBezTo>
                    <a:pt x="14478" y="3942"/>
                    <a:pt x="14299" y="3894"/>
                    <a:pt x="14121" y="3823"/>
                  </a:cubicBezTo>
                  <a:cubicBezTo>
                    <a:pt x="13942" y="3739"/>
                    <a:pt x="13764" y="3656"/>
                    <a:pt x="13609" y="3537"/>
                  </a:cubicBezTo>
                  <a:cubicBezTo>
                    <a:pt x="13454" y="3442"/>
                    <a:pt x="13311" y="3323"/>
                    <a:pt x="13180" y="3203"/>
                  </a:cubicBezTo>
                  <a:cubicBezTo>
                    <a:pt x="13061" y="3061"/>
                    <a:pt x="12942" y="2942"/>
                    <a:pt x="12835" y="2811"/>
                  </a:cubicBezTo>
                  <a:cubicBezTo>
                    <a:pt x="12633" y="2561"/>
                    <a:pt x="12478" y="2310"/>
                    <a:pt x="12323" y="2096"/>
                  </a:cubicBezTo>
                  <a:cubicBezTo>
                    <a:pt x="12168" y="1894"/>
                    <a:pt x="12002" y="1727"/>
                    <a:pt x="11847" y="1596"/>
                  </a:cubicBezTo>
                  <a:cubicBezTo>
                    <a:pt x="11763" y="1537"/>
                    <a:pt x="11680" y="1489"/>
                    <a:pt x="11609" y="1441"/>
                  </a:cubicBezTo>
                  <a:cubicBezTo>
                    <a:pt x="11525" y="1394"/>
                    <a:pt x="11442" y="1370"/>
                    <a:pt x="11371" y="1334"/>
                  </a:cubicBezTo>
                  <a:cubicBezTo>
                    <a:pt x="11335" y="1322"/>
                    <a:pt x="11287" y="1310"/>
                    <a:pt x="11263" y="1298"/>
                  </a:cubicBezTo>
                  <a:cubicBezTo>
                    <a:pt x="11228" y="1275"/>
                    <a:pt x="11204" y="1275"/>
                    <a:pt x="11168" y="1275"/>
                  </a:cubicBezTo>
                  <a:cubicBezTo>
                    <a:pt x="11109" y="1263"/>
                    <a:pt x="11073" y="1251"/>
                    <a:pt x="11025" y="1251"/>
                  </a:cubicBezTo>
                  <a:cubicBezTo>
                    <a:pt x="10930" y="1239"/>
                    <a:pt x="10894" y="1215"/>
                    <a:pt x="10894" y="1215"/>
                  </a:cubicBezTo>
                  <a:cubicBezTo>
                    <a:pt x="10894" y="1215"/>
                    <a:pt x="10942" y="1215"/>
                    <a:pt x="11025" y="1203"/>
                  </a:cubicBezTo>
                  <a:cubicBezTo>
                    <a:pt x="11073" y="1203"/>
                    <a:pt x="11132" y="1203"/>
                    <a:pt x="11192" y="1191"/>
                  </a:cubicBezTo>
                  <a:lnTo>
                    <a:pt x="11299" y="1191"/>
                  </a:lnTo>
                  <a:cubicBezTo>
                    <a:pt x="11323" y="1191"/>
                    <a:pt x="11371" y="1203"/>
                    <a:pt x="11418" y="1203"/>
                  </a:cubicBezTo>
                  <a:cubicBezTo>
                    <a:pt x="11490" y="1215"/>
                    <a:pt x="11597" y="1215"/>
                    <a:pt x="11680" y="1251"/>
                  </a:cubicBezTo>
                  <a:cubicBezTo>
                    <a:pt x="11775" y="1275"/>
                    <a:pt x="11894" y="1310"/>
                    <a:pt x="11990" y="1370"/>
                  </a:cubicBezTo>
                  <a:cubicBezTo>
                    <a:pt x="12204" y="1477"/>
                    <a:pt x="12442" y="1632"/>
                    <a:pt x="12633" y="1834"/>
                  </a:cubicBezTo>
                  <a:cubicBezTo>
                    <a:pt x="12835" y="2025"/>
                    <a:pt x="13037" y="2263"/>
                    <a:pt x="13240" y="2465"/>
                  </a:cubicBezTo>
                  <a:cubicBezTo>
                    <a:pt x="13454" y="2680"/>
                    <a:pt x="13692" y="2870"/>
                    <a:pt x="13942" y="3025"/>
                  </a:cubicBezTo>
                  <a:cubicBezTo>
                    <a:pt x="14061" y="3108"/>
                    <a:pt x="14216" y="3156"/>
                    <a:pt x="14359" y="3215"/>
                  </a:cubicBezTo>
                  <a:cubicBezTo>
                    <a:pt x="14430" y="3239"/>
                    <a:pt x="14514" y="3263"/>
                    <a:pt x="14585" y="3275"/>
                  </a:cubicBezTo>
                  <a:cubicBezTo>
                    <a:pt x="14657" y="3287"/>
                    <a:pt x="14728" y="3323"/>
                    <a:pt x="14823" y="3334"/>
                  </a:cubicBezTo>
                  <a:cubicBezTo>
                    <a:pt x="14990" y="3346"/>
                    <a:pt x="15133" y="3382"/>
                    <a:pt x="15300" y="3394"/>
                  </a:cubicBezTo>
                  <a:cubicBezTo>
                    <a:pt x="15478" y="3406"/>
                    <a:pt x="15657" y="3406"/>
                    <a:pt x="15847" y="3418"/>
                  </a:cubicBezTo>
                  <a:cubicBezTo>
                    <a:pt x="16014" y="3418"/>
                    <a:pt x="16181" y="3406"/>
                    <a:pt x="16335" y="3406"/>
                  </a:cubicBezTo>
                  <a:cubicBezTo>
                    <a:pt x="16502" y="3394"/>
                    <a:pt x="16669" y="3358"/>
                    <a:pt x="16836" y="3334"/>
                  </a:cubicBezTo>
                  <a:cubicBezTo>
                    <a:pt x="16907" y="3323"/>
                    <a:pt x="16978" y="3287"/>
                    <a:pt x="17074" y="3275"/>
                  </a:cubicBezTo>
                  <a:cubicBezTo>
                    <a:pt x="17145" y="3239"/>
                    <a:pt x="17228" y="3239"/>
                    <a:pt x="17288" y="3215"/>
                  </a:cubicBezTo>
                  <a:cubicBezTo>
                    <a:pt x="17443" y="3156"/>
                    <a:pt x="17586" y="3108"/>
                    <a:pt x="17705" y="3025"/>
                  </a:cubicBezTo>
                  <a:cubicBezTo>
                    <a:pt x="17979" y="2870"/>
                    <a:pt x="18193" y="2680"/>
                    <a:pt x="18407" y="2465"/>
                  </a:cubicBezTo>
                  <a:cubicBezTo>
                    <a:pt x="18621" y="2263"/>
                    <a:pt x="18812" y="2037"/>
                    <a:pt x="19014" y="1834"/>
                  </a:cubicBezTo>
                  <a:cubicBezTo>
                    <a:pt x="19217" y="1620"/>
                    <a:pt x="19455" y="1465"/>
                    <a:pt x="19657" y="1370"/>
                  </a:cubicBezTo>
                  <a:cubicBezTo>
                    <a:pt x="19764" y="1310"/>
                    <a:pt x="19884" y="1298"/>
                    <a:pt x="19967" y="1251"/>
                  </a:cubicBezTo>
                  <a:cubicBezTo>
                    <a:pt x="20074" y="1215"/>
                    <a:pt x="20169" y="1215"/>
                    <a:pt x="20253" y="1203"/>
                  </a:cubicBezTo>
                  <a:cubicBezTo>
                    <a:pt x="20300" y="1203"/>
                    <a:pt x="20324" y="1191"/>
                    <a:pt x="20372" y="1191"/>
                  </a:cubicBezTo>
                  <a:close/>
                  <a:moveTo>
                    <a:pt x="21860" y="1870"/>
                  </a:moveTo>
                  <a:lnTo>
                    <a:pt x="21919" y="1882"/>
                  </a:lnTo>
                  <a:lnTo>
                    <a:pt x="22027" y="1906"/>
                  </a:lnTo>
                  <a:cubicBezTo>
                    <a:pt x="22562" y="1965"/>
                    <a:pt x="23098" y="2108"/>
                    <a:pt x="23479" y="2465"/>
                  </a:cubicBezTo>
                  <a:cubicBezTo>
                    <a:pt x="23658" y="2644"/>
                    <a:pt x="23813" y="2858"/>
                    <a:pt x="23872" y="3061"/>
                  </a:cubicBezTo>
                  <a:cubicBezTo>
                    <a:pt x="23944" y="3275"/>
                    <a:pt x="23932" y="3465"/>
                    <a:pt x="23932" y="3608"/>
                  </a:cubicBezTo>
                  <a:cubicBezTo>
                    <a:pt x="23896" y="3942"/>
                    <a:pt x="23777" y="4144"/>
                    <a:pt x="23705" y="4299"/>
                  </a:cubicBezTo>
                  <a:cubicBezTo>
                    <a:pt x="23634" y="4442"/>
                    <a:pt x="23574" y="4501"/>
                    <a:pt x="23574" y="4501"/>
                  </a:cubicBezTo>
                  <a:cubicBezTo>
                    <a:pt x="23574" y="4501"/>
                    <a:pt x="23586" y="4418"/>
                    <a:pt x="23598" y="4263"/>
                  </a:cubicBezTo>
                  <a:cubicBezTo>
                    <a:pt x="23610" y="4120"/>
                    <a:pt x="23634" y="3882"/>
                    <a:pt x="23574" y="3632"/>
                  </a:cubicBezTo>
                  <a:cubicBezTo>
                    <a:pt x="23515" y="3358"/>
                    <a:pt x="23360" y="3120"/>
                    <a:pt x="23074" y="2989"/>
                  </a:cubicBezTo>
                  <a:cubicBezTo>
                    <a:pt x="22886" y="2895"/>
                    <a:pt x="22623" y="2850"/>
                    <a:pt x="22327" y="2850"/>
                  </a:cubicBezTo>
                  <a:cubicBezTo>
                    <a:pt x="22211" y="2850"/>
                    <a:pt x="22090" y="2857"/>
                    <a:pt x="21967" y="2870"/>
                  </a:cubicBezTo>
                  <a:lnTo>
                    <a:pt x="21812" y="2870"/>
                  </a:lnTo>
                  <a:cubicBezTo>
                    <a:pt x="21753" y="2882"/>
                    <a:pt x="21693" y="2882"/>
                    <a:pt x="21622" y="2894"/>
                  </a:cubicBezTo>
                  <a:cubicBezTo>
                    <a:pt x="21562" y="2918"/>
                    <a:pt x="21491" y="2918"/>
                    <a:pt x="21431" y="2930"/>
                  </a:cubicBezTo>
                  <a:cubicBezTo>
                    <a:pt x="21396" y="2930"/>
                    <a:pt x="21372" y="2942"/>
                    <a:pt x="21360" y="2953"/>
                  </a:cubicBezTo>
                  <a:lnTo>
                    <a:pt x="21300" y="2989"/>
                  </a:lnTo>
                  <a:cubicBezTo>
                    <a:pt x="21217" y="3037"/>
                    <a:pt x="21134" y="3049"/>
                    <a:pt x="21038" y="3108"/>
                  </a:cubicBezTo>
                  <a:lnTo>
                    <a:pt x="20907" y="3180"/>
                  </a:lnTo>
                  <a:cubicBezTo>
                    <a:pt x="20860" y="3215"/>
                    <a:pt x="20836" y="3251"/>
                    <a:pt x="20788" y="3287"/>
                  </a:cubicBezTo>
                  <a:cubicBezTo>
                    <a:pt x="20622" y="3406"/>
                    <a:pt x="20479" y="3596"/>
                    <a:pt x="20312" y="3811"/>
                  </a:cubicBezTo>
                  <a:cubicBezTo>
                    <a:pt x="20145" y="4025"/>
                    <a:pt x="19979" y="4287"/>
                    <a:pt x="19764" y="4549"/>
                  </a:cubicBezTo>
                  <a:cubicBezTo>
                    <a:pt x="19360" y="5085"/>
                    <a:pt x="18717" y="5656"/>
                    <a:pt x="17979" y="5954"/>
                  </a:cubicBezTo>
                  <a:cubicBezTo>
                    <a:pt x="17228" y="6263"/>
                    <a:pt x="16466" y="6323"/>
                    <a:pt x="15740" y="6347"/>
                  </a:cubicBezTo>
                  <a:lnTo>
                    <a:pt x="15204" y="6323"/>
                  </a:lnTo>
                  <a:cubicBezTo>
                    <a:pt x="15121" y="6323"/>
                    <a:pt x="15038" y="6323"/>
                    <a:pt x="14954" y="6311"/>
                  </a:cubicBezTo>
                  <a:lnTo>
                    <a:pt x="14657" y="6263"/>
                  </a:lnTo>
                  <a:cubicBezTo>
                    <a:pt x="14252" y="6216"/>
                    <a:pt x="13883" y="6097"/>
                    <a:pt x="13514" y="5954"/>
                  </a:cubicBezTo>
                  <a:cubicBezTo>
                    <a:pt x="12764" y="5656"/>
                    <a:pt x="12144" y="5085"/>
                    <a:pt x="11728" y="4549"/>
                  </a:cubicBezTo>
                  <a:cubicBezTo>
                    <a:pt x="11513" y="4287"/>
                    <a:pt x="11335" y="4025"/>
                    <a:pt x="11168" y="3811"/>
                  </a:cubicBezTo>
                  <a:cubicBezTo>
                    <a:pt x="11013" y="3596"/>
                    <a:pt x="10859" y="3406"/>
                    <a:pt x="10692" y="3287"/>
                  </a:cubicBezTo>
                  <a:cubicBezTo>
                    <a:pt x="10656" y="3251"/>
                    <a:pt x="10620" y="3215"/>
                    <a:pt x="10573" y="3180"/>
                  </a:cubicBezTo>
                  <a:lnTo>
                    <a:pt x="10442" y="3108"/>
                  </a:lnTo>
                  <a:cubicBezTo>
                    <a:pt x="10370" y="3049"/>
                    <a:pt x="10263" y="3013"/>
                    <a:pt x="10156" y="2989"/>
                  </a:cubicBezTo>
                  <a:cubicBezTo>
                    <a:pt x="10073" y="2942"/>
                    <a:pt x="9966" y="2930"/>
                    <a:pt x="9858" y="2918"/>
                  </a:cubicBezTo>
                  <a:cubicBezTo>
                    <a:pt x="9799" y="2894"/>
                    <a:pt x="9763" y="2894"/>
                    <a:pt x="9704" y="2882"/>
                  </a:cubicBezTo>
                  <a:lnTo>
                    <a:pt x="9561" y="2882"/>
                  </a:lnTo>
                  <a:cubicBezTo>
                    <a:pt x="9442" y="2882"/>
                    <a:pt x="9311" y="2870"/>
                    <a:pt x="9204" y="2870"/>
                  </a:cubicBezTo>
                  <a:cubicBezTo>
                    <a:pt x="9120" y="2870"/>
                    <a:pt x="9025" y="2882"/>
                    <a:pt x="8930" y="2882"/>
                  </a:cubicBezTo>
                  <a:lnTo>
                    <a:pt x="8656" y="2930"/>
                  </a:lnTo>
                  <a:cubicBezTo>
                    <a:pt x="8584" y="2953"/>
                    <a:pt x="8513" y="2977"/>
                    <a:pt x="8430" y="3001"/>
                  </a:cubicBezTo>
                  <a:cubicBezTo>
                    <a:pt x="8168" y="3132"/>
                    <a:pt x="8001" y="3370"/>
                    <a:pt x="7942" y="3644"/>
                  </a:cubicBezTo>
                  <a:cubicBezTo>
                    <a:pt x="7882" y="3894"/>
                    <a:pt x="7906" y="4132"/>
                    <a:pt x="7918" y="4287"/>
                  </a:cubicBezTo>
                  <a:cubicBezTo>
                    <a:pt x="7930" y="4430"/>
                    <a:pt x="7942" y="4525"/>
                    <a:pt x="7942" y="4525"/>
                  </a:cubicBezTo>
                  <a:cubicBezTo>
                    <a:pt x="7942" y="4525"/>
                    <a:pt x="7882" y="4466"/>
                    <a:pt x="7811" y="4311"/>
                  </a:cubicBezTo>
                  <a:cubicBezTo>
                    <a:pt x="7739" y="4168"/>
                    <a:pt x="7632" y="3954"/>
                    <a:pt x="7584" y="3632"/>
                  </a:cubicBezTo>
                  <a:cubicBezTo>
                    <a:pt x="7692" y="3453"/>
                    <a:pt x="7680" y="3251"/>
                    <a:pt x="7751" y="3049"/>
                  </a:cubicBezTo>
                  <a:cubicBezTo>
                    <a:pt x="7799" y="2846"/>
                    <a:pt x="7965" y="2632"/>
                    <a:pt x="8144" y="2453"/>
                  </a:cubicBezTo>
                  <a:cubicBezTo>
                    <a:pt x="8227" y="2370"/>
                    <a:pt x="8346" y="2310"/>
                    <a:pt x="8454" y="2227"/>
                  </a:cubicBezTo>
                  <a:cubicBezTo>
                    <a:pt x="8573" y="2168"/>
                    <a:pt x="8692" y="2132"/>
                    <a:pt x="8811" y="2072"/>
                  </a:cubicBezTo>
                  <a:cubicBezTo>
                    <a:pt x="8942" y="2025"/>
                    <a:pt x="9073" y="1989"/>
                    <a:pt x="9216" y="1965"/>
                  </a:cubicBezTo>
                  <a:cubicBezTo>
                    <a:pt x="9346" y="1929"/>
                    <a:pt x="9454" y="1918"/>
                    <a:pt x="9585" y="1906"/>
                  </a:cubicBezTo>
                  <a:lnTo>
                    <a:pt x="9668" y="1894"/>
                  </a:lnTo>
                  <a:lnTo>
                    <a:pt x="10013" y="1894"/>
                  </a:lnTo>
                  <a:cubicBezTo>
                    <a:pt x="10168" y="1894"/>
                    <a:pt x="10323" y="1894"/>
                    <a:pt x="10489" y="1918"/>
                  </a:cubicBezTo>
                  <a:cubicBezTo>
                    <a:pt x="10656" y="1953"/>
                    <a:pt x="10823" y="1965"/>
                    <a:pt x="11001" y="2037"/>
                  </a:cubicBezTo>
                  <a:cubicBezTo>
                    <a:pt x="11085" y="2072"/>
                    <a:pt x="11156" y="2096"/>
                    <a:pt x="11251" y="2144"/>
                  </a:cubicBezTo>
                  <a:cubicBezTo>
                    <a:pt x="11323" y="2191"/>
                    <a:pt x="11394" y="2227"/>
                    <a:pt x="11490" y="2275"/>
                  </a:cubicBezTo>
                  <a:cubicBezTo>
                    <a:pt x="11811" y="2453"/>
                    <a:pt x="12049" y="2703"/>
                    <a:pt x="12287" y="2942"/>
                  </a:cubicBezTo>
                  <a:cubicBezTo>
                    <a:pt x="12514" y="3168"/>
                    <a:pt x="12704" y="3418"/>
                    <a:pt x="12918" y="3620"/>
                  </a:cubicBezTo>
                  <a:lnTo>
                    <a:pt x="13061" y="3763"/>
                  </a:lnTo>
                  <a:lnTo>
                    <a:pt x="13216" y="3894"/>
                  </a:lnTo>
                  <a:cubicBezTo>
                    <a:pt x="13299" y="3989"/>
                    <a:pt x="13407" y="4061"/>
                    <a:pt x="13514" y="4132"/>
                  </a:cubicBezTo>
                  <a:cubicBezTo>
                    <a:pt x="13621" y="4215"/>
                    <a:pt x="13716" y="4251"/>
                    <a:pt x="13823" y="4335"/>
                  </a:cubicBezTo>
                  <a:cubicBezTo>
                    <a:pt x="13930" y="4394"/>
                    <a:pt x="14061" y="4430"/>
                    <a:pt x="14169" y="4477"/>
                  </a:cubicBezTo>
                  <a:cubicBezTo>
                    <a:pt x="14407" y="4549"/>
                    <a:pt x="14669" y="4632"/>
                    <a:pt x="14931" y="4656"/>
                  </a:cubicBezTo>
                  <a:lnTo>
                    <a:pt x="15121" y="4692"/>
                  </a:lnTo>
                  <a:cubicBezTo>
                    <a:pt x="15192" y="4692"/>
                    <a:pt x="15288" y="4704"/>
                    <a:pt x="15359" y="4704"/>
                  </a:cubicBezTo>
                  <a:lnTo>
                    <a:pt x="15800" y="4716"/>
                  </a:lnTo>
                  <a:cubicBezTo>
                    <a:pt x="16395" y="4704"/>
                    <a:pt x="16966" y="4644"/>
                    <a:pt x="17443" y="4477"/>
                  </a:cubicBezTo>
                  <a:cubicBezTo>
                    <a:pt x="17562" y="4418"/>
                    <a:pt x="17681" y="4394"/>
                    <a:pt x="17788" y="4335"/>
                  </a:cubicBezTo>
                  <a:cubicBezTo>
                    <a:pt x="17883" y="4275"/>
                    <a:pt x="18002" y="4227"/>
                    <a:pt x="18098" y="4132"/>
                  </a:cubicBezTo>
                  <a:cubicBezTo>
                    <a:pt x="18205" y="4061"/>
                    <a:pt x="18300" y="3989"/>
                    <a:pt x="18395" y="3894"/>
                  </a:cubicBezTo>
                  <a:lnTo>
                    <a:pt x="18538" y="3763"/>
                  </a:lnTo>
                  <a:lnTo>
                    <a:pt x="18693" y="3620"/>
                  </a:lnTo>
                  <a:cubicBezTo>
                    <a:pt x="18883" y="3418"/>
                    <a:pt x="19098" y="3180"/>
                    <a:pt x="19312" y="2942"/>
                  </a:cubicBezTo>
                  <a:cubicBezTo>
                    <a:pt x="19550" y="2703"/>
                    <a:pt x="19812" y="2465"/>
                    <a:pt x="20122" y="2275"/>
                  </a:cubicBezTo>
                  <a:cubicBezTo>
                    <a:pt x="20193" y="2227"/>
                    <a:pt x="20265" y="2191"/>
                    <a:pt x="20360" y="2144"/>
                  </a:cubicBezTo>
                  <a:cubicBezTo>
                    <a:pt x="20443" y="2108"/>
                    <a:pt x="20526" y="2084"/>
                    <a:pt x="20610" y="2037"/>
                  </a:cubicBezTo>
                  <a:cubicBezTo>
                    <a:pt x="20776" y="1965"/>
                    <a:pt x="20955" y="1929"/>
                    <a:pt x="21134" y="1906"/>
                  </a:cubicBezTo>
                  <a:lnTo>
                    <a:pt x="21265" y="1882"/>
                  </a:lnTo>
                  <a:cubicBezTo>
                    <a:pt x="21312" y="1870"/>
                    <a:pt x="21360" y="1870"/>
                    <a:pt x="21384" y="1870"/>
                  </a:cubicBezTo>
                  <a:close/>
                  <a:moveTo>
                    <a:pt x="22340" y="3758"/>
                  </a:moveTo>
                  <a:cubicBezTo>
                    <a:pt x="22369" y="3758"/>
                    <a:pt x="22395" y="3760"/>
                    <a:pt x="22420" y="3763"/>
                  </a:cubicBezTo>
                  <a:lnTo>
                    <a:pt x="22646" y="3763"/>
                  </a:lnTo>
                  <a:cubicBezTo>
                    <a:pt x="22765" y="3775"/>
                    <a:pt x="22836" y="3775"/>
                    <a:pt x="22836" y="3775"/>
                  </a:cubicBezTo>
                  <a:cubicBezTo>
                    <a:pt x="22836" y="3775"/>
                    <a:pt x="22777" y="3787"/>
                    <a:pt x="22658" y="3811"/>
                  </a:cubicBezTo>
                  <a:cubicBezTo>
                    <a:pt x="22598" y="3811"/>
                    <a:pt x="22527" y="3823"/>
                    <a:pt x="22443" y="3846"/>
                  </a:cubicBezTo>
                  <a:cubicBezTo>
                    <a:pt x="22348" y="3870"/>
                    <a:pt x="22265" y="3894"/>
                    <a:pt x="22158" y="3930"/>
                  </a:cubicBezTo>
                  <a:cubicBezTo>
                    <a:pt x="21943" y="3989"/>
                    <a:pt x="21693" y="4108"/>
                    <a:pt x="21455" y="4275"/>
                  </a:cubicBezTo>
                  <a:cubicBezTo>
                    <a:pt x="21217" y="4442"/>
                    <a:pt x="20979" y="4692"/>
                    <a:pt x="20741" y="4989"/>
                  </a:cubicBezTo>
                  <a:cubicBezTo>
                    <a:pt x="20503" y="5287"/>
                    <a:pt x="20276" y="5644"/>
                    <a:pt x="19979" y="5978"/>
                  </a:cubicBezTo>
                  <a:cubicBezTo>
                    <a:pt x="19705" y="6335"/>
                    <a:pt x="19348" y="6716"/>
                    <a:pt x="18907" y="6990"/>
                  </a:cubicBezTo>
                  <a:cubicBezTo>
                    <a:pt x="18467" y="7275"/>
                    <a:pt x="17955" y="7502"/>
                    <a:pt x="17443" y="7621"/>
                  </a:cubicBezTo>
                  <a:cubicBezTo>
                    <a:pt x="16907" y="7740"/>
                    <a:pt x="16371" y="7787"/>
                    <a:pt x="15835" y="7799"/>
                  </a:cubicBezTo>
                  <a:lnTo>
                    <a:pt x="15431" y="7787"/>
                  </a:lnTo>
                  <a:cubicBezTo>
                    <a:pt x="15300" y="7787"/>
                    <a:pt x="15157" y="7764"/>
                    <a:pt x="15026" y="7752"/>
                  </a:cubicBezTo>
                  <a:cubicBezTo>
                    <a:pt x="14764" y="7728"/>
                    <a:pt x="14490" y="7680"/>
                    <a:pt x="14228" y="7621"/>
                  </a:cubicBezTo>
                  <a:cubicBezTo>
                    <a:pt x="13692" y="7502"/>
                    <a:pt x="13180" y="7275"/>
                    <a:pt x="12752" y="6990"/>
                  </a:cubicBezTo>
                  <a:cubicBezTo>
                    <a:pt x="12299" y="6716"/>
                    <a:pt x="11966" y="6335"/>
                    <a:pt x="11668" y="5978"/>
                  </a:cubicBezTo>
                  <a:cubicBezTo>
                    <a:pt x="11371" y="5620"/>
                    <a:pt x="11144" y="5263"/>
                    <a:pt x="10906" y="4989"/>
                  </a:cubicBezTo>
                  <a:cubicBezTo>
                    <a:pt x="10668" y="4692"/>
                    <a:pt x="10442" y="4454"/>
                    <a:pt x="10192" y="4275"/>
                  </a:cubicBezTo>
                  <a:cubicBezTo>
                    <a:pt x="9954" y="4096"/>
                    <a:pt x="9704" y="3989"/>
                    <a:pt x="9489" y="3930"/>
                  </a:cubicBezTo>
                  <a:cubicBezTo>
                    <a:pt x="9382" y="3894"/>
                    <a:pt x="9287" y="3870"/>
                    <a:pt x="9204" y="3846"/>
                  </a:cubicBezTo>
                  <a:cubicBezTo>
                    <a:pt x="9120" y="3834"/>
                    <a:pt x="9049" y="3823"/>
                    <a:pt x="8989" y="3811"/>
                  </a:cubicBezTo>
                  <a:cubicBezTo>
                    <a:pt x="8882" y="3811"/>
                    <a:pt x="8811" y="3799"/>
                    <a:pt x="8811" y="3799"/>
                  </a:cubicBezTo>
                  <a:cubicBezTo>
                    <a:pt x="8811" y="3799"/>
                    <a:pt x="8870" y="3799"/>
                    <a:pt x="9001" y="3775"/>
                  </a:cubicBezTo>
                  <a:cubicBezTo>
                    <a:pt x="9041" y="3775"/>
                    <a:pt x="9086" y="3770"/>
                    <a:pt x="9140" y="3770"/>
                  </a:cubicBezTo>
                  <a:cubicBezTo>
                    <a:pt x="9167" y="3770"/>
                    <a:pt x="9196" y="3771"/>
                    <a:pt x="9227" y="3775"/>
                  </a:cubicBezTo>
                  <a:cubicBezTo>
                    <a:pt x="9311" y="3775"/>
                    <a:pt x="9418" y="3775"/>
                    <a:pt x="9537" y="3799"/>
                  </a:cubicBezTo>
                  <a:cubicBezTo>
                    <a:pt x="9763" y="3823"/>
                    <a:pt x="10061" y="3882"/>
                    <a:pt x="10347" y="4049"/>
                  </a:cubicBezTo>
                  <a:cubicBezTo>
                    <a:pt x="10644" y="4192"/>
                    <a:pt x="10942" y="4430"/>
                    <a:pt x="11216" y="4716"/>
                  </a:cubicBezTo>
                  <a:cubicBezTo>
                    <a:pt x="11502" y="5001"/>
                    <a:pt x="11775" y="5323"/>
                    <a:pt x="12073" y="5632"/>
                  </a:cubicBezTo>
                  <a:cubicBezTo>
                    <a:pt x="12371" y="5954"/>
                    <a:pt x="12692" y="6228"/>
                    <a:pt x="13085" y="6466"/>
                  </a:cubicBezTo>
                  <a:cubicBezTo>
                    <a:pt x="13466" y="6692"/>
                    <a:pt x="13895" y="6847"/>
                    <a:pt x="14371" y="6942"/>
                  </a:cubicBezTo>
                  <a:cubicBezTo>
                    <a:pt x="14609" y="6990"/>
                    <a:pt x="14847" y="7037"/>
                    <a:pt x="15085" y="7049"/>
                  </a:cubicBezTo>
                  <a:cubicBezTo>
                    <a:pt x="15204" y="7049"/>
                    <a:pt x="15323" y="7061"/>
                    <a:pt x="15442" y="7061"/>
                  </a:cubicBezTo>
                  <a:lnTo>
                    <a:pt x="15812" y="7061"/>
                  </a:lnTo>
                  <a:cubicBezTo>
                    <a:pt x="15870" y="7062"/>
                    <a:pt x="15928" y="7063"/>
                    <a:pt x="15986" y="7063"/>
                  </a:cubicBezTo>
                  <a:cubicBezTo>
                    <a:pt x="16926" y="7063"/>
                    <a:pt x="17845" y="6880"/>
                    <a:pt x="18574" y="6454"/>
                  </a:cubicBezTo>
                  <a:cubicBezTo>
                    <a:pt x="18955" y="6228"/>
                    <a:pt x="19288" y="5930"/>
                    <a:pt x="19586" y="5620"/>
                  </a:cubicBezTo>
                  <a:cubicBezTo>
                    <a:pt x="19884" y="5311"/>
                    <a:pt x="20145" y="4977"/>
                    <a:pt x="20431" y="4704"/>
                  </a:cubicBezTo>
                  <a:cubicBezTo>
                    <a:pt x="20717" y="4418"/>
                    <a:pt x="21015" y="4180"/>
                    <a:pt x="21312" y="4025"/>
                  </a:cubicBezTo>
                  <a:cubicBezTo>
                    <a:pt x="21610" y="3882"/>
                    <a:pt x="21884" y="3811"/>
                    <a:pt x="22110" y="3775"/>
                  </a:cubicBezTo>
                  <a:cubicBezTo>
                    <a:pt x="22194" y="3767"/>
                    <a:pt x="22272" y="3758"/>
                    <a:pt x="22340" y="3758"/>
                  </a:cubicBezTo>
                  <a:close/>
                  <a:moveTo>
                    <a:pt x="5906" y="3537"/>
                  </a:moveTo>
                  <a:cubicBezTo>
                    <a:pt x="5953" y="3537"/>
                    <a:pt x="5989" y="3561"/>
                    <a:pt x="6037" y="3561"/>
                  </a:cubicBezTo>
                  <a:cubicBezTo>
                    <a:pt x="6084" y="3561"/>
                    <a:pt x="6132" y="3573"/>
                    <a:pt x="6168" y="3584"/>
                  </a:cubicBezTo>
                  <a:cubicBezTo>
                    <a:pt x="6215" y="3596"/>
                    <a:pt x="6251" y="3620"/>
                    <a:pt x="6287" y="3632"/>
                  </a:cubicBezTo>
                  <a:cubicBezTo>
                    <a:pt x="6584" y="3775"/>
                    <a:pt x="6739" y="4001"/>
                    <a:pt x="6822" y="4192"/>
                  </a:cubicBezTo>
                  <a:cubicBezTo>
                    <a:pt x="6930" y="4394"/>
                    <a:pt x="6989" y="4596"/>
                    <a:pt x="7037" y="4787"/>
                  </a:cubicBezTo>
                  <a:cubicBezTo>
                    <a:pt x="7084" y="4989"/>
                    <a:pt x="7108" y="5180"/>
                    <a:pt x="7156" y="5370"/>
                  </a:cubicBezTo>
                  <a:cubicBezTo>
                    <a:pt x="7215" y="5763"/>
                    <a:pt x="7239" y="6132"/>
                    <a:pt x="7275" y="6490"/>
                  </a:cubicBezTo>
                  <a:cubicBezTo>
                    <a:pt x="7287" y="6847"/>
                    <a:pt x="7287" y="7168"/>
                    <a:pt x="7287" y="7454"/>
                  </a:cubicBezTo>
                  <a:cubicBezTo>
                    <a:pt x="7275" y="8025"/>
                    <a:pt x="7239" y="8395"/>
                    <a:pt x="7239" y="8395"/>
                  </a:cubicBezTo>
                  <a:cubicBezTo>
                    <a:pt x="7239" y="8395"/>
                    <a:pt x="7156" y="8037"/>
                    <a:pt x="7025" y="7490"/>
                  </a:cubicBezTo>
                  <a:cubicBezTo>
                    <a:pt x="6965" y="7216"/>
                    <a:pt x="6870" y="6906"/>
                    <a:pt x="6787" y="6561"/>
                  </a:cubicBezTo>
                  <a:cubicBezTo>
                    <a:pt x="6679" y="6275"/>
                    <a:pt x="6572" y="5930"/>
                    <a:pt x="6441" y="5597"/>
                  </a:cubicBezTo>
                  <a:cubicBezTo>
                    <a:pt x="6382" y="5430"/>
                    <a:pt x="6310" y="5263"/>
                    <a:pt x="6239" y="5120"/>
                  </a:cubicBezTo>
                  <a:cubicBezTo>
                    <a:pt x="6156" y="4966"/>
                    <a:pt x="6072" y="4835"/>
                    <a:pt x="6001" y="4727"/>
                  </a:cubicBezTo>
                  <a:cubicBezTo>
                    <a:pt x="5917" y="4632"/>
                    <a:pt x="5846" y="4585"/>
                    <a:pt x="5846" y="4585"/>
                  </a:cubicBezTo>
                  <a:cubicBezTo>
                    <a:pt x="5834" y="4585"/>
                    <a:pt x="5834" y="4585"/>
                    <a:pt x="5834" y="4573"/>
                  </a:cubicBezTo>
                  <a:cubicBezTo>
                    <a:pt x="5822" y="4573"/>
                    <a:pt x="5787" y="4585"/>
                    <a:pt x="5763" y="4585"/>
                  </a:cubicBezTo>
                  <a:lnTo>
                    <a:pt x="5620" y="4632"/>
                  </a:lnTo>
                  <a:cubicBezTo>
                    <a:pt x="5536" y="4668"/>
                    <a:pt x="5429" y="4704"/>
                    <a:pt x="5346" y="4727"/>
                  </a:cubicBezTo>
                  <a:cubicBezTo>
                    <a:pt x="5251" y="4763"/>
                    <a:pt x="5179" y="4787"/>
                    <a:pt x="5120" y="4811"/>
                  </a:cubicBezTo>
                  <a:cubicBezTo>
                    <a:pt x="5060" y="4823"/>
                    <a:pt x="5025" y="4823"/>
                    <a:pt x="5025" y="4823"/>
                  </a:cubicBezTo>
                  <a:cubicBezTo>
                    <a:pt x="5025" y="4823"/>
                    <a:pt x="5025" y="4787"/>
                    <a:pt x="5013" y="4727"/>
                  </a:cubicBezTo>
                  <a:cubicBezTo>
                    <a:pt x="5001" y="4668"/>
                    <a:pt x="5001" y="4585"/>
                    <a:pt x="5001" y="4477"/>
                  </a:cubicBezTo>
                  <a:cubicBezTo>
                    <a:pt x="5001" y="4370"/>
                    <a:pt x="5025" y="4251"/>
                    <a:pt x="5072" y="4120"/>
                  </a:cubicBezTo>
                  <a:cubicBezTo>
                    <a:pt x="5108" y="4061"/>
                    <a:pt x="5144" y="3989"/>
                    <a:pt x="5191" y="3918"/>
                  </a:cubicBezTo>
                  <a:cubicBezTo>
                    <a:pt x="5239" y="3834"/>
                    <a:pt x="5322" y="3775"/>
                    <a:pt x="5394" y="3704"/>
                  </a:cubicBezTo>
                  <a:cubicBezTo>
                    <a:pt x="5513" y="3644"/>
                    <a:pt x="5620" y="3573"/>
                    <a:pt x="5787" y="3561"/>
                  </a:cubicBezTo>
                  <a:cubicBezTo>
                    <a:pt x="5834" y="3561"/>
                    <a:pt x="5858" y="3537"/>
                    <a:pt x="5906" y="3537"/>
                  </a:cubicBezTo>
                  <a:close/>
                  <a:moveTo>
                    <a:pt x="25765" y="3584"/>
                  </a:moveTo>
                  <a:cubicBezTo>
                    <a:pt x="25801" y="3584"/>
                    <a:pt x="25849" y="3584"/>
                    <a:pt x="25884" y="3596"/>
                  </a:cubicBezTo>
                  <a:cubicBezTo>
                    <a:pt x="26063" y="3608"/>
                    <a:pt x="26158" y="3692"/>
                    <a:pt x="26265" y="3751"/>
                  </a:cubicBezTo>
                  <a:cubicBezTo>
                    <a:pt x="26337" y="3811"/>
                    <a:pt x="26432" y="3882"/>
                    <a:pt x="26480" y="3954"/>
                  </a:cubicBezTo>
                  <a:cubicBezTo>
                    <a:pt x="26515" y="4025"/>
                    <a:pt x="26563" y="4085"/>
                    <a:pt x="26599" y="4168"/>
                  </a:cubicBezTo>
                  <a:cubicBezTo>
                    <a:pt x="26634" y="4299"/>
                    <a:pt x="26670" y="4418"/>
                    <a:pt x="26670" y="4525"/>
                  </a:cubicBezTo>
                  <a:cubicBezTo>
                    <a:pt x="26670" y="4620"/>
                    <a:pt x="26670" y="4716"/>
                    <a:pt x="26658" y="4775"/>
                  </a:cubicBezTo>
                  <a:cubicBezTo>
                    <a:pt x="26634" y="4835"/>
                    <a:pt x="26634" y="4858"/>
                    <a:pt x="26634" y="4858"/>
                  </a:cubicBezTo>
                  <a:cubicBezTo>
                    <a:pt x="26634" y="4858"/>
                    <a:pt x="26611" y="4858"/>
                    <a:pt x="26551" y="4847"/>
                  </a:cubicBezTo>
                  <a:cubicBezTo>
                    <a:pt x="26491" y="4835"/>
                    <a:pt x="26420" y="4823"/>
                    <a:pt x="26325" y="4775"/>
                  </a:cubicBezTo>
                  <a:cubicBezTo>
                    <a:pt x="26241" y="4739"/>
                    <a:pt x="26134" y="4716"/>
                    <a:pt x="26039" y="4668"/>
                  </a:cubicBezTo>
                  <a:lnTo>
                    <a:pt x="25908" y="4620"/>
                  </a:lnTo>
                  <a:cubicBezTo>
                    <a:pt x="25884" y="4608"/>
                    <a:pt x="25860" y="4608"/>
                    <a:pt x="25837" y="4608"/>
                  </a:cubicBezTo>
                  <a:lnTo>
                    <a:pt x="25825" y="4620"/>
                  </a:lnTo>
                  <a:cubicBezTo>
                    <a:pt x="25837" y="4620"/>
                    <a:pt x="25765" y="4668"/>
                    <a:pt x="25670" y="4775"/>
                  </a:cubicBezTo>
                  <a:cubicBezTo>
                    <a:pt x="25599" y="4882"/>
                    <a:pt x="25503" y="5013"/>
                    <a:pt x="25432" y="5156"/>
                  </a:cubicBezTo>
                  <a:cubicBezTo>
                    <a:pt x="25360" y="5311"/>
                    <a:pt x="25289" y="5478"/>
                    <a:pt x="25229" y="5632"/>
                  </a:cubicBezTo>
                  <a:cubicBezTo>
                    <a:pt x="25087" y="5966"/>
                    <a:pt x="24991" y="6323"/>
                    <a:pt x="24896" y="6644"/>
                  </a:cubicBezTo>
                  <a:cubicBezTo>
                    <a:pt x="24813" y="6978"/>
                    <a:pt x="24717" y="7287"/>
                    <a:pt x="24658" y="7573"/>
                  </a:cubicBezTo>
                  <a:cubicBezTo>
                    <a:pt x="24527" y="8121"/>
                    <a:pt x="24432" y="8478"/>
                    <a:pt x="24432" y="8478"/>
                  </a:cubicBezTo>
                  <a:cubicBezTo>
                    <a:pt x="24432" y="8478"/>
                    <a:pt x="24396" y="8109"/>
                    <a:pt x="24396" y="7537"/>
                  </a:cubicBezTo>
                  <a:cubicBezTo>
                    <a:pt x="24372" y="7216"/>
                    <a:pt x="24360" y="6894"/>
                    <a:pt x="24396" y="6525"/>
                  </a:cubicBezTo>
                  <a:cubicBezTo>
                    <a:pt x="24408" y="6168"/>
                    <a:pt x="24456" y="5799"/>
                    <a:pt x="24515" y="5418"/>
                  </a:cubicBezTo>
                  <a:cubicBezTo>
                    <a:pt x="24539" y="5216"/>
                    <a:pt x="24575" y="5025"/>
                    <a:pt x="24634" y="4835"/>
                  </a:cubicBezTo>
                  <a:cubicBezTo>
                    <a:pt x="24670" y="4644"/>
                    <a:pt x="24729" y="4430"/>
                    <a:pt x="24837" y="4239"/>
                  </a:cubicBezTo>
                  <a:cubicBezTo>
                    <a:pt x="24932" y="4049"/>
                    <a:pt x="25087" y="3823"/>
                    <a:pt x="25372" y="3668"/>
                  </a:cubicBezTo>
                  <a:cubicBezTo>
                    <a:pt x="25408" y="3656"/>
                    <a:pt x="25444" y="3644"/>
                    <a:pt x="25491" y="3632"/>
                  </a:cubicBezTo>
                  <a:cubicBezTo>
                    <a:pt x="25539" y="3608"/>
                    <a:pt x="25575" y="3608"/>
                    <a:pt x="25622" y="3596"/>
                  </a:cubicBezTo>
                  <a:cubicBezTo>
                    <a:pt x="25670" y="3596"/>
                    <a:pt x="25718" y="3584"/>
                    <a:pt x="25765" y="3584"/>
                  </a:cubicBezTo>
                  <a:close/>
                  <a:moveTo>
                    <a:pt x="16074" y="8799"/>
                  </a:moveTo>
                  <a:cubicBezTo>
                    <a:pt x="19431" y="8799"/>
                    <a:pt x="21729" y="9097"/>
                    <a:pt x="23051" y="9347"/>
                  </a:cubicBezTo>
                  <a:cubicBezTo>
                    <a:pt x="24336" y="9585"/>
                    <a:pt x="24932" y="9823"/>
                    <a:pt x="24956" y="9835"/>
                  </a:cubicBezTo>
                  <a:cubicBezTo>
                    <a:pt x="25134" y="9907"/>
                    <a:pt x="25229" y="10121"/>
                    <a:pt x="25170" y="10300"/>
                  </a:cubicBezTo>
                  <a:cubicBezTo>
                    <a:pt x="25110" y="10442"/>
                    <a:pt x="24967" y="10526"/>
                    <a:pt x="24837" y="10526"/>
                  </a:cubicBezTo>
                  <a:cubicBezTo>
                    <a:pt x="24789" y="10526"/>
                    <a:pt x="24753" y="10502"/>
                    <a:pt x="24706" y="10490"/>
                  </a:cubicBezTo>
                  <a:cubicBezTo>
                    <a:pt x="24706" y="10490"/>
                    <a:pt x="24134" y="10264"/>
                    <a:pt x="22932" y="10050"/>
                  </a:cubicBezTo>
                  <a:cubicBezTo>
                    <a:pt x="21634" y="9788"/>
                    <a:pt x="19383" y="9514"/>
                    <a:pt x="16085" y="9514"/>
                  </a:cubicBezTo>
                  <a:cubicBezTo>
                    <a:pt x="10025" y="9514"/>
                    <a:pt x="6989" y="10490"/>
                    <a:pt x="6965" y="10502"/>
                  </a:cubicBezTo>
                  <a:cubicBezTo>
                    <a:pt x="6927" y="10514"/>
                    <a:pt x="6888" y="10520"/>
                    <a:pt x="6850" y="10520"/>
                  </a:cubicBezTo>
                  <a:cubicBezTo>
                    <a:pt x="6698" y="10520"/>
                    <a:pt x="6558" y="10430"/>
                    <a:pt x="6501" y="10288"/>
                  </a:cubicBezTo>
                  <a:cubicBezTo>
                    <a:pt x="6441" y="10085"/>
                    <a:pt x="6549" y="9895"/>
                    <a:pt x="6727" y="9823"/>
                  </a:cubicBezTo>
                  <a:cubicBezTo>
                    <a:pt x="6846" y="9776"/>
                    <a:pt x="9882" y="8799"/>
                    <a:pt x="16074" y="8799"/>
                  </a:cubicBezTo>
                  <a:close/>
                  <a:moveTo>
                    <a:pt x="15835" y="10383"/>
                  </a:moveTo>
                  <a:cubicBezTo>
                    <a:pt x="16312" y="10383"/>
                    <a:pt x="16776" y="10395"/>
                    <a:pt x="17228" y="10419"/>
                  </a:cubicBezTo>
                  <a:cubicBezTo>
                    <a:pt x="17693" y="10431"/>
                    <a:pt x="18157" y="10478"/>
                    <a:pt x="18586" y="10502"/>
                  </a:cubicBezTo>
                  <a:cubicBezTo>
                    <a:pt x="19467" y="10573"/>
                    <a:pt x="20288" y="10716"/>
                    <a:pt x="20967" y="10859"/>
                  </a:cubicBezTo>
                  <a:cubicBezTo>
                    <a:pt x="21658" y="11014"/>
                    <a:pt x="22217" y="11169"/>
                    <a:pt x="22610" y="11324"/>
                  </a:cubicBezTo>
                  <a:cubicBezTo>
                    <a:pt x="22991" y="11466"/>
                    <a:pt x="23205" y="11574"/>
                    <a:pt x="23205" y="11574"/>
                  </a:cubicBezTo>
                  <a:cubicBezTo>
                    <a:pt x="23205" y="11574"/>
                    <a:pt x="22979" y="11514"/>
                    <a:pt x="22574" y="11454"/>
                  </a:cubicBezTo>
                  <a:cubicBezTo>
                    <a:pt x="22170" y="11395"/>
                    <a:pt x="21598" y="11324"/>
                    <a:pt x="20907" y="11264"/>
                  </a:cubicBezTo>
                  <a:cubicBezTo>
                    <a:pt x="20562" y="11228"/>
                    <a:pt x="20193" y="11204"/>
                    <a:pt x="19788" y="11193"/>
                  </a:cubicBezTo>
                  <a:cubicBezTo>
                    <a:pt x="19383" y="11157"/>
                    <a:pt x="18979" y="11157"/>
                    <a:pt x="18538" y="11133"/>
                  </a:cubicBezTo>
                  <a:cubicBezTo>
                    <a:pt x="18109" y="11109"/>
                    <a:pt x="17669" y="11109"/>
                    <a:pt x="17205" y="11097"/>
                  </a:cubicBezTo>
                  <a:cubicBezTo>
                    <a:pt x="16978" y="11091"/>
                    <a:pt x="16746" y="11088"/>
                    <a:pt x="16514" y="11088"/>
                  </a:cubicBezTo>
                  <a:cubicBezTo>
                    <a:pt x="16282" y="11088"/>
                    <a:pt x="16050" y="11091"/>
                    <a:pt x="15823" y="11097"/>
                  </a:cubicBezTo>
                  <a:cubicBezTo>
                    <a:pt x="15359" y="11097"/>
                    <a:pt x="14895" y="11097"/>
                    <a:pt x="14430" y="11109"/>
                  </a:cubicBezTo>
                  <a:cubicBezTo>
                    <a:pt x="13978" y="11133"/>
                    <a:pt x="13526" y="11133"/>
                    <a:pt x="13097" y="11157"/>
                  </a:cubicBezTo>
                  <a:cubicBezTo>
                    <a:pt x="12228" y="11193"/>
                    <a:pt x="11430" y="11252"/>
                    <a:pt x="10728" y="11288"/>
                  </a:cubicBezTo>
                  <a:cubicBezTo>
                    <a:pt x="10049" y="11347"/>
                    <a:pt x="9466" y="11407"/>
                    <a:pt x="9061" y="11466"/>
                  </a:cubicBezTo>
                  <a:cubicBezTo>
                    <a:pt x="8680" y="11538"/>
                    <a:pt x="8454" y="11574"/>
                    <a:pt x="8454" y="11574"/>
                  </a:cubicBezTo>
                  <a:cubicBezTo>
                    <a:pt x="8454" y="11574"/>
                    <a:pt x="8513" y="11550"/>
                    <a:pt x="8596" y="11514"/>
                  </a:cubicBezTo>
                  <a:cubicBezTo>
                    <a:pt x="8704" y="11466"/>
                    <a:pt x="8858" y="11419"/>
                    <a:pt x="9049" y="11359"/>
                  </a:cubicBezTo>
                  <a:cubicBezTo>
                    <a:pt x="9430" y="11216"/>
                    <a:pt x="10001" y="11062"/>
                    <a:pt x="10704" y="10907"/>
                  </a:cubicBezTo>
                  <a:cubicBezTo>
                    <a:pt x="11037" y="10835"/>
                    <a:pt x="11418" y="10764"/>
                    <a:pt x="11811" y="10704"/>
                  </a:cubicBezTo>
                  <a:cubicBezTo>
                    <a:pt x="12216" y="10645"/>
                    <a:pt x="12633" y="10573"/>
                    <a:pt x="13085" y="10538"/>
                  </a:cubicBezTo>
                  <a:cubicBezTo>
                    <a:pt x="13299" y="10502"/>
                    <a:pt x="13526" y="10490"/>
                    <a:pt x="13752" y="10478"/>
                  </a:cubicBezTo>
                  <a:cubicBezTo>
                    <a:pt x="13978" y="10466"/>
                    <a:pt x="14216" y="10431"/>
                    <a:pt x="14430" y="10431"/>
                  </a:cubicBezTo>
                  <a:cubicBezTo>
                    <a:pt x="14895" y="10419"/>
                    <a:pt x="15371" y="10407"/>
                    <a:pt x="15835" y="10383"/>
                  </a:cubicBezTo>
                  <a:close/>
                  <a:moveTo>
                    <a:pt x="16026" y="11847"/>
                  </a:moveTo>
                  <a:cubicBezTo>
                    <a:pt x="19074" y="11847"/>
                    <a:pt x="21146" y="12109"/>
                    <a:pt x="22348" y="12347"/>
                  </a:cubicBezTo>
                  <a:cubicBezTo>
                    <a:pt x="23515" y="12574"/>
                    <a:pt x="24063" y="12788"/>
                    <a:pt x="24075" y="12800"/>
                  </a:cubicBezTo>
                  <a:cubicBezTo>
                    <a:pt x="24253" y="12871"/>
                    <a:pt x="24360" y="13086"/>
                    <a:pt x="24289" y="13264"/>
                  </a:cubicBezTo>
                  <a:cubicBezTo>
                    <a:pt x="24229" y="13395"/>
                    <a:pt x="24098" y="13479"/>
                    <a:pt x="23955" y="13479"/>
                  </a:cubicBezTo>
                  <a:cubicBezTo>
                    <a:pt x="23944" y="13486"/>
                    <a:pt x="23932" y="13489"/>
                    <a:pt x="23919" y="13489"/>
                  </a:cubicBezTo>
                  <a:cubicBezTo>
                    <a:pt x="23890" y="13489"/>
                    <a:pt x="23857" y="13475"/>
                    <a:pt x="23824" y="13467"/>
                  </a:cubicBezTo>
                  <a:cubicBezTo>
                    <a:pt x="23824" y="13467"/>
                    <a:pt x="23324" y="13276"/>
                    <a:pt x="22229" y="13062"/>
                  </a:cubicBezTo>
                  <a:cubicBezTo>
                    <a:pt x="21062" y="12848"/>
                    <a:pt x="19038" y="12574"/>
                    <a:pt x="16038" y="12574"/>
                  </a:cubicBezTo>
                  <a:cubicBezTo>
                    <a:pt x="10561" y="12574"/>
                    <a:pt x="7822" y="13467"/>
                    <a:pt x="7799" y="13467"/>
                  </a:cubicBezTo>
                  <a:cubicBezTo>
                    <a:pt x="7763" y="13478"/>
                    <a:pt x="7726" y="13483"/>
                    <a:pt x="7690" y="13483"/>
                  </a:cubicBezTo>
                  <a:cubicBezTo>
                    <a:pt x="7536" y="13483"/>
                    <a:pt x="7392" y="13385"/>
                    <a:pt x="7334" y="13240"/>
                  </a:cubicBezTo>
                  <a:cubicBezTo>
                    <a:pt x="7275" y="13050"/>
                    <a:pt x="7382" y="12859"/>
                    <a:pt x="7561" y="12788"/>
                  </a:cubicBezTo>
                  <a:cubicBezTo>
                    <a:pt x="7680" y="12740"/>
                    <a:pt x="10430" y="11847"/>
                    <a:pt x="16026" y="11847"/>
                  </a:cubicBezTo>
                  <a:close/>
                  <a:moveTo>
                    <a:pt x="13204" y="13990"/>
                  </a:moveTo>
                  <a:cubicBezTo>
                    <a:pt x="14121" y="13990"/>
                    <a:pt x="14871" y="14729"/>
                    <a:pt x="14871" y="15657"/>
                  </a:cubicBezTo>
                  <a:cubicBezTo>
                    <a:pt x="14871" y="16574"/>
                    <a:pt x="14121" y="17324"/>
                    <a:pt x="13204" y="17324"/>
                  </a:cubicBezTo>
                  <a:cubicBezTo>
                    <a:pt x="12275" y="17324"/>
                    <a:pt x="11537" y="16574"/>
                    <a:pt x="11537" y="15657"/>
                  </a:cubicBezTo>
                  <a:cubicBezTo>
                    <a:pt x="11537" y="14729"/>
                    <a:pt x="12275" y="13990"/>
                    <a:pt x="13204" y="13990"/>
                  </a:cubicBezTo>
                  <a:close/>
                  <a:moveTo>
                    <a:pt x="18455" y="13990"/>
                  </a:moveTo>
                  <a:cubicBezTo>
                    <a:pt x="19372" y="13990"/>
                    <a:pt x="20122" y="14729"/>
                    <a:pt x="20122" y="15657"/>
                  </a:cubicBezTo>
                  <a:cubicBezTo>
                    <a:pt x="20122" y="16574"/>
                    <a:pt x="19372" y="17324"/>
                    <a:pt x="18455" y="17324"/>
                  </a:cubicBezTo>
                  <a:cubicBezTo>
                    <a:pt x="17526" y="17324"/>
                    <a:pt x="16788" y="16574"/>
                    <a:pt x="16788" y="15657"/>
                  </a:cubicBezTo>
                  <a:cubicBezTo>
                    <a:pt x="16788" y="14729"/>
                    <a:pt x="17526" y="13990"/>
                    <a:pt x="18455" y="13990"/>
                  </a:cubicBezTo>
                  <a:close/>
                  <a:moveTo>
                    <a:pt x="9073" y="14217"/>
                  </a:moveTo>
                  <a:cubicBezTo>
                    <a:pt x="9835" y="14217"/>
                    <a:pt x="10442" y="14943"/>
                    <a:pt x="10442" y="15848"/>
                  </a:cubicBezTo>
                  <a:cubicBezTo>
                    <a:pt x="10442" y="16753"/>
                    <a:pt x="9835" y="17491"/>
                    <a:pt x="9073" y="17491"/>
                  </a:cubicBezTo>
                  <a:cubicBezTo>
                    <a:pt x="8323" y="17491"/>
                    <a:pt x="7703" y="16753"/>
                    <a:pt x="7703" y="15848"/>
                  </a:cubicBezTo>
                  <a:cubicBezTo>
                    <a:pt x="7703" y="14943"/>
                    <a:pt x="8323" y="14217"/>
                    <a:pt x="9073" y="14217"/>
                  </a:cubicBezTo>
                  <a:close/>
                  <a:moveTo>
                    <a:pt x="22574" y="14217"/>
                  </a:moveTo>
                  <a:cubicBezTo>
                    <a:pt x="23336" y="14217"/>
                    <a:pt x="23944" y="14943"/>
                    <a:pt x="23944" y="15848"/>
                  </a:cubicBezTo>
                  <a:cubicBezTo>
                    <a:pt x="23944" y="16753"/>
                    <a:pt x="23336" y="17491"/>
                    <a:pt x="22574" y="17491"/>
                  </a:cubicBezTo>
                  <a:cubicBezTo>
                    <a:pt x="21812" y="17491"/>
                    <a:pt x="21205" y="16753"/>
                    <a:pt x="21205" y="15848"/>
                  </a:cubicBezTo>
                  <a:cubicBezTo>
                    <a:pt x="21205" y="14943"/>
                    <a:pt x="21812" y="14217"/>
                    <a:pt x="22574" y="14217"/>
                  </a:cubicBezTo>
                  <a:close/>
                  <a:moveTo>
                    <a:pt x="21354" y="17869"/>
                  </a:moveTo>
                  <a:cubicBezTo>
                    <a:pt x="21482" y="17869"/>
                    <a:pt x="21581" y="17884"/>
                    <a:pt x="21658" y="17884"/>
                  </a:cubicBezTo>
                  <a:cubicBezTo>
                    <a:pt x="21741" y="17908"/>
                    <a:pt x="21800" y="17908"/>
                    <a:pt x="21800" y="17908"/>
                  </a:cubicBezTo>
                  <a:cubicBezTo>
                    <a:pt x="21800" y="17908"/>
                    <a:pt x="21753" y="17920"/>
                    <a:pt x="21669" y="17931"/>
                  </a:cubicBezTo>
                  <a:cubicBezTo>
                    <a:pt x="21574" y="17943"/>
                    <a:pt x="21443" y="17955"/>
                    <a:pt x="21277" y="18015"/>
                  </a:cubicBezTo>
                  <a:cubicBezTo>
                    <a:pt x="21205" y="18051"/>
                    <a:pt x="21098" y="18062"/>
                    <a:pt x="21015" y="18098"/>
                  </a:cubicBezTo>
                  <a:cubicBezTo>
                    <a:pt x="20907" y="18122"/>
                    <a:pt x="20800" y="18170"/>
                    <a:pt x="20705" y="18193"/>
                  </a:cubicBezTo>
                  <a:cubicBezTo>
                    <a:pt x="20479" y="18289"/>
                    <a:pt x="20241" y="18396"/>
                    <a:pt x="19967" y="18515"/>
                  </a:cubicBezTo>
                  <a:cubicBezTo>
                    <a:pt x="19705" y="18634"/>
                    <a:pt x="19419" y="18777"/>
                    <a:pt x="19122" y="18932"/>
                  </a:cubicBezTo>
                  <a:cubicBezTo>
                    <a:pt x="18824" y="19074"/>
                    <a:pt x="18514" y="19253"/>
                    <a:pt x="18181" y="19420"/>
                  </a:cubicBezTo>
                  <a:cubicBezTo>
                    <a:pt x="17859" y="19586"/>
                    <a:pt x="17502" y="19777"/>
                    <a:pt x="17133" y="19932"/>
                  </a:cubicBezTo>
                  <a:cubicBezTo>
                    <a:pt x="16800" y="20063"/>
                    <a:pt x="16490" y="20170"/>
                    <a:pt x="16145" y="20229"/>
                  </a:cubicBezTo>
                  <a:lnTo>
                    <a:pt x="15812" y="20968"/>
                  </a:lnTo>
                  <a:lnTo>
                    <a:pt x="15490" y="20229"/>
                  </a:lnTo>
                  <a:cubicBezTo>
                    <a:pt x="15371" y="20194"/>
                    <a:pt x="15252" y="20182"/>
                    <a:pt x="15133" y="20146"/>
                  </a:cubicBezTo>
                  <a:cubicBezTo>
                    <a:pt x="14919" y="20086"/>
                    <a:pt x="14728" y="20015"/>
                    <a:pt x="14538" y="19944"/>
                  </a:cubicBezTo>
                  <a:cubicBezTo>
                    <a:pt x="14169" y="19789"/>
                    <a:pt x="13811" y="19610"/>
                    <a:pt x="13478" y="19432"/>
                  </a:cubicBezTo>
                  <a:cubicBezTo>
                    <a:pt x="13156" y="19277"/>
                    <a:pt x="12835" y="19086"/>
                    <a:pt x="12537" y="18943"/>
                  </a:cubicBezTo>
                  <a:cubicBezTo>
                    <a:pt x="12240" y="18789"/>
                    <a:pt x="11966" y="18646"/>
                    <a:pt x="11692" y="18527"/>
                  </a:cubicBezTo>
                  <a:cubicBezTo>
                    <a:pt x="11430" y="18408"/>
                    <a:pt x="11192" y="18301"/>
                    <a:pt x="10966" y="18217"/>
                  </a:cubicBezTo>
                  <a:cubicBezTo>
                    <a:pt x="10847" y="18170"/>
                    <a:pt x="10740" y="18134"/>
                    <a:pt x="10656" y="18110"/>
                  </a:cubicBezTo>
                  <a:cubicBezTo>
                    <a:pt x="10549" y="18086"/>
                    <a:pt x="10454" y="18051"/>
                    <a:pt x="10382" y="18039"/>
                  </a:cubicBezTo>
                  <a:cubicBezTo>
                    <a:pt x="10216" y="17991"/>
                    <a:pt x="10085" y="17979"/>
                    <a:pt x="10001" y="17943"/>
                  </a:cubicBezTo>
                  <a:cubicBezTo>
                    <a:pt x="9906" y="17931"/>
                    <a:pt x="9858" y="17920"/>
                    <a:pt x="9858" y="17920"/>
                  </a:cubicBezTo>
                  <a:cubicBezTo>
                    <a:pt x="9858" y="17920"/>
                    <a:pt x="9906" y="17920"/>
                    <a:pt x="10013" y="17908"/>
                  </a:cubicBezTo>
                  <a:cubicBezTo>
                    <a:pt x="10095" y="17908"/>
                    <a:pt x="10212" y="17881"/>
                    <a:pt x="10348" y="17881"/>
                  </a:cubicBezTo>
                  <a:cubicBezTo>
                    <a:pt x="10371" y="17881"/>
                    <a:pt x="10394" y="17882"/>
                    <a:pt x="10418" y="17884"/>
                  </a:cubicBezTo>
                  <a:cubicBezTo>
                    <a:pt x="10501" y="17884"/>
                    <a:pt x="10609" y="17884"/>
                    <a:pt x="10716" y="17908"/>
                  </a:cubicBezTo>
                  <a:cubicBezTo>
                    <a:pt x="10823" y="17920"/>
                    <a:pt x="10942" y="17931"/>
                    <a:pt x="11049" y="17943"/>
                  </a:cubicBezTo>
                  <a:cubicBezTo>
                    <a:pt x="11299" y="17991"/>
                    <a:pt x="11573" y="18051"/>
                    <a:pt x="11859" y="18146"/>
                  </a:cubicBezTo>
                  <a:cubicBezTo>
                    <a:pt x="12156" y="18229"/>
                    <a:pt x="12454" y="18336"/>
                    <a:pt x="12787" y="18467"/>
                  </a:cubicBezTo>
                  <a:cubicBezTo>
                    <a:pt x="13097" y="18598"/>
                    <a:pt x="13430" y="18741"/>
                    <a:pt x="13776" y="18884"/>
                  </a:cubicBezTo>
                  <a:cubicBezTo>
                    <a:pt x="14121" y="19039"/>
                    <a:pt x="14466" y="19182"/>
                    <a:pt x="14823" y="19301"/>
                  </a:cubicBezTo>
                  <a:cubicBezTo>
                    <a:pt x="15002" y="19372"/>
                    <a:pt x="15169" y="19420"/>
                    <a:pt x="15347" y="19467"/>
                  </a:cubicBezTo>
                  <a:lnTo>
                    <a:pt x="15562" y="19515"/>
                  </a:lnTo>
                  <a:lnTo>
                    <a:pt x="15835" y="19539"/>
                  </a:lnTo>
                  <a:cubicBezTo>
                    <a:pt x="16145" y="19539"/>
                    <a:pt x="16502" y="19432"/>
                    <a:pt x="16847" y="19301"/>
                  </a:cubicBezTo>
                  <a:cubicBezTo>
                    <a:pt x="17181" y="19170"/>
                    <a:pt x="17550" y="19039"/>
                    <a:pt x="17883" y="18872"/>
                  </a:cubicBezTo>
                  <a:cubicBezTo>
                    <a:pt x="18229" y="18717"/>
                    <a:pt x="18550" y="18586"/>
                    <a:pt x="18883" y="18455"/>
                  </a:cubicBezTo>
                  <a:cubicBezTo>
                    <a:pt x="19217" y="18324"/>
                    <a:pt x="19514" y="18217"/>
                    <a:pt x="19812" y="18122"/>
                  </a:cubicBezTo>
                  <a:cubicBezTo>
                    <a:pt x="20086" y="18039"/>
                    <a:pt x="20372" y="17979"/>
                    <a:pt x="20610" y="17931"/>
                  </a:cubicBezTo>
                  <a:cubicBezTo>
                    <a:pt x="20729" y="17920"/>
                    <a:pt x="20848" y="17908"/>
                    <a:pt x="20955" y="17884"/>
                  </a:cubicBezTo>
                  <a:cubicBezTo>
                    <a:pt x="21062" y="17872"/>
                    <a:pt x="21157" y="17872"/>
                    <a:pt x="21253" y="17872"/>
                  </a:cubicBezTo>
                  <a:cubicBezTo>
                    <a:pt x="21288" y="17870"/>
                    <a:pt x="21322" y="17869"/>
                    <a:pt x="21354" y="17869"/>
                  </a:cubicBezTo>
                  <a:close/>
                  <a:moveTo>
                    <a:pt x="10561" y="18824"/>
                  </a:moveTo>
                  <a:cubicBezTo>
                    <a:pt x="13109" y="18824"/>
                    <a:pt x="14454" y="21432"/>
                    <a:pt x="14454" y="21432"/>
                  </a:cubicBezTo>
                  <a:cubicBezTo>
                    <a:pt x="14454" y="21432"/>
                    <a:pt x="12811" y="20301"/>
                    <a:pt x="10168" y="20027"/>
                  </a:cubicBezTo>
                  <a:cubicBezTo>
                    <a:pt x="9229" y="19930"/>
                    <a:pt x="8568" y="19899"/>
                    <a:pt x="8106" y="19899"/>
                  </a:cubicBezTo>
                  <a:cubicBezTo>
                    <a:pt x="7263" y="19899"/>
                    <a:pt x="7084" y="20003"/>
                    <a:pt x="7084" y="20003"/>
                  </a:cubicBezTo>
                  <a:cubicBezTo>
                    <a:pt x="7084" y="20003"/>
                    <a:pt x="8025" y="18824"/>
                    <a:pt x="10561" y="18824"/>
                  </a:cubicBezTo>
                  <a:close/>
                  <a:moveTo>
                    <a:pt x="21086" y="18824"/>
                  </a:moveTo>
                  <a:cubicBezTo>
                    <a:pt x="23634" y="18824"/>
                    <a:pt x="24551" y="20003"/>
                    <a:pt x="24551" y="20003"/>
                  </a:cubicBezTo>
                  <a:cubicBezTo>
                    <a:pt x="24551" y="20003"/>
                    <a:pt x="24377" y="19904"/>
                    <a:pt x="23544" y="19904"/>
                  </a:cubicBezTo>
                  <a:cubicBezTo>
                    <a:pt x="23086" y="19904"/>
                    <a:pt x="22429" y="19934"/>
                    <a:pt x="21491" y="20027"/>
                  </a:cubicBezTo>
                  <a:cubicBezTo>
                    <a:pt x="18836" y="20301"/>
                    <a:pt x="17205" y="21432"/>
                    <a:pt x="17205" y="21432"/>
                  </a:cubicBezTo>
                  <a:cubicBezTo>
                    <a:pt x="17205" y="21432"/>
                    <a:pt x="18538" y="18824"/>
                    <a:pt x="21086" y="18824"/>
                  </a:cubicBezTo>
                  <a:close/>
                  <a:moveTo>
                    <a:pt x="10784" y="21152"/>
                  </a:moveTo>
                  <a:cubicBezTo>
                    <a:pt x="10966" y="21152"/>
                    <a:pt x="11157" y="21165"/>
                    <a:pt x="11359" y="21194"/>
                  </a:cubicBezTo>
                  <a:cubicBezTo>
                    <a:pt x="13002" y="21432"/>
                    <a:pt x="14002" y="23170"/>
                    <a:pt x="14049" y="23242"/>
                  </a:cubicBezTo>
                  <a:lnTo>
                    <a:pt x="14240" y="23599"/>
                  </a:lnTo>
                  <a:lnTo>
                    <a:pt x="13835" y="23623"/>
                  </a:lnTo>
                  <a:cubicBezTo>
                    <a:pt x="13597" y="23623"/>
                    <a:pt x="13442" y="23718"/>
                    <a:pt x="13204" y="23861"/>
                  </a:cubicBezTo>
                  <a:cubicBezTo>
                    <a:pt x="12823" y="24063"/>
                    <a:pt x="12406" y="24313"/>
                    <a:pt x="11561" y="24313"/>
                  </a:cubicBezTo>
                  <a:cubicBezTo>
                    <a:pt x="11418" y="24313"/>
                    <a:pt x="11251" y="24301"/>
                    <a:pt x="11073" y="24289"/>
                  </a:cubicBezTo>
                  <a:cubicBezTo>
                    <a:pt x="9168" y="24099"/>
                    <a:pt x="8596" y="22206"/>
                    <a:pt x="8573" y="22111"/>
                  </a:cubicBezTo>
                  <a:lnTo>
                    <a:pt x="8525" y="21968"/>
                  </a:lnTo>
                  <a:lnTo>
                    <a:pt x="8644" y="21861"/>
                  </a:lnTo>
                  <a:cubicBezTo>
                    <a:pt x="8686" y="21819"/>
                    <a:pt x="9472" y="21152"/>
                    <a:pt x="10784" y="21152"/>
                  </a:cubicBezTo>
                  <a:close/>
                  <a:moveTo>
                    <a:pt x="20871" y="21165"/>
                  </a:moveTo>
                  <a:cubicBezTo>
                    <a:pt x="22185" y="21165"/>
                    <a:pt x="22985" y="21851"/>
                    <a:pt x="23027" y="21872"/>
                  </a:cubicBezTo>
                  <a:lnTo>
                    <a:pt x="23146" y="21980"/>
                  </a:lnTo>
                  <a:lnTo>
                    <a:pt x="23086" y="22134"/>
                  </a:lnTo>
                  <a:cubicBezTo>
                    <a:pt x="23051" y="22206"/>
                    <a:pt x="22491" y="24111"/>
                    <a:pt x="20586" y="24301"/>
                  </a:cubicBezTo>
                  <a:cubicBezTo>
                    <a:pt x="20407" y="24313"/>
                    <a:pt x="20241" y="24337"/>
                    <a:pt x="20086" y="24337"/>
                  </a:cubicBezTo>
                  <a:cubicBezTo>
                    <a:pt x="19252" y="24337"/>
                    <a:pt x="18824" y="24075"/>
                    <a:pt x="18467" y="23873"/>
                  </a:cubicBezTo>
                  <a:cubicBezTo>
                    <a:pt x="18229" y="23742"/>
                    <a:pt x="18062" y="23635"/>
                    <a:pt x="17824" y="23635"/>
                  </a:cubicBezTo>
                  <a:lnTo>
                    <a:pt x="17431" y="23611"/>
                  </a:lnTo>
                  <a:lnTo>
                    <a:pt x="17621" y="23254"/>
                  </a:lnTo>
                  <a:cubicBezTo>
                    <a:pt x="17669" y="23182"/>
                    <a:pt x="18657" y="21444"/>
                    <a:pt x="20312" y="21206"/>
                  </a:cubicBezTo>
                  <a:cubicBezTo>
                    <a:pt x="20507" y="21177"/>
                    <a:pt x="20694" y="21165"/>
                    <a:pt x="20871" y="21165"/>
                  </a:cubicBezTo>
                  <a:close/>
                  <a:moveTo>
                    <a:pt x="22819" y="24211"/>
                  </a:moveTo>
                  <a:cubicBezTo>
                    <a:pt x="23161" y="24211"/>
                    <a:pt x="23336" y="24516"/>
                    <a:pt x="23336" y="24516"/>
                  </a:cubicBezTo>
                  <a:cubicBezTo>
                    <a:pt x="23336" y="24516"/>
                    <a:pt x="23324" y="24956"/>
                    <a:pt x="22860" y="25063"/>
                  </a:cubicBezTo>
                  <a:cubicBezTo>
                    <a:pt x="22771" y="25088"/>
                    <a:pt x="22659" y="25098"/>
                    <a:pt x="22539" y="25098"/>
                  </a:cubicBezTo>
                  <a:cubicBezTo>
                    <a:pt x="22080" y="25098"/>
                    <a:pt x="21491" y="24956"/>
                    <a:pt x="21491" y="24956"/>
                  </a:cubicBezTo>
                  <a:cubicBezTo>
                    <a:pt x="21491" y="24956"/>
                    <a:pt x="22217" y="24337"/>
                    <a:pt x="22670" y="24230"/>
                  </a:cubicBezTo>
                  <a:cubicBezTo>
                    <a:pt x="22722" y="24217"/>
                    <a:pt x="22772" y="24211"/>
                    <a:pt x="22819" y="24211"/>
                  </a:cubicBezTo>
                  <a:close/>
                  <a:moveTo>
                    <a:pt x="8816" y="24223"/>
                  </a:moveTo>
                  <a:cubicBezTo>
                    <a:pt x="8863" y="24223"/>
                    <a:pt x="8913" y="24229"/>
                    <a:pt x="8965" y="24242"/>
                  </a:cubicBezTo>
                  <a:cubicBezTo>
                    <a:pt x="9418" y="24349"/>
                    <a:pt x="10144" y="24968"/>
                    <a:pt x="10144" y="24968"/>
                  </a:cubicBezTo>
                  <a:cubicBezTo>
                    <a:pt x="10144" y="24968"/>
                    <a:pt x="9565" y="25105"/>
                    <a:pt x="9096" y="25105"/>
                  </a:cubicBezTo>
                  <a:cubicBezTo>
                    <a:pt x="8978" y="25105"/>
                    <a:pt x="8868" y="25097"/>
                    <a:pt x="8775" y="25075"/>
                  </a:cubicBezTo>
                  <a:cubicBezTo>
                    <a:pt x="8334" y="24968"/>
                    <a:pt x="8299" y="24528"/>
                    <a:pt x="8299" y="24528"/>
                  </a:cubicBezTo>
                  <a:cubicBezTo>
                    <a:pt x="8299" y="24528"/>
                    <a:pt x="8474" y="24223"/>
                    <a:pt x="8816" y="24223"/>
                  </a:cubicBezTo>
                  <a:close/>
                  <a:moveTo>
                    <a:pt x="10363" y="25087"/>
                  </a:moveTo>
                  <a:cubicBezTo>
                    <a:pt x="10370" y="25087"/>
                    <a:pt x="10376" y="25087"/>
                    <a:pt x="10382" y="25087"/>
                  </a:cubicBezTo>
                  <a:cubicBezTo>
                    <a:pt x="10847" y="25123"/>
                    <a:pt x="11668" y="25599"/>
                    <a:pt x="11668" y="25599"/>
                  </a:cubicBezTo>
                  <a:cubicBezTo>
                    <a:pt x="11668" y="25599"/>
                    <a:pt x="10840" y="25957"/>
                    <a:pt x="10366" y="25957"/>
                  </a:cubicBezTo>
                  <a:cubicBezTo>
                    <a:pt x="10351" y="25957"/>
                    <a:pt x="10337" y="25957"/>
                    <a:pt x="10323" y="25956"/>
                  </a:cubicBezTo>
                  <a:cubicBezTo>
                    <a:pt x="9870" y="25921"/>
                    <a:pt x="9763" y="25492"/>
                    <a:pt x="9763" y="25492"/>
                  </a:cubicBezTo>
                  <a:cubicBezTo>
                    <a:pt x="9763" y="25492"/>
                    <a:pt x="9925" y="25087"/>
                    <a:pt x="10363" y="25087"/>
                  </a:cubicBezTo>
                  <a:close/>
                  <a:moveTo>
                    <a:pt x="21284" y="25087"/>
                  </a:moveTo>
                  <a:cubicBezTo>
                    <a:pt x="21734" y="25087"/>
                    <a:pt x="21896" y="25492"/>
                    <a:pt x="21896" y="25492"/>
                  </a:cubicBezTo>
                  <a:cubicBezTo>
                    <a:pt x="21896" y="25492"/>
                    <a:pt x="21789" y="25921"/>
                    <a:pt x="21324" y="25956"/>
                  </a:cubicBezTo>
                  <a:cubicBezTo>
                    <a:pt x="21310" y="25957"/>
                    <a:pt x="21296" y="25957"/>
                    <a:pt x="21281" y="25957"/>
                  </a:cubicBezTo>
                  <a:cubicBezTo>
                    <a:pt x="20808" y="25957"/>
                    <a:pt x="19991" y="25599"/>
                    <a:pt x="19991" y="25599"/>
                  </a:cubicBezTo>
                  <a:cubicBezTo>
                    <a:pt x="19991" y="25599"/>
                    <a:pt x="20824" y="25123"/>
                    <a:pt x="21265" y="25087"/>
                  </a:cubicBezTo>
                  <a:cubicBezTo>
                    <a:pt x="21271" y="25087"/>
                    <a:pt x="21278" y="25087"/>
                    <a:pt x="21284" y="25087"/>
                  </a:cubicBezTo>
                  <a:close/>
                  <a:moveTo>
                    <a:pt x="23179" y="25389"/>
                  </a:moveTo>
                  <a:cubicBezTo>
                    <a:pt x="23503" y="25389"/>
                    <a:pt x="23658" y="25671"/>
                    <a:pt x="23658" y="25671"/>
                  </a:cubicBezTo>
                  <a:cubicBezTo>
                    <a:pt x="23658" y="25671"/>
                    <a:pt x="23646" y="26099"/>
                    <a:pt x="23217" y="26206"/>
                  </a:cubicBezTo>
                  <a:cubicBezTo>
                    <a:pt x="23138" y="26224"/>
                    <a:pt x="23041" y="26232"/>
                    <a:pt x="22937" y="26232"/>
                  </a:cubicBezTo>
                  <a:cubicBezTo>
                    <a:pt x="22493" y="26232"/>
                    <a:pt x="21908" y="26099"/>
                    <a:pt x="21908" y="26099"/>
                  </a:cubicBezTo>
                  <a:cubicBezTo>
                    <a:pt x="21908" y="26099"/>
                    <a:pt x="22586" y="25504"/>
                    <a:pt x="23027" y="25409"/>
                  </a:cubicBezTo>
                  <a:cubicBezTo>
                    <a:pt x="23081" y="25395"/>
                    <a:pt x="23132" y="25389"/>
                    <a:pt x="23179" y="25389"/>
                  </a:cubicBezTo>
                  <a:close/>
                  <a:moveTo>
                    <a:pt x="8479" y="25389"/>
                  </a:moveTo>
                  <a:cubicBezTo>
                    <a:pt x="8527" y="25389"/>
                    <a:pt x="8578" y="25395"/>
                    <a:pt x="8632" y="25409"/>
                  </a:cubicBezTo>
                  <a:cubicBezTo>
                    <a:pt x="9061" y="25504"/>
                    <a:pt x="9751" y="26099"/>
                    <a:pt x="9751" y="26099"/>
                  </a:cubicBezTo>
                  <a:cubicBezTo>
                    <a:pt x="9751" y="26099"/>
                    <a:pt x="9187" y="26236"/>
                    <a:pt x="8742" y="26236"/>
                  </a:cubicBezTo>
                  <a:cubicBezTo>
                    <a:pt x="8631" y="26236"/>
                    <a:pt x="8527" y="26228"/>
                    <a:pt x="8442" y="26206"/>
                  </a:cubicBezTo>
                  <a:cubicBezTo>
                    <a:pt x="8001" y="26099"/>
                    <a:pt x="7989" y="25671"/>
                    <a:pt x="7989" y="25671"/>
                  </a:cubicBezTo>
                  <a:cubicBezTo>
                    <a:pt x="7989" y="25671"/>
                    <a:pt x="8153" y="25389"/>
                    <a:pt x="8479" y="25389"/>
                  </a:cubicBezTo>
                  <a:close/>
                  <a:moveTo>
                    <a:pt x="11835" y="25921"/>
                  </a:moveTo>
                  <a:cubicBezTo>
                    <a:pt x="12287" y="25921"/>
                    <a:pt x="13133" y="26361"/>
                    <a:pt x="13133" y="26361"/>
                  </a:cubicBezTo>
                  <a:cubicBezTo>
                    <a:pt x="13133" y="26361"/>
                    <a:pt x="12287" y="26790"/>
                    <a:pt x="11835" y="26790"/>
                  </a:cubicBezTo>
                  <a:cubicBezTo>
                    <a:pt x="11371" y="26790"/>
                    <a:pt x="11240" y="26361"/>
                    <a:pt x="11240" y="26361"/>
                  </a:cubicBezTo>
                  <a:cubicBezTo>
                    <a:pt x="11240" y="26361"/>
                    <a:pt x="11371" y="25921"/>
                    <a:pt x="11835" y="25921"/>
                  </a:cubicBezTo>
                  <a:close/>
                  <a:moveTo>
                    <a:pt x="19824" y="25921"/>
                  </a:moveTo>
                  <a:cubicBezTo>
                    <a:pt x="20288" y="25921"/>
                    <a:pt x="20419" y="26349"/>
                    <a:pt x="20419" y="26349"/>
                  </a:cubicBezTo>
                  <a:cubicBezTo>
                    <a:pt x="20419" y="26349"/>
                    <a:pt x="20288" y="26790"/>
                    <a:pt x="19824" y="26790"/>
                  </a:cubicBezTo>
                  <a:cubicBezTo>
                    <a:pt x="19360" y="26790"/>
                    <a:pt x="18514" y="26349"/>
                    <a:pt x="18514" y="26349"/>
                  </a:cubicBezTo>
                  <a:cubicBezTo>
                    <a:pt x="18514" y="26349"/>
                    <a:pt x="19360" y="25921"/>
                    <a:pt x="19824" y="25921"/>
                  </a:cubicBezTo>
                  <a:close/>
                  <a:moveTo>
                    <a:pt x="9917" y="26217"/>
                  </a:moveTo>
                  <a:cubicBezTo>
                    <a:pt x="9929" y="26217"/>
                    <a:pt x="9941" y="26218"/>
                    <a:pt x="9954" y="26218"/>
                  </a:cubicBezTo>
                  <a:cubicBezTo>
                    <a:pt x="10382" y="26254"/>
                    <a:pt x="11180" y="26694"/>
                    <a:pt x="11180" y="26694"/>
                  </a:cubicBezTo>
                  <a:cubicBezTo>
                    <a:pt x="11180" y="26694"/>
                    <a:pt x="10374" y="27040"/>
                    <a:pt x="9928" y="27040"/>
                  </a:cubicBezTo>
                  <a:cubicBezTo>
                    <a:pt x="9921" y="27040"/>
                    <a:pt x="9913" y="27040"/>
                    <a:pt x="9906" y="27040"/>
                  </a:cubicBezTo>
                  <a:cubicBezTo>
                    <a:pt x="9477" y="27016"/>
                    <a:pt x="9370" y="26599"/>
                    <a:pt x="9370" y="26599"/>
                  </a:cubicBezTo>
                  <a:cubicBezTo>
                    <a:pt x="9370" y="26599"/>
                    <a:pt x="9505" y="26217"/>
                    <a:pt x="9917" y="26217"/>
                  </a:cubicBezTo>
                  <a:close/>
                  <a:moveTo>
                    <a:pt x="21730" y="26217"/>
                  </a:moveTo>
                  <a:cubicBezTo>
                    <a:pt x="22142" y="26217"/>
                    <a:pt x="22277" y="26599"/>
                    <a:pt x="22277" y="26599"/>
                  </a:cubicBezTo>
                  <a:cubicBezTo>
                    <a:pt x="22277" y="26599"/>
                    <a:pt x="22170" y="27016"/>
                    <a:pt x="21741" y="27040"/>
                  </a:cubicBezTo>
                  <a:cubicBezTo>
                    <a:pt x="21722" y="27041"/>
                    <a:pt x="21702" y="27042"/>
                    <a:pt x="21681" y="27042"/>
                  </a:cubicBezTo>
                  <a:cubicBezTo>
                    <a:pt x="21239" y="27042"/>
                    <a:pt x="20479" y="26694"/>
                    <a:pt x="20479" y="26694"/>
                  </a:cubicBezTo>
                  <a:cubicBezTo>
                    <a:pt x="20479" y="26694"/>
                    <a:pt x="21265" y="26230"/>
                    <a:pt x="21693" y="26218"/>
                  </a:cubicBezTo>
                  <a:cubicBezTo>
                    <a:pt x="21706" y="26218"/>
                    <a:pt x="21718" y="26217"/>
                    <a:pt x="21730" y="26217"/>
                  </a:cubicBezTo>
                  <a:close/>
                  <a:moveTo>
                    <a:pt x="8186" y="26412"/>
                  </a:moveTo>
                  <a:cubicBezTo>
                    <a:pt x="8232" y="26412"/>
                    <a:pt x="8282" y="26419"/>
                    <a:pt x="8334" y="26433"/>
                  </a:cubicBezTo>
                  <a:cubicBezTo>
                    <a:pt x="8739" y="26540"/>
                    <a:pt x="9394" y="27087"/>
                    <a:pt x="9394" y="27087"/>
                  </a:cubicBezTo>
                  <a:cubicBezTo>
                    <a:pt x="9394" y="27087"/>
                    <a:pt x="8848" y="27220"/>
                    <a:pt x="8419" y="27220"/>
                  </a:cubicBezTo>
                  <a:cubicBezTo>
                    <a:pt x="8318" y="27220"/>
                    <a:pt x="8223" y="27213"/>
                    <a:pt x="8144" y="27195"/>
                  </a:cubicBezTo>
                  <a:cubicBezTo>
                    <a:pt x="7739" y="27087"/>
                    <a:pt x="7727" y="26683"/>
                    <a:pt x="7727" y="26683"/>
                  </a:cubicBezTo>
                  <a:cubicBezTo>
                    <a:pt x="7727" y="26683"/>
                    <a:pt x="7880" y="26412"/>
                    <a:pt x="8186" y="26412"/>
                  </a:cubicBezTo>
                  <a:close/>
                  <a:moveTo>
                    <a:pt x="23469" y="26424"/>
                  </a:moveTo>
                  <a:cubicBezTo>
                    <a:pt x="23770" y="26424"/>
                    <a:pt x="23932" y="26694"/>
                    <a:pt x="23932" y="26694"/>
                  </a:cubicBezTo>
                  <a:cubicBezTo>
                    <a:pt x="23932" y="26694"/>
                    <a:pt x="23920" y="27099"/>
                    <a:pt x="23515" y="27206"/>
                  </a:cubicBezTo>
                  <a:cubicBezTo>
                    <a:pt x="23440" y="27221"/>
                    <a:pt x="23352" y="27228"/>
                    <a:pt x="23257" y="27228"/>
                  </a:cubicBezTo>
                  <a:cubicBezTo>
                    <a:pt x="22826" y="27228"/>
                    <a:pt x="22265" y="27099"/>
                    <a:pt x="22265" y="27099"/>
                  </a:cubicBezTo>
                  <a:cubicBezTo>
                    <a:pt x="22265" y="27099"/>
                    <a:pt x="22920" y="26528"/>
                    <a:pt x="23324" y="26444"/>
                  </a:cubicBezTo>
                  <a:cubicBezTo>
                    <a:pt x="23376" y="26430"/>
                    <a:pt x="23424" y="26424"/>
                    <a:pt x="23469" y="26424"/>
                  </a:cubicBezTo>
                  <a:close/>
                  <a:moveTo>
                    <a:pt x="11323" y="27016"/>
                  </a:moveTo>
                  <a:cubicBezTo>
                    <a:pt x="11752" y="27016"/>
                    <a:pt x="12573" y="27433"/>
                    <a:pt x="12573" y="27433"/>
                  </a:cubicBezTo>
                  <a:cubicBezTo>
                    <a:pt x="12573" y="27433"/>
                    <a:pt x="11775" y="27849"/>
                    <a:pt x="11323" y="27849"/>
                  </a:cubicBezTo>
                  <a:cubicBezTo>
                    <a:pt x="10894" y="27849"/>
                    <a:pt x="10763" y="27433"/>
                    <a:pt x="10763" y="27433"/>
                  </a:cubicBezTo>
                  <a:cubicBezTo>
                    <a:pt x="10763" y="27433"/>
                    <a:pt x="10894" y="27016"/>
                    <a:pt x="11323" y="27016"/>
                  </a:cubicBezTo>
                  <a:close/>
                  <a:moveTo>
                    <a:pt x="20324" y="27016"/>
                  </a:moveTo>
                  <a:cubicBezTo>
                    <a:pt x="20765" y="27016"/>
                    <a:pt x="20896" y="27433"/>
                    <a:pt x="20896" y="27433"/>
                  </a:cubicBezTo>
                  <a:cubicBezTo>
                    <a:pt x="20896" y="27433"/>
                    <a:pt x="20776" y="27849"/>
                    <a:pt x="20324" y="27849"/>
                  </a:cubicBezTo>
                  <a:cubicBezTo>
                    <a:pt x="19895" y="27849"/>
                    <a:pt x="19074" y="27433"/>
                    <a:pt x="19074" y="27433"/>
                  </a:cubicBezTo>
                  <a:cubicBezTo>
                    <a:pt x="19074" y="27433"/>
                    <a:pt x="19884" y="27016"/>
                    <a:pt x="20324" y="27016"/>
                  </a:cubicBezTo>
                  <a:close/>
                  <a:moveTo>
                    <a:pt x="9532" y="27216"/>
                  </a:moveTo>
                  <a:cubicBezTo>
                    <a:pt x="9549" y="27216"/>
                    <a:pt x="9566" y="27217"/>
                    <a:pt x="9585" y="27218"/>
                  </a:cubicBezTo>
                  <a:cubicBezTo>
                    <a:pt x="10001" y="27242"/>
                    <a:pt x="10740" y="27683"/>
                    <a:pt x="10740" y="27683"/>
                  </a:cubicBezTo>
                  <a:cubicBezTo>
                    <a:pt x="10740" y="27683"/>
                    <a:pt x="9982" y="27993"/>
                    <a:pt x="9560" y="27993"/>
                  </a:cubicBezTo>
                  <a:cubicBezTo>
                    <a:pt x="9552" y="27993"/>
                    <a:pt x="9545" y="27992"/>
                    <a:pt x="9537" y="27992"/>
                  </a:cubicBezTo>
                  <a:cubicBezTo>
                    <a:pt x="9120" y="27968"/>
                    <a:pt x="9037" y="27576"/>
                    <a:pt x="9037" y="27576"/>
                  </a:cubicBezTo>
                  <a:cubicBezTo>
                    <a:pt x="9037" y="27576"/>
                    <a:pt x="9157" y="27216"/>
                    <a:pt x="9532" y="27216"/>
                  </a:cubicBezTo>
                  <a:close/>
                  <a:moveTo>
                    <a:pt x="22127" y="27204"/>
                  </a:moveTo>
                  <a:cubicBezTo>
                    <a:pt x="22502" y="27204"/>
                    <a:pt x="22622" y="27564"/>
                    <a:pt x="22622" y="27564"/>
                  </a:cubicBezTo>
                  <a:cubicBezTo>
                    <a:pt x="22622" y="27564"/>
                    <a:pt x="22527" y="27968"/>
                    <a:pt x="22110" y="27992"/>
                  </a:cubicBezTo>
                  <a:cubicBezTo>
                    <a:pt x="22096" y="27993"/>
                    <a:pt x="22082" y="27993"/>
                    <a:pt x="22067" y="27993"/>
                  </a:cubicBezTo>
                  <a:cubicBezTo>
                    <a:pt x="21642" y="27993"/>
                    <a:pt x="20907" y="27671"/>
                    <a:pt x="20907" y="27671"/>
                  </a:cubicBezTo>
                  <a:cubicBezTo>
                    <a:pt x="20907" y="27671"/>
                    <a:pt x="21658" y="27230"/>
                    <a:pt x="22074" y="27206"/>
                  </a:cubicBezTo>
                  <a:cubicBezTo>
                    <a:pt x="22092" y="27205"/>
                    <a:pt x="22110" y="27204"/>
                    <a:pt x="22127" y="27204"/>
                  </a:cubicBezTo>
                  <a:close/>
                  <a:moveTo>
                    <a:pt x="20765" y="27957"/>
                  </a:moveTo>
                  <a:cubicBezTo>
                    <a:pt x="21169" y="27957"/>
                    <a:pt x="21300" y="28349"/>
                    <a:pt x="21300" y="28349"/>
                  </a:cubicBezTo>
                  <a:cubicBezTo>
                    <a:pt x="21300" y="28349"/>
                    <a:pt x="21181" y="28730"/>
                    <a:pt x="20765" y="28730"/>
                  </a:cubicBezTo>
                  <a:cubicBezTo>
                    <a:pt x="20348" y="28730"/>
                    <a:pt x="19574" y="28349"/>
                    <a:pt x="19574" y="28349"/>
                  </a:cubicBezTo>
                  <a:cubicBezTo>
                    <a:pt x="19574" y="28349"/>
                    <a:pt x="20348" y="27957"/>
                    <a:pt x="20765" y="27957"/>
                  </a:cubicBezTo>
                  <a:close/>
                  <a:moveTo>
                    <a:pt x="10906" y="27968"/>
                  </a:moveTo>
                  <a:cubicBezTo>
                    <a:pt x="11323" y="27968"/>
                    <a:pt x="12097" y="28349"/>
                    <a:pt x="12097" y="28349"/>
                  </a:cubicBezTo>
                  <a:cubicBezTo>
                    <a:pt x="12097" y="28349"/>
                    <a:pt x="11323" y="28742"/>
                    <a:pt x="10906" y="28742"/>
                  </a:cubicBezTo>
                  <a:cubicBezTo>
                    <a:pt x="10478" y="28730"/>
                    <a:pt x="10370" y="28349"/>
                    <a:pt x="10370" y="28349"/>
                  </a:cubicBezTo>
                  <a:cubicBezTo>
                    <a:pt x="10370" y="28349"/>
                    <a:pt x="10489" y="27968"/>
                    <a:pt x="10906" y="27968"/>
                  </a:cubicBezTo>
                  <a:close/>
                  <a:moveTo>
                    <a:pt x="6263" y="24575"/>
                  </a:moveTo>
                  <a:cubicBezTo>
                    <a:pt x="6263" y="24575"/>
                    <a:pt x="6453" y="24885"/>
                    <a:pt x="6679" y="25373"/>
                  </a:cubicBezTo>
                  <a:cubicBezTo>
                    <a:pt x="6787" y="25611"/>
                    <a:pt x="6918" y="25897"/>
                    <a:pt x="7037" y="26206"/>
                  </a:cubicBezTo>
                  <a:cubicBezTo>
                    <a:pt x="7156" y="26516"/>
                    <a:pt x="7275" y="26849"/>
                    <a:pt x="7382" y="27195"/>
                  </a:cubicBezTo>
                  <a:cubicBezTo>
                    <a:pt x="7489" y="27528"/>
                    <a:pt x="7584" y="27861"/>
                    <a:pt x="7680" y="28183"/>
                  </a:cubicBezTo>
                  <a:cubicBezTo>
                    <a:pt x="7763" y="28504"/>
                    <a:pt x="7846" y="28814"/>
                    <a:pt x="7882" y="29064"/>
                  </a:cubicBezTo>
                  <a:cubicBezTo>
                    <a:pt x="8001" y="29588"/>
                    <a:pt x="8037" y="29945"/>
                    <a:pt x="8037" y="29945"/>
                  </a:cubicBezTo>
                  <a:cubicBezTo>
                    <a:pt x="8037" y="29945"/>
                    <a:pt x="7858" y="29623"/>
                    <a:pt x="7632" y="29135"/>
                  </a:cubicBezTo>
                  <a:cubicBezTo>
                    <a:pt x="7525" y="28897"/>
                    <a:pt x="7394" y="28623"/>
                    <a:pt x="7275" y="28302"/>
                  </a:cubicBezTo>
                  <a:cubicBezTo>
                    <a:pt x="7156" y="27992"/>
                    <a:pt x="7037" y="27671"/>
                    <a:pt x="6918" y="27325"/>
                  </a:cubicBezTo>
                  <a:cubicBezTo>
                    <a:pt x="6810" y="26980"/>
                    <a:pt x="6715" y="26647"/>
                    <a:pt x="6620" y="26325"/>
                  </a:cubicBezTo>
                  <a:cubicBezTo>
                    <a:pt x="6537" y="26016"/>
                    <a:pt x="6453" y="25706"/>
                    <a:pt x="6418" y="25444"/>
                  </a:cubicBezTo>
                  <a:cubicBezTo>
                    <a:pt x="6298" y="24932"/>
                    <a:pt x="6263" y="24575"/>
                    <a:pt x="6263" y="24575"/>
                  </a:cubicBezTo>
                  <a:close/>
                  <a:moveTo>
                    <a:pt x="25372" y="24587"/>
                  </a:moveTo>
                  <a:cubicBezTo>
                    <a:pt x="25372" y="24587"/>
                    <a:pt x="25337" y="24944"/>
                    <a:pt x="25229" y="25456"/>
                  </a:cubicBezTo>
                  <a:cubicBezTo>
                    <a:pt x="25158" y="25730"/>
                    <a:pt x="25110" y="26028"/>
                    <a:pt x="25015" y="26337"/>
                  </a:cubicBezTo>
                  <a:cubicBezTo>
                    <a:pt x="24932" y="26647"/>
                    <a:pt x="24825" y="26992"/>
                    <a:pt x="24717" y="27337"/>
                  </a:cubicBezTo>
                  <a:cubicBezTo>
                    <a:pt x="24610" y="27683"/>
                    <a:pt x="24491" y="28004"/>
                    <a:pt x="24360" y="28314"/>
                  </a:cubicBezTo>
                  <a:cubicBezTo>
                    <a:pt x="24241" y="28635"/>
                    <a:pt x="24122" y="28909"/>
                    <a:pt x="24003" y="29159"/>
                  </a:cubicBezTo>
                  <a:cubicBezTo>
                    <a:pt x="23777" y="29647"/>
                    <a:pt x="23598" y="29957"/>
                    <a:pt x="23598" y="29957"/>
                  </a:cubicBezTo>
                  <a:cubicBezTo>
                    <a:pt x="23598" y="29957"/>
                    <a:pt x="23634" y="29600"/>
                    <a:pt x="23753" y="29076"/>
                  </a:cubicBezTo>
                  <a:cubicBezTo>
                    <a:pt x="23813" y="28826"/>
                    <a:pt x="23872" y="28516"/>
                    <a:pt x="23955" y="28207"/>
                  </a:cubicBezTo>
                  <a:cubicBezTo>
                    <a:pt x="24051" y="27885"/>
                    <a:pt x="24134" y="27552"/>
                    <a:pt x="24253" y="27206"/>
                  </a:cubicBezTo>
                  <a:cubicBezTo>
                    <a:pt x="24360" y="26861"/>
                    <a:pt x="24479" y="26540"/>
                    <a:pt x="24598" y="26218"/>
                  </a:cubicBezTo>
                  <a:cubicBezTo>
                    <a:pt x="24717" y="25909"/>
                    <a:pt x="24837" y="25623"/>
                    <a:pt x="24956" y="25385"/>
                  </a:cubicBezTo>
                  <a:cubicBezTo>
                    <a:pt x="25194" y="24885"/>
                    <a:pt x="25372" y="24587"/>
                    <a:pt x="25372" y="24587"/>
                  </a:cubicBezTo>
                  <a:close/>
                  <a:moveTo>
                    <a:pt x="15014" y="22551"/>
                  </a:moveTo>
                  <a:cubicBezTo>
                    <a:pt x="15014" y="22552"/>
                    <a:pt x="14871" y="26004"/>
                    <a:pt x="14657" y="27433"/>
                  </a:cubicBezTo>
                  <a:cubicBezTo>
                    <a:pt x="14454" y="28861"/>
                    <a:pt x="14049" y="29992"/>
                    <a:pt x="13037" y="29992"/>
                  </a:cubicBezTo>
                  <a:cubicBezTo>
                    <a:pt x="12204" y="29992"/>
                    <a:pt x="13752" y="28754"/>
                    <a:pt x="14038" y="27730"/>
                  </a:cubicBezTo>
                  <a:cubicBezTo>
                    <a:pt x="14311" y="26695"/>
                    <a:pt x="15014" y="22552"/>
                    <a:pt x="15014" y="22551"/>
                  </a:cubicBezTo>
                  <a:close/>
                  <a:moveTo>
                    <a:pt x="16621" y="22551"/>
                  </a:moveTo>
                  <a:lnTo>
                    <a:pt x="16621" y="22551"/>
                  </a:lnTo>
                  <a:cubicBezTo>
                    <a:pt x="16621" y="22552"/>
                    <a:pt x="17336" y="26695"/>
                    <a:pt x="17621" y="27730"/>
                  </a:cubicBezTo>
                  <a:cubicBezTo>
                    <a:pt x="17907" y="28754"/>
                    <a:pt x="19431" y="29992"/>
                    <a:pt x="18598" y="29992"/>
                  </a:cubicBezTo>
                  <a:cubicBezTo>
                    <a:pt x="17609" y="29992"/>
                    <a:pt x="17193" y="28861"/>
                    <a:pt x="16978" y="27433"/>
                  </a:cubicBezTo>
                  <a:cubicBezTo>
                    <a:pt x="16776" y="26004"/>
                    <a:pt x="16621" y="22552"/>
                    <a:pt x="16621" y="22551"/>
                  </a:cubicBezTo>
                  <a:close/>
                  <a:moveTo>
                    <a:pt x="15835" y="21789"/>
                  </a:moveTo>
                  <a:cubicBezTo>
                    <a:pt x="15835" y="21789"/>
                    <a:pt x="16538" y="27802"/>
                    <a:pt x="16597" y="29064"/>
                  </a:cubicBezTo>
                  <a:cubicBezTo>
                    <a:pt x="16657" y="30326"/>
                    <a:pt x="16621" y="30814"/>
                    <a:pt x="15835" y="30814"/>
                  </a:cubicBezTo>
                  <a:cubicBezTo>
                    <a:pt x="15026" y="30814"/>
                    <a:pt x="15014" y="30314"/>
                    <a:pt x="15073" y="29064"/>
                  </a:cubicBezTo>
                  <a:cubicBezTo>
                    <a:pt x="15133" y="27802"/>
                    <a:pt x="15835" y="21789"/>
                    <a:pt x="15835" y="21789"/>
                  </a:cubicBezTo>
                  <a:close/>
                  <a:moveTo>
                    <a:pt x="4201" y="29077"/>
                  </a:moveTo>
                  <a:cubicBezTo>
                    <a:pt x="4311" y="29077"/>
                    <a:pt x="4420" y="29085"/>
                    <a:pt x="4524" y="29100"/>
                  </a:cubicBezTo>
                  <a:cubicBezTo>
                    <a:pt x="5239" y="29171"/>
                    <a:pt x="5822" y="29540"/>
                    <a:pt x="6156" y="29969"/>
                  </a:cubicBezTo>
                  <a:cubicBezTo>
                    <a:pt x="6334" y="30183"/>
                    <a:pt x="6453" y="30397"/>
                    <a:pt x="6537" y="30612"/>
                  </a:cubicBezTo>
                  <a:cubicBezTo>
                    <a:pt x="6620" y="30814"/>
                    <a:pt x="6644" y="31004"/>
                    <a:pt x="6668" y="31147"/>
                  </a:cubicBezTo>
                  <a:cubicBezTo>
                    <a:pt x="6679" y="31302"/>
                    <a:pt x="6679" y="31421"/>
                    <a:pt x="6668" y="31505"/>
                  </a:cubicBezTo>
                  <a:lnTo>
                    <a:pt x="6668" y="31624"/>
                  </a:lnTo>
                  <a:cubicBezTo>
                    <a:pt x="6668" y="31624"/>
                    <a:pt x="6668" y="31576"/>
                    <a:pt x="6644" y="31505"/>
                  </a:cubicBezTo>
                  <a:cubicBezTo>
                    <a:pt x="6632" y="31433"/>
                    <a:pt x="6608" y="31314"/>
                    <a:pt x="6572" y="31159"/>
                  </a:cubicBezTo>
                  <a:cubicBezTo>
                    <a:pt x="6537" y="31028"/>
                    <a:pt x="6465" y="30850"/>
                    <a:pt x="6370" y="30671"/>
                  </a:cubicBezTo>
                  <a:cubicBezTo>
                    <a:pt x="6275" y="30493"/>
                    <a:pt x="6132" y="30314"/>
                    <a:pt x="5965" y="30135"/>
                  </a:cubicBezTo>
                  <a:cubicBezTo>
                    <a:pt x="5787" y="29969"/>
                    <a:pt x="5572" y="29802"/>
                    <a:pt x="5322" y="29683"/>
                  </a:cubicBezTo>
                  <a:cubicBezTo>
                    <a:pt x="5072" y="29564"/>
                    <a:pt x="4786" y="29504"/>
                    <a:pt x="4501" y="29480"/>
                  </a:cubicBezTo>
                  <a:cubicBezTo>
                    <a:pt x="4463" y="29479"/>
                    <a:pt x="4426" y="29478"/>
                    <a:pt x="4389" y="29478"/>
                  </a:cubicBezTo>
                  <a:cubicBezTo>
                    <a:pt x="4122" y="29478"/>
                    <a:pt x="3869" y="29517"/>
                    <a:pt x="3608" y="29611"/>
                  </a:cubicBezTo>
                  <a:cubicBezTo>
                    <a:pt x="3334" y="29719"/>
                    <a:pt x="3060" y="29897"/>
                    <a:pt x="2834" y="30100"/>
                  </a:cubicBezTo>
                  <a:cubicBezTo>
                    <a:pt x="2619" y="30326"/>
                    <a:pt x="2453" y="30600"/>
                    <a:pt x="2346" y="30874"/>
                  </a:cubicBezTo>
                  <a:cubicBezTo>
                    <a:pt x="2286" y="31028"/>
                    <a:pt x="2262" y="31171"/>
                    <a:pt x="2227" y="31314"/>
                  </a:cubicBezTo>
                  <a:cubicBezTo>
                    <a:pt x="2215" y="31374"/>
                    <a:pt x="2215" y="31469"/>
                    <a:pt x="2203" y="31552"/>
                  </a:cubicBezTo>
                  <a:cubicBezTo>
                    <a:pt x="2179" y="31612"/>
                    <a:pt x="2203" y="31695"/>
                    <a:pt x="2203" y="31766"/>
                  </a:cubicBezTo>
                  <a:cubicBezTo>
                    <a:pt x="2215" y="32064"/>
                    <a:pt x="2286" y="32350"/>
                    <a:pt x="2405" y="32588"/>
                  </a:cubicBezTo>
                  <a:cubicBezTo>
                    <a:pt x="2524" y="32838"/>
                    <a:pt x="2679" y="33052"/>
                    <a:pt x="2858" y="33231"/>
                  </a:cubicBezTo>
                  <a:cubicBezTo>
                    <a:pt x="3036" y="33410"/>
                    <a:pt x="3215" y="33541"/>
                    <a:pt x="3393" y="33636"/>
                  </a:cubicBezTo>
                  <a:cubicBezTo>
                    <a:pt x="3572" y="33731"/>
                    <a:pt x="3727" y="33802"/>
                    <a:pt x="3882" y="33838"/>
                  </a:cubicBezTo>
                  <a:cubicBezTo>
                    <a:pt x="4012" y="33874"/>
                    <a:pt x="4132" y="33910"/>
                    <a:pt x="4227" y="33910"/>
                  </a:cubicBezTo>
                  <a:cubicBezTo>
                    <a:pt x="4298" y="33933"/>
                    <a:pt x="4346" y="33933"/>
                    <a:pt x="4346" y="33933"/>
                  </a:cubicBezTo>
                  <a:lnTo>
                    <a:pt x="4227" y="33933"/>
                  </a:lnTo>
                  <a:cubicBezTo>
                    <a:pt x="4204" y="33937"/>
                    <a:pt x="4180" y="33938"/>
                    <a:pt x="4152" y="33938"/>
                  </a:cubicBezTo>
                  <a:cubicBezTo>
                    <a:pt x="4077" y="33938"/>
                    <a:pt x="3983" y="33927"/>
                    <a:pt x="3870" y="33910"/>
                  </a:cubicBezTo>
                  <a:cubicBezTo>
                    <a:pt x="3715" y="33886"/>
                    <a:pt x="3524" y="33850"/>
                    <a:pt x="3334" y="33779"/>
                  </a:cubicBezTo>
                  <a:cubicBezTo>
                    <a:pt x="3120" y="33707"/>
                    <a:pt x="2893" y="33588"/>
                    <a:pt x="2691" y="33410"/>
                  </a:cubicBezTo>
                  <a:cubicBezTo>
                    <a:pt x="2477" y="33231"/>
                    <a:pt x="2274" y="33005"/>
                    <a:pt x="2119" y="32743"/>
                  </a:cubicBezTo>
                  <a:cubicBezTo>
                    <a:pt x="1965" y="32457"/>
                    <a:pt x="1857" y="32124"/>
                    <a:pt x="1810" y="31790"/>
                  </a:cubicBezTo>
                  <a:cubicBezTo>
                    <a:pt x="1810" y="31695"/>
                    <a:pt x="1798" y="31624"/>
                    <a:pt x="1798" y="31516"/>
                  </a:cubicBezTo>
                  <a:cubicBezTo>
                    <a:pt x="1774" y="31493"/>
                    <a:pt x="1774" y="31409"/>
                    <a:pt x="1786" y="31314"/>
                  </a:cubicBezTo>
                  <a:cubicBezTo>
                    <a:pt x="1798" y="31112"/>
                    <a:pt x="1846" y="30945"/>
                    <a:pt x="1905" y="30766"/>
                  </a:cubicBezTo>
                  <a:cubicBezTo>
                    <a:pt x="2024" y="30409"/>
                    <a:pt x="2227" y="30076"/>
                    <a:pt x="2500" y="29814"/>
                  </a:cubicBezTo>
                  <a:cubicBezTo>
                    <a:pt x="2762" y="29540"/>
                    <a:pt x="3096" y="29350"/>
                    <a:pt x="3453" y="29219"/>
                  </a:cubicBezTo>
                  <a:cubicBezTo>
                    <a:pt x="3685" y="29119"/>
                    <a:pt x="3947" y="29077"/>
                    <a:pt x="4201" y="29077"/>
                  </a:cubicBezTo>
                  <a:close/>
                  <a:moveTo>
                    <a:pt x="26966" y="29091"/>
                  </a:moveTo>
                  <a:cubicBezTo>
                    <a:pt x="27068" y="29091"/>
                    <a:pt x="27169" y="29098"/>
                    <a:pt x="27265" y="29111"/>
                  </a:cubicBezTo>
                  <a:cubicBezTo>
                    <a:pt x="27980" y="29183"/>
                    <a:pt x="28563" y="29552"/>
                    <a:pt x="28897" y="29981"/>
                  </a:cubicBezTo>
                  <a:cubicBezTo>
                    <a:pt x="29075" y="30195"/>
                    <a:pt x="29194" y="30421"/>
                    <a:pt x="29278" y="30623"/>
                  </a:cubicBezTo>
                  <a:cubicBezTo>
                    <a:pt x="29361" y="30838"/>
                    <a:pt x="29397" y="31016"/>
                    <a:pt x="29409" y="31159"/>
                  </a:cubicBezTo>
                  <a:cubicBezTo>
                    <a:pt x="29420" y="31314"/>
                    <a:pt x="29420" y="31433"/>
                    <a:pt x="29409" y="31516"/>
                  </a:cubicBezTo>
                  <a:lnTo>
                    <a:pt x="29409" y="31636"/>
                  </a:lnTo>
                  <a:cubicBezTo>
                    <a:pt x="29409" y="31636"/>
                    <a:pt x="29409" y="31588"/>
                    <a:pt x="29397" y="31516"/>
                  </a:cubicBezTo>
                  <a:cubicBezTo>
                    <a:pt x="29373" y="31445"/>
                    <a:pt x="29349" y="31326"/>
                    <a:pt x="29313" y="31171"/>
                  </a:cubicBezTo>
                  <a:cubicBezTo>
                    <a:pt x="29278" y="31040"/>
                    <a:pt x="29218" y="30862"/>
                    <a:pt x="29111" y="30683"/>
                  </a:cubicBezTo>
                  <a:cubicBezTo>
                    <a:pt x="29016" y="30504"/>
                    <a:pt x="28873" y="30326"/>
                    <a:pt x="28706" y="30147"/>
                  </a:cubicBezTo>
                  <a:cubicBezTo>
                    <a:pt x="28527" y="29981"/>
                    <a:pt x="28325" y="29826"/>
                    <a:pt x="28063" y="29707"/>
                  </a:cubicBezTo>
                  <a:cubicBezTo>
                    <a:pt x="27813" y="29588"/>
                    <a:pt x="27527" y="29528"/>
                    <a:pt x="27253" y="29492"/>
                  </a:cubicBezTo>
                  <a:cubicBezTo>
                    <a:pt x="27221" y="29491"/>
                    <a:pt x="27189" y="29491"/>
                    <a:pt x="27157" y="29491"/>
                  </a:cubicBezTo>
                  <a:cubicBezTo>
                    <a:pt x="26876" y="29491"/>
                    <a:pt x="26628" y="29538"/>
                    <a:pt x="26361" y="29623"/>
                  </a:cubicBezTo>
                  <a:cubicBezTo>
                    <a:pt x="26075" y="29731"/>
                    <a:pt x="25801" y="29909"/>
                    <a:pt x="25587" y="30123"/>
                  </a:cubicBezTo>
                  <a:cubicBezTo>
                    <a:pt x="25360" y="30338"/>
                    <a:pt x="25194" y="30612"/>
                    <a:pt x="25087" y="30897"/>
                  </a:cubicBezTo>
                  <a:cubicBezTo>
                    <a:pt x="25027" y="31040"/>
                    <a:pt x="25003" y="31195"/>
                    <a:pt x="24967" y="31326"/>
                  </a:cubicBezTo>
                  <a:cubicBezTo>
                    <a:pt x="24956" y="31385"/>
                    <a:pt x="24956" y="31493"/>
                    <a:pt x="24944" y="31564"/>
                  </a:cubicBezTo>
                  <a:cubicBezTo>
                    <a:pt x="24932" y="31624"/>
                    <a:pt x="24944" y="31707"/>
                    <a:pt x="24944" y="31790"/>
                  </a:cubicBezTo>
                  <a:cubicBezTo>
                    <a:pt x="24956" y="32088"/>
                    <a:pt x="25027" y="32362"/>
                    <a:pt x="25146" y="32600"/>
                  </a:cubicBezTo>
                  <a:cubicBezTo>
                    <a:pt x="25265" y="32862"/>
                    <a:pt x="25420" y="33064"/>
                    <a:pt x="25599" y="33243"/>
                  </a:cubicBezTo>
                  <a:cubicBezTo>
                    <a:pt x="25777" y="33421"/>
                    <a:pt x="25956" y="33552"/>
                    <a:pt x="26134" y="33648"/>
                  </a:cubicBezTo>
                  <a:cubicBezTo>
                    <a:pt x="26313" y="33755"/>
                    <a:pt x="26480" y="33814"/>
                    <a:pt x="26622" y="33850"/>
                  </a:cubicBezTo>
                  <a:cubicBezTo>
                    <a:pt x="26753" y="33886"/>
                    <a:pt x="26872" y="33933"/>
                    <a:pt x="26968" y="33933"/>
                  </a:cubicBezTo>
                  <a:cubicBezTo>
                    <a:pt x="27039" y="33945"/>
                    <a:pt x="27087" y="33945"/>
                    <a:pt x="27087" y="33945"/>
                  </a:cubicBezTo>
                  <a:lnTo>
                    <a:pt x="26968" y="33945"/>
                  </a:lnTo>
                  <a:cubicBezTo>
                    <a:pt x="26947" y="33949"/>
                    <a:pt x="26922" y="33950"/>
                    <a:pt x="26893" y="33950"/>
                  </a:cubicBezTo>
                  <a:cubicBezTo>
                    <a:pt x="26822" y="33950"/>
                    <a:pt x="26728" y="33942"/>
                    <a:pt x="26611" y="33933"/>
                  </a:cubicBezTo>
                  <a:cubicBezTo>
                    <a:pt x="26456" y="33898"/>
                    <a:pt x="26265" y="33874"/>
                    <a:pt x="26075" y="33791"/>
                  </a:cubicBezTo>
                  <a:cubicBezTo>
                    <a:pt x="25860" y="33719"/>
                    <a:pt x="25634" y="33600"/>
                    <a:pt x="25432" y="33421"/>
                  </a:cubicBezTo>
                  <a:cubicBezTo>
                    <a:pt x="25229" y="33243"/>
                    <a:pt x="25015" y="33017"/>
                    <a:pt x="24872" y="32755"/>
                  </a:cubicBezTo>
                  <a:cubicBezTo>
                    <a:pt x="24706" y="32469"/>
                    <a:pt x="24598" y="32147"/>
                    <a:pt x="24575" y="31802"/>
                  </a:cubicBezTo>
                  <a:cubicBezTo>
                    <a:pt x="24575" y="31707"/>
                    <a:pt x="24551" y="31636"/>
                    <a:pt x="24551" y="31528"/>
                  </a:cubicBezTo>
                  <a:cubicBezTo>
                    <a:pt x="24551" y="31445"/>
                    <a:pt x="24551" y="31374"/>
                    <a:pt x="24575" y="31278"/>
                  </a:cubicBezTo>
                  <a:cubicBezTo>
                    <a:pt x="24586" y="31088"/>
                    <a:pt x="24634" y="30909"/>
                    <a:pt x="24694" y="30731"/>
                  </a:cubicBezTo>
                  <a:cubicBezTo>
                    <a:pt x="24813" y="30373"/>
                    <a:pt x="25015" y="30040"/>
                    <a:pt x="25289" y="29778"/>
                  </a:cubicBezTo>
                  <a:cubicBezTo>
                    <a:pt x="25527" y="29552"/>
                    <a:pt x="25849" y="29350"/>
                    <a:pt x="26194" y="29230"/>
                  </a:cubicBezTo>
                  <a:cubicBezTo>
                    <a:pt x="26434" y="29136"/>
                    <a:pt x="26705" y="29091"/>
                    <a:pt x="26966" y="29091"/>
                  </a:cubicBezTo>
                  <a:close/>
                  <a:moveTo>
                    <a:pt x="4781" y="28083"/>
                  </a:moveTo>
                  <a:cubicBezTo>
                    <a:pt x="4876" y="28083"/>
                    <a:pt x="4989" y="28092"/>
                    <a:pt x="5120" y="28111"/>
                  </a:cubicBezTo>
                  <a:cubicBezTo>
                    <a:pt x="5239" y="28123"/>
                    <a:pt x="5358" y="28159"/>
                    <a:pt x="5489" y="28171"/>
                  </a:cubicBezTo>
                  <a:cubicBezTo>
                    <a:pt x="5620" y="28218"/>
                    <a:pt x="5775" y="28242"/>
                    <a:pt x="5917" y="28302"/>
                  </a:cubicBezTo>
                  <a:cubicBezTo>
                    <a:pt x="6239" y="28409"/>
                    <a:pt x="6560" y="28599"/>
                    <a:pt x="6870" y="28849"/>
                  </a:cubicBezTo>
                  <a:cubicBezTo>
                    <a:pt x="7191" y="29111"/>
                    <a:pt x="7501" y="29445"/>
                    <a:pt x="7739" y="29861"/>
                  </a:cubicBezTo>
                  <a:cubicBezTo>
                    <a:pt x="7977" y="30278"/>
                    <a:pt x="8144" y="30778"/>
                    <a:pt x="8203" y="31290"/>
                  </a:cubicBezTo>
                  <a:cubicBezTo>
                    <a:pt x="8203" y="31433"/>
                    <a:pt x="8227" y="31552"/>
                    <a:pt x="8215" y="31695"/>
                  </a:cubicBezTo>
                  <a:cubicBezTo>
                    <a:pt x="8156" y="31874"/>
                    <a:pt x="8168" y="31981"/>
                    <a:pt x="8156" y="32136"/>
                  </a:cubicBezTo>
                  <a:cubicBezTo>
                    <a:pt x="8120" y="32409"/>
                    <a:pt x="8061" y="32683"/>
                    <a:pt x="7977" y="32945"/>
                  </a:cubicBezTo>
                  <a:cubicBezTo>
                    <a:pt x="7799" y="33469"/>
                    <a:pt x="7489" y="33981"/>
                    <a:pt x="7084" y="34374"/>
                  </a:cubicBezTo>
                  <a:cubicBezTo>
                    <a:pt x="6679" y="34779"/>
                    <a:pt x="6179" y="35076"/>
                    <a:pt x="5656" y="35267"/>
                  </a:cubicBezTo>
                  <a:cubicBezTo>
                    <a:pt x="5246" y="35425"/>
                    <a:pt x="4800" y="35482"/>
                    <a:pt x="4386" y="35482"/>
                  </a:cubicBezTo>
                  <a:cubicBezTo>
                    <a:pt x="4270" y="35482"/>
                    <a:pt x="4157" y="35477"/>
                    <a:pt x="4048" y="35469"/>
                  </a:cubicBezTo>
                  <a:cubicBezTo>
                    <a:pt x="3512" y="35422"/>
                    <a:pt x="3024" y="35243"/>
                    <a:pt x="2608" y="35005"/>
                  </a:cubicBezTo>
                  <a:cubicBezTo>
                    <a:pt x="2191" y="34767"/>
                    <a:pt x="1846" y="34469"/>
                    <a:pt x="1596" y="34136"/>
                  </a:cubicBezTo>
                  <a:cubicBezTo>
                    <a:pt x="1334" y="33826"/>
                    <a:pt x="1143" y="33505"/>
                    <a:pt x="1036" y="33183"/>
                  </a:cubicBezTo>
                  <a:cubicBezTo>
                    <a:pt x="976" y="33040"/>
                    <a:pt x="929" y="32886"/>
                    <a:pt x="905" y="32755"/>
                  </a:cubicBezTo>
                  <a:cubicBezTo>
                    <a:pt x="881" y="32624"/>
                    <a:pt x="857" y="32493"/>
                    <a:pt x="845" y="32386"/>
                  </a:cubicBezTo>
                  <a:cubicBezTo>
                    <a:pt x="834" y="32147"/>
                    <a:pt x="822" y="31969"/>
                    <a:pt x="834" y="31850"/>
                  </a:cubicBezTo>
                  <a:cubicBezTo>
                    <a:pt x="834" y="31731"/>
                    <a:pt x="845" y="31659"/>
                    <a:pt x="845" y="31659"/>
                  </a:cubicBezTo>
                  <a:cubicBezTo>
                    <a:pt x="845" y="31659"/>
                    <a:pt x="857" y="31707"/>
                    <a:pt x="881" y="31838"/>
                  </a:cubicBezTo>
                  <a:cubicBezTo>
                    <a:pt x="893" y="31957"/>
                    <a:pt x="941" y="32136"/>
                    <a:pt x="1000" y="32338"/>
                  </a:cubicBezTo>
                  <a:cubicBezTo>
                    <a:pt x="1036" y="32445"/>
                    <a:pt x="1072" y="32564"/>
                    <a:pt x="1119" y="32683"/>
                  </a:cubicBezTo>
                  <a:cubicBezTo>
                    <a:pt x="1179" y="32802"/>
                    <a:pt x="1215" y="32933"/>
                    <a:pt x="1310" y="33064"/>
                  </a:cubicBezTo>
                  <a:cubicBezTo>
                    <a:pt x="1453" y="33338"/>
                    <a:pt x="1667" y="33600"/>
                    <a:pt x="1917" y="33862"/>
                  </a:cubicBezTo>
                  <a:cubicBezTo>
                    <a:pt x="2179" y="34112"/>
                    <a:pt x="2500" y="34350"/>
                    <a:pt x="2869" y="34517"/>
                  </a:cubicBezTo>
                  <a:cubicBezTo>
                    <a:pt x="3239" y="34695"/>
                    <a:pt x="3655" y="34791"/>
                    <a:pt x="4096" y="34814"/>
                  </a:cubicBezTo>
                  <a:cubicBezTo>
                    <a:pt x="4152" y="34817"/>
                    <a:pt x="4209" y="34819"/>
                    <a:pt x="4265" y="34819"/>
                  </a:cubicBezTo>
                  <a:cubicBezTo>
                    <a:pt x="4658" y="34819"/>
                    <a:pt x="5044" y="34746"/>
                    <a:pt x="5429" y="34600"/>
                  </a:cubicBezTo>
                  <a:cubicBezTo>
                    <a:pt x="5858" y="34433"/>
                    <a:pt x="6263" y="34183"/>
                    <a:pt x="6584" y="33862"/>
                  </a:cubicBezTo>
                  <a:cubicBezTo>
                    <a:pt x="6918" y="33529"/>
                    <a:pt x="7168" y="33124"/>
                    <a:pt x="7334" y="32695"/>
                  </a:cubicBezTo>
                  <a:cubicBezTo>
                    <a:pt x="7382" y="32588"/>
                    <a:pt x="7406" y="32469"/>
                    <a:pt x="7441" y="32374"/>
                  </a:cubicBezTo>
                  <a:cubicBezTo>
                    <a:pt x="7477" y="32267"/>
                    <a:pt x="7477" y="32159"/>
                    <a:pt x="7513" y="32052"/>
                  </a:cubicBezTo>
                  <a:cubicBezTo>
                    <a:pt x="7549" y="31969"/>
                    <a:pt x="7549" y="31814"/>
                    <a:pt x="7549" y="31695"/>
                  </a:cubicBezTo>
                  <a:cubicBezTo>
                    <a:pt x="7561" y="31612"/>
                    <a:pt x="7549" y="31481"/>
                    <a:pt x="7549" y="31374"/>
                  </a:cubicBezTo>
                  <a:cubicBezTo>
                    <a:pt x="7513" y="30921"/>
                    <a:pt x="7406" y="30504"/>
                    <a:pt x="7251" y="30135"/>
                  </a:cubicBezTo>
                  <a:cubicBezTo>
                    <a:pt x="7072" y="29766"/>
                    <a:pt x="6846" y="29433"/>
                    <a:pt x="6596" y="29183"/>
                  </a:cubicBezTo>
                  <a:cubicBezTo>
                    <a:pt x="6334" y="28933"/>
                    <a:pt x="6072" y="28719"/>
                    <a:pt x="5798" y="28576"/>
                  </a:cubicBezTo>
                  <a:cubicBezTo>
                    <a:pt x="5667" y="28480"/>
                    <a:pt x="5536" y="28457"/>
                    <a:pt x="5417" y="28385"/>
                  </a:cubicBezTo>
                  <a:cubicBezTo>
                    <a:pt x="5298" y="28338"/>
                    <a:pt x="5179" y="28290"/>
                    <a:pt x="5072" y="28266"/>
                  </a:cubicBezTo>
                  <a:cubicBezTo>
                    <a:pt x="4870" y="28207"/>
                    <a:pt x="4691" y="28159"/>
                    <a:pt x="4572" y="28135"/>
                  </a:cubicBezTo>
                  <a:cubicBezTo>
                    <a:pt x="4453" y="28123"/>
                    <a:pt x="4393" y="28111"/>
                    <a:pt x="4393" y="28111"/>
                  </a:cubicBezTo>
                  <a:cubicBezTo>
                    <a:pt x="4393" y="28111"/>
                    <a:pt x="4453" y="28111"/>
                    <a:pt x="4584" y="28099"/>
                  </a:cubicBezTo>
                  <a:cubicBezTo>
                    <a:pt x="4637" y="28089"/>
                    <a:pt x="4703" y="28083"/>
                    <a:pt x="4781" y="28083"/>
                  </a:cubicBezTo>
                  <a:close/>
                  <a:moveTo>
                    <a:pt x="27486" y="28092"/>
                  </a:moveTo>
                  <a:cubicBezTo>
                    <a:pt x="27584" y="28092"/>
                    <a:pt x="27704" y="28097"/>
                    <a:pt x="27837" y="28111"/>
                  </a:cubicBezTo>
                  <a:cubicBezTo>
                    <a:pt x="27956" y="28123"/>
                    <a:pt x="28075" y="28159"/>
                    <a:pt x="28218" y="28171"/>
                  </a:cubicBezTo>
                  <a:cubicBezTo>
                    <a:pt x="28349" y="28218"/>
                    <a:pt x="28504" y="28242"/>
                    <a:pt x="28647" y="28302"/>
                  </a:cubicBezTo>
                  <a:cubicBezTo>
                    <a:pt x="28956" y="28409"/>
                    <a:pt x="29289" y="28599"/>
                    <a:pt x="29599" y="28861"/>
                  </a:cubicBezTo>
                  <a:cubicBezTo>
                    <a:pt x="29909" y="29111"/>
                    <a:pt x="30230" y="29457"/>
                    <a:pt x="30468" y="29873"/>
                  </a:cubicBezTo>
                  <a:cubicBezTo>
                    <a:pt x="30694" y="30290"/>
                    <a:pt x="30861" y="30778"/>
                    <a:pt x="30921" y="31302"/>
                  </a:cubicBezTo>
                  <a:cubicBezTo>
                    <a:pt x="30885" y="31481"/>
                    <a:pt x="30909" y="31600"/>
                    <a:pt x="30897" y="31743"/>
                  </a:cubicBezTo>
                  <a:cubicBezTo>
                    <a:pt x="30897" y="31874"/>
                    <a:pt x="30897" y="31981"/>
                    <a:pt x="30885" y="32136"/>
                  </a:cubicBezTo>
                  <a:cubicBezTo>
                    <a:pt x="30849" y="32409"/>
                    <a:pt x="30790" y="32683"/>
                    <a:pt x="30706" y="32945"/>
                  </a:cubicBezTo>
                  <a:cubicBezTo>
                    <a:pt x="30528" y="33469"/>
                    <a:pt x="30206" y="33981"/>
                    <a:pt x="29813" y="34374"/>
                  </a:cubicBezTo>
                  <a:cubicBezTo>
                    <a:pt x="29409" y="34779"/>
                    <a:pt x="28897" y="35076"/>
                    <a:pt x="28385" y="35267"/>
                  </a:cubicBezTo>
                  <a:cubicBezTo>
                    <a:pt x="27975" y="35425"/>
                    <a:pt x="27529" y="35482"/>
                    <a:pt x="27115" y="35482"/>
                  </a:cubicBezTo>
                  <a:cubicBezTo>
                    <a:pt x="26999" y="35482"/>
                    <a:pt x="26886" y="35477"/>
                    <a:pt x="26777" y="35469"/>
                  </a:cubicBezTo>
                  <a:cubicBezTo>
                    <a:pt x="26241" y="35422"/>
                    <a:pt x="25741" y="35243"/>
                    <a:pt x="25325" y="35005"/>
                  </a:cubicBezTo>
                  <a:cubicBezTo>
                    <a:pt x="24908" y="34767"/>
                    <a:pt x="24575" y="34469"/>
                    <a:pt x="24313" y="34136"/>
                  </a:cubicBezTo>
                  <a:cubicBezTo>
                    <a:pt x="24063" y="33826"/>
                    <a:pt x="23872" y="33505"/>
                    <a:pt x="23765" y="33183"/>
                  </a:cubicBezTo>
                  <a:cubicBezTo>
                    <a:pt x="23705" y="33040"/>
                    <a:pt x="23658" y="32886"/>
                    <a:pt x="23634" y="32755"/>
                  </a:cubicBezTo>
                  <a:cubicBezTo>
                    <a:pt x="23598" y="32624"/>
                    <a:pt x="23586" y="32493"/>
                    <a:pt x="23574" y="32386"/>
                  </a:cubicBezTo>
                  <a:cubicBezTo>
                    <a:pt x="23563" y="32147"/>
                    <a:pt x="23539" y="31969"/>
                    <a:pt x="23563" y="31850"/>
                  </a:cubicBezTo>
                  <a:cubicBezTo>
                    <a:pt x="23563" y="31731"/>
                    <a:pt x="23574" y="31659"/>
                    <a:pt x="23574" y="31659"/>
                  </a:cubicBezTo>
                  <a:cubicBezTo>
                    <a:pt x="23574" y="31659"/>
                    <a:pt x="23586" y="31719"/>
                    <a:pt x="23598" y="31838"/>
                  </a:cubicBezTo>
                  <a:cubicBezTo>
                    <a:pt x="23622" y="31957"/>
                    <a:pt x="23658" y="32136"/>
                    <a:pt x="23717" y="32338"/>
                  </a:cubicBezTo>
                  <a:cubicBezTo>
                    <a:pt x="23765" y="32445"/>
                    <a:pt x="23801" y="32564"/>
                    <a:pt x="23836" y="32683"/>
                  </a:cubicBezTo>
                  <a:cubicBezTo>
                    <a:pt x="23896" y="32802"/>
                    <a:pt x="23944" y="32933"/>
                    <a:pt x="24039" y="33064"/>
                  </a:cubicBezTo>
                  <a:cubicBezTo>
                    <a:pt x="24182" y="33338"/>
                    <a:pt x="24396" y="33600"/>
                    <a:pt x="24646" y="33862"/>
                  </a:cubicBezTo>
                  <a:cubicBezTo>
                    <a:pt x="24908" y="34112"/>
                    <a:pt x="25229" y="34350"/>
                    <a:pt x="25599" y="34517"/>
                  </a:cubicBezTo>
                  <a:cubicBezTo>
                    <a:pt x="25968" y="34695"/>
                    <a:pt x="26384" y="34791"/>
                    <a:pt x="26813" y="34814"/>
                  </a:cubicBezTo>
                  <a:cubicBezTo>
                    <a:pt x="26871" y="34817"/>
                    <a:pt x="26928" y="34819"/>
                    <a:pt x="26986" y="34819"/>
                  </a:cubicBezTo>
                  <a:cubicBezTo>
                    <a:pt x="27385" y="34819"/>
                    <a:pt x="27762" y="34746"/>
                    <a:pt x="28158" y="34600"/>
                  </a:cubicBezTo>
                  <a:cubicBezTo>
                    <a:pt x="28587" y="34433"/>
                    <a:pt x="28992" y="34183"/>
                    <a:pt x="29313" y="33862"/>
                  </a:cubicBezTo>
                  <a:cubicBezTo>
                    <a:pt x="29647" y="33529"/>
                    <a:pt x="29897" y="33124"/>
                    <a:pt x="30063" y="32695"/>
                  </a:cubicBezTo>
                  <a:cubicBezTo>
                    <a:pt x="30099" y="32588"/>
                    <a:pt x="30135" y="32469"/>
                    <a:pt x="30171" y="32374"/>
                  </a:cubicBezTo>
                  <a:cubicBezTo>
                    <a:pt x="30206" y="32267"/>
                    <a:pt x="30206" y="32159"/>
                    <a:pt x="30242" y="32052"/>
                  </a:cubicBezTo>
                  <a:cubicBezTo>
                    <a:pt x="30266" y="31969"/>
                    <a:pt x="30266" y="31814"/>
                    <a:pt x="30266" y="31695"/>
                  </a:cubicBezTo>
                  <a:cubicBezTo>
                    <a:pt x="30290" y="31612"/>
                    <a:pt x="30266" y="31481"/>
                    <a:pt x="30266" y="31374"/>
                  </a:cubicBezTo>
                  <a:cubicBezTo>
                    <a:pt x="30242" y="30921"/>
                    <a:pt x="30135" y="30504"/>
                    <a:pt x="29968" y="30135"/>
                  </a:cubicBezTo>
                  <a:cubicBezTo>
                    <a:pt x="29790" y="29766"/>
                    <a:pt x="29575" y="29433"/>
                    <a:pt x="29313" y="29183"/>
                  </a:cubicBezTo>
                  <a:cubicBezTo>
                    <a:pt x="29063" y="28933"/>
                    <a:pt x="28801" y="28719"/>
                    <a:pt x="28527" y="28576"/>
                  </a:cubicBezTo>
                  <a:cubicBezTo>
                    <a:pt x="28396" y="28480"/>
                    <a:pt x="28266" y="28457"/>
                    <a:pt x="28146" y="28385"/>
                  </a:cubicBezTo>
                  <a:cubicBezTo>
                    <a:pt x="28027" y="28338"/>
                    <a:pt x="27908" y="28290"/>
                    <a:pt x="27801" y="28266"/>
                  </a:cubicBezTo>
                  <a:cubicBezTo>
                    <a:pt x="27587" y="28207"/>
                    <a:pt x="27408" y="28159"/>
                    <a:pt x="27289" y="28147"/>
                  </a:cubicBezTo>
                  <a:cubicBezTo>
                    <a:pt x="27170" y="28123"/>
                    <a:pt x="27111" y="28111"/>
                    <a:pt x="27111" y="28111"/>
                  </a:cubicBezTo>
                  <a:cubicBezTo>
                    <a:pt x="27111" y="28111"/>
                    <a:pt x="27170" y="28111"/>
                    <a:pt x="27313" y="28099"/>
                  </a:cubicBezTo>
                  <a:cubicBezTo>
                    <a:pt x="27357" y="28094"/>
                    <a:pt x="27416" y="28092"/>
                    <a:pt x="27486" y="28092"/>
                  </a:cubicBezTo>
                  <a:close/>
                  <a:moveTo>
                    <a:pt x="19431" y="32195"/>
                  </a:moveTo>
                  <a:cubicBezTo>
                    <a:pt x="20241" y="32195"/>
                    <a:pt x="20884" y="32933"/>
                    <a:pt x="20884" y="32933"/>
                  </a:cubicBezTo>
                  <a:cubicBezTo>
                    <a:pt x="20229" y="34100"/>
                    <a:pt x="17990" y="35600"/>
                    <a:pt x="15835" y="35600"/>
                  </a:cubicBezTo>
                  <a:cubicBezTo>
                    <a:pt x="13680" y="35600"/>
                    <a:pt x="11430" y="34100"/>
                    <a:pt x="10787" y="32933"/>
                  </a:cubicBezTo>
                  <a:cubicBezTo>
                    <a:pt x="10787" y="32933"/>
                    <a:pt x="11430" y="32195"/>
                    <a:pt x="12228" y="32195"/>
                  </a:cubicBezTo>
                  <a:cubicBezTo>
                    <a:pt x="13037" y="32195"/>
                    <a:pt x="14133" y="32528"/>
                    <a:pt x="15835" y="32528"/>
                  </a:cubicBezTo>
                  <a:cubicBezTo>
                    <a:pt x="17526" y="32528"/>
                    <a:pt x="18633" y="32195"/>
                    <a:pt x="19431" y="32195"/>
                  </a:cubicBezTo>
                  <a:close/>
                  <a:moveTo>
                    <a:pt x="14038" y="1"/>
                  </a:moveTo>
                  <a:cubicBezTo>
                    <a:pt x="9668" y="120"/>
                    <a:pt x="4048" y="798"/>
                    <a:pt x="4048" y="4239"/>
                  </a:cubicBezTo>
                  <a:cubicBezTo>
                    <a:pt x="4048" y="8180"/>
                    <a:pt x="5608" y="16681"/>
                    <a:pt x="6001" y="18801"/>
                  </a:cubicBezTo>
                  <a:cubicBezTo>
                    <a:pt x="6013" y="18872"/>
                    <a:pt x="6013" y="18943"/>
                    <a:pt x="6025" y="19003"/>
                  </a:cubicBezTo>
                  <a:lnTo>
                    <a:pt x="6441" y="24230"/>
                  </a:lnTo>
                  <a:lnTo>
                    <a:pt x="5906" y="21789"/>
                  </a:lnTo>
                  <a:cubicBezTo>
                    <a:pt x="5802" y="21782"/>
                    <a:pt x="5665" y="21776"/>
                    <a:pt x="5513" y="21776"/>
                  </a:cubicBezTo>
                  <a:cubicBezTo>
                    <a:pt x="4930" y="21776"/>
                    <a:pt x="4119" y="21862"/>
                    <a:pt x="4072" y="22277"/>
                  </a:cubicBezTo>
                  <a:cubicBezTo>
                    <a:pt x="4012" y="22932"/>
                    <a:pt x="4727" y="27587"/>
                    <a:pt x="4727" y="27587"/>
                  </a:cubicBezTo>
                  <a:cubicBezTo>
                    <a:pt x="4155" y="26135"/>
                    <a:pt x="3036" y="22515"/>
                    <a:pt x="2941" y="21789"/>
                  </a:cubicBezTo>
                  <a:cubicBezTo>
                    <a:pt x="2881" y="21194"/>
                    <a:pt x="4941" y="20908"/>
                    <a:pt x="5679" y="20837"/>
                  </a:cubicBezTo>
                  <a:lnTo>
                    <a:pt x="5477" y="19908"/>
                  </a:lnTo>
                  <a:cubicBezTo>
                    <a:pt x="4370" y="20551"/>
                    <a:pt x="1965" y="20241"/>
                    <a:pt x="2012" y="20944"/>
                  </a:cubicBezTo>
                  <a:cubicBezTo>
                    <a:pt x="2131" y="22575"/>
                    <a:pt x="2762" y="24778"/>
                    <a:pt x="3596" y="26956"/>
                  </a:cubicBezTo>
                  <a:cubicBezTo>
                    <a:pt x="1536" y="27504"/>
                    <a:pt x="0" y="29397"/>
                    <a:pt x="0" y="31636"/>
                  </a:cubicBezTo>
                  <a:cubicBezTo>
                    <a:pt x="0" y="34314"/>
                    <a:pt x="2167" y="36505"/>
                    <a:pt x="4870" y="36505"/>
                  </a:cubicBezTo>
                  <a:cubicBezTo>
                    <a:pt x="5548" y="36505"/>
                    <a:pt x="6215" y="36362"/>
                    <a:pt x="6846" y="36088"/>
                  </a:cubicBezTo>
                  <a:cubicBezTo>
                    <a:pt x="7096" y="35969"/>
                    <a:pt x="7334" y="35850"/>
                    <a:pt x="7561" y="35684"/>
                  </a:cubicBezTo>
                  <a:cubicBezTo>
                    <a:pt x="7799" y="35529"/>
                    <a:pt x="8037" y="35350"/>
                    <a:pt x="8239" y="35136"/>
                  </a:cubicBezTo>
                  <a:cubicBezTo>
                    <a:pt x="8323" y="35065"/>
                    <a:pt x="8394" y="34969"/>
                    <a:pt x="8465" y="34898"/>
                  </a:cubicBezTo>
                  <a:cubicBezTo>
                    <a:pt x="9251" y="33660"/>
                    <a:pt x="8525" y="30469"/>
                    <a:pt x="8525" y="30469"/>
                  </a:cubicBezTo>
                  <a:lnTo>
                    <a:pt x="8525" y="30469"/>
                  </a:lnTo>
                  <a:lnTo>
                    <a:pt x="9870" y="34231"/>
                  </a:lnTo>
                  <a:lnTo>
                    <a:pt x="9966" y="34529"/>
                  </a:lnTo>
                  <a:cubicBezTo>
                    <a:pt x="10192" y="35029"/>
                    <a:pt x="10644" y="35600"/>
                    <a:pt x="11216" y="36136"/>
                  </a:cubicBezTo>
                  <a:cubicBezTo>
                    <a:pt x="11085" y="35969"/>
                    <a:pt x="10978" y="35791"/>
                    <a:pt x="10894" y="35648"/>
                  </a:cubicBezTo>
                  <a:cubicBezTo>
                    <a:pt x="10740" y="35422"/>
                    <a:pt x="10656" y="35195"/>
                    <a:pt x="10585" y="35017"/>
                  </a:cubicBezTo>
                  <a:cubicBezTo>
                    <a:pt x="10501" y="34826"/>
                    <a:pt x="10478" y="34695"/>
                    <a:pt x="10466" y="34588"/>
                  </a:cubicBezTo>
                  <a:cubicBezTo>
                    <a:pt x="10442" y="34481"/>
                    <a:pt x="10442" y="34434"/>
                    <a:pt x="10442" y="34433"/>
                  </a:cubicBezTo>
                  <a:lnTo>
                    <a:pt x="10442" y="34433"/>
                  </a:lnTo>
                  <a:lnTo>
                    <a:pt x="10537" y="34576"/>
                  </a:lnTo>
                  <a:cubicBezTo>
                    <a:pt x="10585" y="34660"/>
                    <a:pt x="10680" y="34779"/>
                    <a:pt x="10787" y="34910"/>
                  </a:cubicBezTo>
                  <a:cubicBezTo>
                    <a:pt x="10906" y="35053"/>
                    <a:pt x="11073" y="35207"/>
                    <a:pt x="11251" y="35374"/>
                  </a:cubicBezTo>
                  <a:cubicBezTo>
                    <a:pt x="11430" y="35541"/>
                    <a:pt x="11656" y="35719"/>
                    <a:pt x="11906" y="35910"/>
                  </a:cubicBezTo>
                  <a:cubicBezTo>
                    <a:pt x="12025" y="36005"/>
                    <a:pt x="12156" y="36088"/>
                    <a:pt x="12287" y="36184"/>
                  </a:cubicBezTo>
                  <a:cubicBezTo>
                    <a:pt x="12430" y="36267"/>
                    <a:pt x="12573" y="36362"/>
                    <a:pt x="12728" y="36446"/>
                  </a:cubicBezTo>
                  <a:cubicBezTo>
                    <a:pt x="13026" y="36624"/>
                    <a:pt x="13335" y="36803"/>
                    <a:pt x="13680" y="36958"/>
                  </a:cubicBezTo>
                  <a:cubicBezTo>
                    <a:pt x="13835" y="37029"/>
                    <a:pt x="14014" y="37100"/>
                    <a:pt x="14192" y="37160"/>
                  </a:cubicBezTo>
                  <a:cubicBezTo>
                    <a:pt x="14288" y="37208"/>
                    <a:pt x="14371" y="37220"/>
                    <a:pt x="14466" y="37255"/>
                  </a:cubicBezTo>
                  <a:cubicBezTo>
                    <a:pt x="14550" y="37279"/>
                    <a:pt x="14645" y="37315"/>
                    <a:pt x="14728" y="37327"/>
                  </a:cubicBezTo>
                  <a:cubicBezTo>
                    <a:pt x="14907" y="37374"/>
                    <a:pt x="15085" y="37410"/>
                    <a:pt x="15264" y="37434"/>
                  </a:cubicBezTo>
                  <a:cubicBezTo>
                    <a:pt x="15359" y="37446"/>
                    <a:pt x="15442" y="37458"/>
                    <a:pt x="15538" y="37458"/>
                  </a:cubicBezTo>
                  <a:lnTo>
                    <a:pt x="15788" y="37458"/>
                  </a:lnTo>
                  <a:cubicBezTo>
                    <a:pt x="15978" y="37446"/>
                    <a:pt x="16216" y="37446"/>
                    <a:pt x="16359" y="37410"/>
                  </a:cubicBezTo>
                  <a:cubicBezTo>
                    <a:pt x="16443" y="37398"/>
                    <a:pt x="16514" y="37398"/>
                    <a:pt x="16609" y="37374"/>
                  </a:cubicBezTo>
                  <a:lnTo>
                    <a:pt x="16871" y="37315"/>
                  </a:lnTo>
                  <a:cubicBezTo>
                    <a:pt x="16966" y="37291"/>
                    <a:pt x="17050" y="37255"/>
                    <a:pt x="17145" y="37220"/>
                  </a:cubicBezTo>
                  <a:cubicBezTo>
                    <a:pt x="17228" y="37196"/>
                    <a:pt x="17324" y="37172"/>
                    <a:pt x="17407" y="37136"/>
                  </a:cubicBezTo>
                  <a:cubicBezTo>
                    <a:pt x="17586" y="37053"/>
                    <a:pt x="17752" y="36993"/>
                    <a:pt x="17931" y="36922"/>
                  </a:cubicBezTo>
                  <a:cubicBezTo>
                    <a:pt x="18276" y="36779"/>
                    <a:pt x="18586" y="36600"/>
                    <a:pt x="18883" y="36422"/>
                  </a:cubicBezTo>
                  <a:cubicBezTo>
                    <a:pt x="19038" y="36327"/>
                    <a:pt x="19169" y="36243"/>
                    <a:pt x="19312" y="36148"/>
                  </a:cubicBezTo>
                  <a:cubicBezTo>
                    <a:pt x="19455" y="36065"/>
                    <a:pt x="19586" y="35969"/>
                    <a:pt x="19705" y="35886"/>
                  </a:cubicBezTo>
                  <a:cubicBezTo>
                    <a:pt x="19943" y="35707"/>
                    <a:pt x="20169" y="35529"/>
                    <a:pt x="20360" y="35350"/>
                  </a:cubicBezTo>
                  <a:cubicBezTo>
                    <a:pt x="20538" y="35184"/>
                    <a:pt x="20705" y="35017"/>
                    <a:pt x="20824" y="34886"/>
                  </a:cubicBezTo>
                  <a:cubicBezTo>
                    <a:pt x="20919" y="34731"/>
                    <a:pt x="21027" y="34636"/>
                    <a:pt x="21074" y="34541"/>
                  </a:cubicBezTo>
                  <a:lnTo>
                    <a:pt x="21157" y="34410"/>
                  </a:lnTo>
                  <a:lnTo>
                    <a:pt x="21157" y="34410"/>
                  </a:lnTo>
                  <a:cubicBezTo>
                    <a:pt x="21157" y="34410"/>
                    <a:pt x="21146" y="34469"/>
                    <a:pt x="21146" y="34553"/>
                  </a:cubicBezTo>
                  <a:cubicBezTo>
                    <a:pt x="21134" y="34660"/>
                    <a:pt x="21098" y="34814"/>
                    <a:pt x="21027" y="34993"/>
                  </a:cubicBezTo>
                  <a:cubicBezTo>
                    <a:pt x="20955" y="35172"/>
                    <a:pt x="20860" y="35386"/>
                    <a:pt x="20717" y="35612"/>
                  </a:cubicBezTo>
                  <a:cubicBezTo>
                    <a:pt x="20622" y="35767"/>
                    <a:pt x="20503" y="35922"/>
                    <a:pt x="20384" y="36100"/>
                  </a:cubicBezTo>
                  <a:cubicBezTo>
                    <a:pt x="21074" y="35446"/>
                    <a:pt x="21574" y="34767"/>
                    <a:pt x="21741" y="34195"/>
                  </a:cubicBezTo>
                  <a:lnTo>
                    <a:pt x="23086" y="30433"/>
                  </a:lnTo>
                  <a:lnTo>
                    <a:pt x="23086" y="30433"/>
                  </a:lnTo>
                  <a:cubicBezTo>
                    <a:pt x="23086" y="30434"/>
                    <a:pt x="22443" y="33815"/>
                    <a:pt x="23896" y="35565"/>
                  </a:cubicBezTo>
                  <a:cubicBezTo>
                    <a:pt x="24277" y="35838"/>
                    <a:pt x="24694" y="36065"/>
                    <a:pt x="25134" y="36208"/>
                  </a:cubicBezTo>
                  <a:cubicBezTo>
                    <a:pt x="25646" y="36386"/>
                    <a:pt x="26194" y="36481"/>
                    <a:pt x="26730" y="36481"/>
                  </a:cubicBezTo>
                  <a:cubicBezTo>
                    <a:pt x="26730" y="36481"/>
                    <a:pt x="26789" y="36458"/>
                    <a:pt x="26872" y="36446"/>
                  </a:cubicBezTo>
                  <a:cubicBezTo>
                    <a:pt x="26980" y="36434"/>
                    <a:pt x="27134" y="36422"/>
                    <a:pt x="27313" y="36362"/>
                  </a:cubicBezTo>
                  <a:cubicBezTo>
                    <a:pt x="27492" y="36315"/>
                    <a:pt x="27706" y="36255"/>
                    <a:pt x="27944" y="36160"/>
                  </a:cubicBezTo>
                  <a:cubicBezTo>
                    <a:pt x="28063" y="36124"/>
                    <a:pt x="28206" y="36077"/>
                    <a:pt x="28337" y="36005"/>
                  </a:cubicBezTo>
                  <a:cubicBezTo>
                    <a:pt x="28396" y="35969"/>
                    <a:pt x="28468" y="35946"/>
                    <a:pt x="28539" y="35910"/>
                  </a:cubicBezTo>
                  <a:cubicBezTo>
                    <a:pt x="28599" y="35862"/>
                    <a:pt x="28682" y="35838"/>
                    <a:pt x="28754" y="35791"/>
                  </a:cubicBezTo>
                  <a:cubicBezTo>
                    <a:pt x="28825" y="35743"/>
                    <a:pt x="28885" y="35719"/>
                    <a:pt x="28956" y="35672"/>
                  </a:cubicBezTo>
                  <a:cubicBezTo>
                    <a:pt x="29016" y="35624"/>
                    <a:pt x="29099" y="35576"/>
                    <a:pt x="29170" y="35517"/>
                  </a:cubicBezTo>
                  <a:cubicBezTo>
                    <a:pt x="29313" y="35434"/>
                    <a:pt x="29432" y="35315"/>
                    <a:pt x="29575" y="35207"/>
                  </a:cubicBezTo>
                  <a:cubicBezTo>
                    <a:pt x="29706" y="35100"/>
                    <a:pt x="29825" y="34957"/>
                    <a:pt x="29956" y="34826"/>
                  </a:cubicBezTo>
                  <a:cubicBezTo>
                    <a:pt x="30063" y="34672"/>
                    <a:pt x="30206" y="34541"/>
                    <a:pt x="30313" y="34374"/>
                  </a:cubicBezTo>
                  <a:cubicBezTo>
                    <a:pt x="30552" y="34076"/>
                    <a:pt x="30718" y="33707"/>
                    <a:pt x="30885" y="33350"/>
                  </a:cubicBezTo>
                  <a:cubicBezTo>
                    <a:pt x="31016" y="32981"/>
                    <a:pt x="31147" y="32588"/>
                    <a:pt x="31183" y="32183"/>
                  </a:cubicBezTo>
                  <a:cubicBezTo>
                    <a:pt x="31194" y="32088"/>
                    <a:pt x="31206" y="31993"/>
                    <a:pt x="31206" y="31886"/>
                  </a:cubicBezTo>
                  <a:lnTo>
                    <a:pt x="31218" y="31612"/>
                  </a:lnTo>
                  <a:cubicBezTo>
                    <a:pt x="31218" y="31385"/>
                    <a:pt x="31206" y="31159"/>
                    <a:pt x="31183" y="30981"/>
                  </a:cubicBezTo>
                  <a:cubicBezTo>
                    <a:pt x="31123" y="30600"/>
                    <a:pt x="31040" y="30195"/>
                    <a:pt x="30897" y="29850"/>
                  </a:cubicBezTo>
                  <a:cubicBezTo>
                    <a:pt x="30742" y="29492"/>
                    <a:pt x="30599" y="29147"/>
                    <a:pt x="30385" y="28873"/>
                  </a:cubicBezTo>
                  <a:cubicBezTo>
                    <a:pt x="30230" y="28599"/>
                    <a:pt x="30016" y="28338"/>
                    <a:pt x="29790" y="28123"/>
                  </a:cubicBezTo>
                  <a:cubicBezTo>
                    <a:pt x="29694" y="28004"/>
                    <a:pt x="29575" y="27921"/>
                    <a:pt x="29456" y="27826"/>
                  </a:cubicBezTo>
                  <a:cubicBezTo>
                    <a:pt x="29349" y="27730"/>
                    <a:pt x="29230" y="27647"/>
                    <a:pt x="29123" y="27576"/>
                  </a:cubicBezTo>
                  <a:cubicBezTo>
                    <a:pt x="28908" y="27433"/>
                    <a:pt x="28718" y="27314"/>
                    <a:pt x="28539" y="27218"/>
                  </a:cubicBezTo>
                  <a:cubicBezTo>
                    <a:pt x="28385" y="27135"/>
                    <a:pt x="28242" y="27075"/>
                    <a:pt x="28135" y="27028"/>
                  </a:cubicBezTo>
                  <a:cubicBezTo>
                    <a:pt x="28051" y="26980"/>
                    <a:pt x="27992" y="26968"/>
                    <a:pt x="27992" y="26968"/>
                  </a:cubicBezTo>
                  <a:cubicBezTo>
                    <a:pt x="27992" y="26968"/>
                    <a:pt x="28777" y="24694"/>
                    <a:pt x="28956" y="23635"/>
                  </a:cubicBezTo>
                  <a:cubicBezTo>
                    <a:pt x="29135" y="22575"/>
                    <a:pt x="29551" y="20837"/>
                    <a:pt x="28647" y="20825"/>
                  </a:cubicBezTo>
                  <a:cubicBezTo>
                    <a:pt x="27885" y="20825"/>
                    <a:pt x="26372" y="20825"/>
                    <a:pt x="25908" y="20837"/>
                  </a:cubicBezTo>
                  <a:lnTo>
                    <a:pt x="25908" y="20848"/>
                  </a:lnTo>
                  <a:cubicBezTo>
                    <a:pt x="26646" y="20944"/>
                    <a:pt x="28706" y="21218"/>
                    <a:pt x="28647" y="21801"/>
                  </a:cubicBezTo>
                  <a:cubicBezTo>
                    <a:pt x="28575" y="22515"/>
                    <a:pt x="27444" y="26147"/>
                    <a:pt x="26861" y="27611"/>
                  </a:cubicBezTo>
                  <a:cubicBezTo>
                    <a:pt x="26861" y="27611"/>
                    <a:pt x="27575" y="22944"/>
                    <a:pt x="27515" y="22289"/>
                  </a:cubicBezTo>
                  <a:cubicBezTo>
                    <a:pt x="27476" y="21868"/>
                    <a:pt x="26615" y="21793"/>
                    <a:pt x="26019" y="21793"/>
                  </a:cubicBezTo>
                  <a:cubicBezTo>
                    <a:pt x="25891" y="21793"/>
                    <a:pt x="25775" y="21797"/>
                    <a:pt x="25682" y="21801"/>
                  </a:cubicBezTo>
                  <a:lnTo>
                    <a:pt x="25146" y="24242"/>
                  </a:lnTo>
                  <a:lnTo>
                    <a:pt x="25360" y="21634"/>
                  </a:lnTo>
                  <a:cubicBezTo>
                    <a:pt x="25539" y="17884"/>
                    <a:pt x="26622" y="6811"/>
                    <a:pt x="26896" y="4894"/>
                  </a:cubicBezTo>
                  <a:cubicBezTo>
                    <a:pt x="27051" y="3775"/>
                    <a:pt x="27087" y="2906"/>
                    <a:pt x="26670" y="2203"/>
                  </a:cubicBezTo>
                  <a:cubicBezTo>
                    <a:pt x="24908" y="501"/>
                    <a:pt x="20884" y="84"/>
                    <a:pt x="17574" y="1"/>
                  </a:cubicBezTo>
                  <a:cubicBezTo>
                    <a:pt x="16907" y="489"/>
                    <a:pt x="16931" y="1453"/>
                    <a:pt x="15800" y="1453"/>
                  </a:cubicBezTo>
                  <a:cubicBezTo>
                    <a:pt x="14669" y="1453"/>
                    <a:pt x="14704" y="489"/>
                    <a:pt x="140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4"/>
            <p:cNvSpPr/>
            <p:nvPr/>
          </p:nvSpPr>
          <p:spPr>
            <a:xfrm>
              <a:off x="1476693" y="3700905"/>
              <a:ext cx="433196" cy="473505"/>
            </a:xfrm>
            <a:custGeom>
              <a:avLst/>
              <a:gdLst/>
              <a:ahLst/>
              <a:cxnLst/>
              <a:rect l="l" t="t" r="r" b="b"/>
              <a:pathLst>
                <a:path w="7942" h="8681" extrusionOk="0">
                  <a:moveTo>
                    <a:pt x="3655" y="2477"/>
                  </a:moveTo>
                  <a:cubicBezTo>
                    <a:pt x="4096" y="2477"/>
                    <a:pt x="4453" y="2834"/>
                    <a:pt x="4453" y="3275"/>
                  </a:cubicBezTo>
                  <a:cubicBezTo>
                    <a:pt x="4465" y="3715"/>
                    <a:pt x="4096" y="4084"/>
                    <a:pt x="3655" y="4084"/>
                  </a:cubicBezTo>
                  <a:cubicBezTo>
                    <a:pt x="3203" y="4084"/>
                    <a:pt x="2846" y="3727"/>
                    <a:pt x="2846" y="3275"/>
                  </a:cubicBezTo>
                  <a:cubicBezTo>
                    <a:pt x="2846" y="2834"/>
                    <a:pt x="3203" y="2477"/>
                    <a:pt x="3655" y="2477"/>
                  </a:cubicBezTo>
                  <a:close/>
                  <a:moveTo>
                    <a:pt x="4786" y="5096"/>
                  </a:moveTo>
                  <a:cubicBezTo>
                    <a:pt x="5084" y="5096"/>
                    <a:pt x="5322" y="5334"/>
                    <a:pt x="5322" y="5632"/>
                  </a:cubicBezTo>
                  <a:cubicBezTo>
                    <a:pt x="5322" y="5930"/>
                    <a:pt x="5084" y="6168"/>
                    <a:pt x="4786" y="6168"/>
                  </a:cubicBezTo>
                  <a:cubicBezTo>
                    <a:pt x="4489" y="6168"/>
                    <a:pt x="4251" y="5930"/>
                    <a:pt x="4251" y="5632"/>
                  </a:cubicBezTo>
                  <a:cubicBezTo>
                    <a:pt x="4251" y="5334"/>
                    <a:pt x="4489" y="5096"/>
                    <a:pt x="4786" y="5096"/>
                  </a:cubicBezTo>
                  <a:close/>
                  <a:moveTo>
                    <a:pt x="5751" y="6954"/>
                  </a:moveTo>
                  <a:cubicBezTo>
                    <a:pt x="5929" y="6954"/>
                    <a:pt x="6072" y="7108"/>
                    <a:pt x="6072" y="7287"/>
                  </a:cubicBezTo>
                  <a:cubicBezTo>
                    <a:pt x="6072" y="7466"/>
                    <a:pt x="5929" y="7609"/>
                    <a:pt x="5751" y="7609"/>
                  </a:cubicBezTo>
                  <a:cubicBezTo>
                    <a:pt x="5572" y="7609"/>
                    <a:pt x="5417" y="7466"/>
                    <a:pt x="5417" y="7287"/>
                  </a:cubicBezTo>
                  <a:cubicBezTo>
                    <a:pt x="5417" y="7108"/>
                    <a:pt x="5572" y="6954"/>
                    <a:pt x="5751" y="6954"/>
                  </a:cubicBezTo>
                  <a:close/>
                  <a:moveTo>
                    <a:pt x="5822" y="0"/>
                  </a:moveTo>
                  <a:cubicBezTo>
                    <a:pt x="5715" y="96"/>
                    <a:pt x="5620" y="203"/>
                    <a:pt x="5513" y="322"/>
                  </a:cubicBezTo>
                  <a:cubicBezTo>
                    <a:pt x="5239" y="584"/>
                    <a:pt x="4929" y="810"/>
                    <a:pt x="4727" y="953"/>
                  </a:cubicBezTo>
                  <a:cubicBezTo>
                    <a:pt x="4453" y="1132"/>
                    <a:pt x="4191" y="1286"/>
                    <a:pt x="3905" y="1417"/>
                  </a:cubicBezTo>
                  <a:cubicBezTo>
                    <a:pt x="3191" y="1727"/>
                    <a:pt x="2405" y="1905"/>
                    <a:pt x="1631" y="1905"/>
                  </a:cubicBezTo>
                  <a:cubicBezTo>
                    <a:pt x="1060" y="1905"/>
                    <a:pt x="524" y="1822"/>
                    <a:pt x="0" y="1667"/>
                  </a:cubicBezTo>
                  <a:lnTo>
                    <a:pt x="0" y="1667"/>
                  </a:lnTo>
                  <a:cubicBezTo>
                    <a:pt x="679" y="3906"/>
                    <a:pt x="1965" y="6311"/>
                    <a:pt x="2762" y="7644"/>
                  </a:cubicBezTo>
                  <a:cubicBezTo>
                    <a:pt x="2489" y="7073"/>
                    <a:pt x="2191" y="6418"/>
                    <a:pt x="1905" y="5763"/>
                  </a:cubicBezTo>
                  <a:cubicBezTo>
                    <a:pt x="1524" y="4882"/>
                    <a:pt x="1179" y="3977"/>
                    <a:pt x="941" y="3298"/>
                  </a:cubicBezTo>
                  <a:cubicBezTo>
                    <a:pt x="822" y="2953"/>
                    <a:pt x="738" y="2667"/>
                    <a:pt x="691" y="2465"/>
                  </a:cubicBezTo>
                  <a:lnTo>
                    <a:pt x="595" y="2144"/>
                  </a:lnTo>
                  <a:lnTo>
                    <a:pt x="595" y="2144"/>
                  </a:lnTo>
                  <a:cubicBezTo>
                    <a:pt x="595" y="2144"/>
                    <a:pt x="643" y="2251"/>
                    <a:pt x="714" y="2441"/>
                  </a:cubicBezTo>
                  <a:cubicBezTo>
                    <a:pt x="798" y="2644"/>
                    <a:pt x="929" y="2906"/>
                    <a:pt x="1072" y="3239"/>
                  </a:cubicBezTo>
                  <a:cubicBezTo>
                    <a:pt x="1393" y="3870"/>
                    <a:pt x="1846" y="4727"/>
                    <a:pt x="2322" y="5537"/>
                  </a:cubicBezTo>
                  <a:cubicBezTo>
                    <a:pt x="2798" y="6358"/>
                    <a:pt x="3310" y="7180"/>
                    <a:pt x="3691" y="7775"/>
                  </a:cubicBezTo>
                  <a:cubicBezTo>
                    <a:pt x="3977" y="8204"/>
                    <a:pt x="4179" y="8537"/>
                    <a:pt x="4286" y="8680"/>
                  </a:cubicBezTo>
                  <a:lnTo>
                    <a:pt x="7942" y="8680"/>
                  </a:lnTo>
                  <a:lnTo>
                    <a:pt x="58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4"/>
            <p:cNvSpPr/>
            <p:nvPr/>
          </p:nvSpPr>
          <p:spPr>
            <a:xfrm>
              <a:off x="1911802" y="3744432"/>
              <a:ext cx="551395" cy="429324"/>
            </a:xfrm>
            <a:custGeom>
              <a:avLst/>
              <a:gdLst/>
              <a:ahLst/>
              <a:cxnLst/>
              <a:rect l="l" t="t" r="r" b="b"/>
              <a:pathLst>
                <a:path w="10109" h="7871" extrusionOk="0">
                  <a:moveTo>
                    <a:pt x="10109" y="0"/>
                  </a:moveTo>
                  <a:lnTo>
                    <a:pt x="10109" y="0"/>
                  </a:lnTo>
                  <a:cubicBezTo>
                    <a:pt x="9037" y="1203"/>
                    <a:pt x="7358" y="2358"/>
                    <a:pt x="5632" y="2715"/>
                  </a:cubicBezTo>
                  <a:lnTo>
                    <a:pt x="5215" y="6918"/>
                  </a:lnTo>
                  <a:lnTo>
                    <a:pt x="4810" y="2822"/>
                  </a:lnTo>
                  <a:cubicBezTo>
                    <a:pt x="4727" y="2822"/>
                    <a:pt x="4620" y="2834"/>
                    <a:pt x="4525" y="2834"/>
                  </a:cubicBezTo>
                  <a:cubicBezTo>
                    <a:pt x="4441" y="2834"/>
                    <a:pt x="4346" y="2822"/>
                    <a:pt x="4263" y="2822"/>
                  </a:cubicBezTo>
                  <a:lnTo>
                    <a:pt x="3870" y="6394"/>
                  </a:lnTo>
                  <a:lnTo>
                    <a:pt x="3489" y="2739"/>
                  </a:lnTo>
                  <a:cubicBezTo>
                    <a:pt x="2239" y="2477"/>
                    <a:pt x="1000" y="1798"/>
                    <a:pt x="0" y="976"/>
                  </a:cubicBezTo>
                  <a:lnTo>
                    <a:pt x="0" y="976"/>
                  </a:lnTo>
                  <a:lnTo>
                    <a:pt x="1929" y="7275"/>
                  </a:lnTo>
                  <a:lnTo>
                    <a:pt x="1929" y="7275"/>
                  </a:lnTo>
                  <a:lnTo>
                    <a:pt x="524" y="4084"/>
                  </a:lnTo>
                  <a:lnTo>
                    <a:pt x="1655" y="7870"/>
                  </a:lnTo>
                  <a:lnTo>
                    <a:pt x="7549" y="7870"/>
                  </a:lnTo>
                  <a:lnTo>
                    <a:pt x="9490" y="1227"/>
                  </a:lnTo>
                  <a:lnTo>
                    <a:pt x="8930" y="4834"/>
                  </a:lnTo>
                  <a:lnTo>
                    <a:pt x="101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4"/>
            <p:cNvSpPr/>
            <p:nvPr/>
          </p:nvSpPr>
          <p:spPr>
            <a:xfrm>
              <a:off x="1261075" y="1733125"/>
              <a:ext cx="1798949" cy="2491234"/>
            </a:xfrm>
            <a:custGeom>
              <a:avLst/>
              <a:gdLst/>
              <a:ahLst/>
              <a:cxnLst/>
              <a:rect l="l" t="t" r="r" b="b"/>
              <a:pathLst>
                <a:path w="32981" h="45673" extrusionOk="0">
                  <a:moveTo>
                    <a:pt x="18253" y="774"/>
                  </a:moveTo>
                  <a:cubicBezTo>
                    <a:pt x="21562" y="870"/>
                    <a:pt x="25599" y="1286"/>
                    <a:pt x="27349" y="2977"/>
                  </a:cubicBezTo>
                  <a:cubicBezTo>
                    <a:pt x="27778" y="3680"/>
                    <a:pt x="27742" y="4561"/>
                    <a:pt x="27575" y="5680"/>
                  </a:cubicBezTo>
                  <a:cubicBezTo>
                    <a:pt x="27301" y="7597"/>
                    <a:pt x="26218" y="18658"/>
                    <a:pt x="26039" y="22420"/>
                  </a:cubicBezTo>
                  <a:lnTo>
                    <a:pt x="25837" y="25027"/>
                  </a:lnTo>
                  <a:lnTo>
                    <a:pt x="26373" y="22587"/>
                  </a:lnTo>
                  <a:cubicBezTo>
                    <a:pt x="26476" y="22579"/>
                    <a:pt x="26612" y="22573"/>
                    <a:pt x="26764" y="22573"/>
                  </a:cubicBezTo>
                  <a:cubicBezTo>
                    <a:pt x="27344" y="22573"/>
                    <a:pt x="28147" y="22659"/>
                    <a:pt x="28194" y="23075"/>
                  </a:cubicBezTo>
                  <a:cubicBezTo>
                    <a:pt x="28254" y="23730"/>
                    <a:pt x="27539" y="28385"/>
                    <a:pt x="27539" y="28385"/>
                  </a:cubicBezTo>
                  <a:cubicBezTo>
                    <a:pt x="28123" y="26932"/>
                    <a:pt x="29242" y="23313"/>
                    <a:pt x="29325" y="22587"/>
                  </a:cubicBezTo>
                  <a:cubicBezTo>
                    <a:pt x="29385" y="21991"/>
                    <a:pt x="27337" y="21706"/>
                    <a:pt x="26587" y="21634"/>
                  </a:cubicBezTo>
                  <a:lnTo>
                    <a:pt x="26587" y="21610"/>
                  </a:lnTo>
                  <a:cubicBezTo>
                    <a:pt x="27051" y="21610"/>
                    <a:pt x="28551" y="21598"/>
                    <a:pt x="29325" y="21598"/>
                  </a:cubicBezTo>
                  <a:cubicBezTo>
                    <a:pt x="30242" y="21610"/>
                    <a:pt x="29825" y="23337"/>
                    <a:pt x="29647" y="24408"/>
                  </a:cubicBezTo>
                  <a:cubicBezTo>
                    <a:pt x="29468" y="25468"/>
                    <a:pt x="28670" y="27742"/>
                    <a:pt x="28670" y="27742"/>
                  </a:cubicBezTo>
                  <a:cubicBezTo>
                    <a:pt x="28670" y="27742"/>
                    <a:pt x="28718" y="27778"/>
                    <a:pt x="28825" y="27802"/>
                  </a:cubicBezTo>
                  <a:cubicBezTo>
                    <a:pt x="28909" y="27849"/>
                    <a:pt x="29063" y="27909"/>
                    <a:pt x="29230" y="28004"/>
                  </a:cubicBezTo>
                  <a:cubicBezTo>
                    <a:pt x="29385" y="28087"/>
                    <a:pt x="29587" y="28206"/>
                    <a:pt x="29802" y="28361"/>
                  </a:cubicBezTo>
                  <a:cubicBezTo>
                    <a:pt x="29909" y="28433"/>
                    <a:pt x="30028" y="28504"/>
                    <a:pt x="30135" y="28611"/>
                  </a:cubicBezTo>
                  <a:cubicBezTo>
                    <a:pt x="30242" y="28695"/>
                    <a:pt x="30361" y="28802"/>
                    <a:pt x="30480" y="28909"/>
                  </a:cubicBezTo>
                  <a:cubicBezTo>
                    <a:pt x="30695" y="29135"/>
                    <a:pt x="30909" y="29397"/>
                    <a:pt x="31111" y="29683"/>
                  </a:cubicBezTo>
                  <a:cubicBezTo>
                    <a:pt x="31326" y="29980"/>
                    <a:pt x="31468" y="30302"/>
                    <a:pt x="31623" y="30659"/>
                  </a:cubicBezTo>
                  <a:cubicBezTo>
                    <a:pt x="31742" y="30992"/>
                    <a:pt x="31814" y="31397"/>
                    <a:pt x="31861" y="31766"/>
                  </a:cubicBezTo>
                  <a:cubicBezTo>
                    <a:pt x="31897" y="31945"/>
                    <a:pt x="31897" y="32159"/>
                    <a:pt x="31909" y="32386"/>
                  </a:cubicBezTo>
                  <a:lnTo>
                    <a:pt x="31897" y="32671"/>
                  </a:lnTo>
                  <a:cubicBezTo>
                    <a:pt x="31897" y="32778"/>
                    <a:pt x="31873" y="32874"/>
                    <a:pt x="31861" y="32969"/>
                  </a:cubicBezTo>
                  <a:cubicBezTo>
                    <a:pt x="31814" y="33374"/>
                    <a:pt x="31695" y="33755"/>
                    <a:pt x="31564" y="34136"/>
                  </a:cubicBezTo>
                  <a:cubicBezTo>
                    <a:pt x="31397" y="34481"/>
                    <a:pt x="31242" y="34862"/>
                    <a:pt x="31004" y="35160"/>
                  </a:cubicBezTo>
                  <a:cubicBezTo>
                    <a:pt x="30897" y="35326"/>
                    <a:pt x="30766" y="35457"/>
                    <a:pt x="30647" y="35600"/>
                  </a:cubicBezTo>
                  <a:cubicBezTo>
                    <a:pt x="30504" y="35731"/>
                    <a:pt x="30385" y="35874"/>
                    <a:pt x="30254" y="35993"/>
                  </a:cubicBezTo>
                  <a:cubicBezTo>
                    <a:pt x="30123" y="36112"/>
                    <a:pt x="29992" y="36219"/>
                    <a:pt x="29849" y="36303"/>
                  </a:cubicBezTo>
                  <a:cubicBezTo>
                    <a:pt x="29778" y="36350"/>
                    <a:pt x="29718" y="36410"/>
                    <a:pt x="29647" y="36457"/>
                  </a:cubicBezTo>
                  <a:cubicBezTo>
                    <a:pt x="29563" y="36493"/>
                    <a:pt x="29504" y="36529"/>
                    <a:pt x="29432" y="36577"/>
                  </a:cubicBezTo>
                  <a:cubicBezTo>
                    <a:pt x="29361" y="36612"/>
                    <a:pt x="29302" y="36648"/>
                    <a:pt x="29230" y="36696"/>
                  </a:cubicBezTo>
                  <a:cubicBezTo>
                    <a:pt x="29147" y="36719"/>
                    <a:pt x="29087" y="36755"/>
                    <a:pt x="29016" y="36779"/>
                  </a:cubicBezTo>
                  <a:cubicBezTo>
                    <a:pt x="28885" y="36838"/>
                    <a:pt x="28766" y="36898"/>
                    <a:pt x="28635" y="36946"/>
                  </a:cubicBezTo>
                  <a:cubicBezTo>
                    <a:pt x="28397" y="37029"/>
                    <a:pt x="28170" y="37088"/>
                    <a:pt x="27992" y="37136"/>
                  </a:cubicBezTo>
                  <a:cubicBezTo>
                    <a:pt x="27813" y="37184"/>
                    <a:pt x="27647" y="37196"/>
                    <a:pt x="27563" y="37231"/>
                  </a:cubicBezTo>
                  <a:cubicBezTo>
                    <a:pt x="27456" y="37243"/>
                    <a:pt x="27408" y="37255"/>
                    <a:pt x="27408" y="37255"/>
                  </a:cubicBezTo>
                  <a:cubicBezTo>
                    <a:pt x="26873" y="37255"/>
                    <a:pt x="26325" y="37172"/>
                    <a:pt x="25813" y="36993"/>
                  </a:cubicBezTo>
                  <a:cubicBezTo>
                    <a:pt x="25384" y="36838"/>
                    <a:pt x="24968" y="36612"/>
                    <a:pt x="24587" y="36350"/>
                  </a:cubicBezTo>
                  <a:cubicBezTo>
                    <a:pt x="23122" y="34612"/>
                    <a:pt x="23765" y="31219"/>
                    <a:pt x="23765" y="31219"/>
                  </a:cubicBezTo>
                  <a:lnTo>
                    <a:pt x="23765" y="31219"/>
                  </a:lnTo>
                  <a:lnTo>
                    <a:pt x="22420" y="34981"/>
                  </a:lnTo>
                  <a:cubicBezTo>
                    <a:pt x="22265" y="35541"/>
                    <a:pt x="21753" y="36231"/>
                    <a:pt x="21074" y="36886"/>
                  </a:cubicBezTo>
                  <a:cubicBezTo>
                    <a:pt x="21193" y="36719"/>
                    <a:pt x="21312" y="36553"/>
                    <a:pt x="21396" y="36398"/>
                  </a:cubicBezTo>
                  <a:cubicBezTo>
                    <a:pt x="21551" y="36172"/>
                    <a:pt x="21634" y="35945"/>
                    <a:pt x="21705" y="35767"/>
                  </a:cubicBezTo>
                  <a:cubicBezTo>
                    <a:pt x="21765" y="35588"/>
                    <a:pt x="21812" y="35445"/>
                    <a:pt x="21824" y="35338"/>
                  </a:cubicBezTo>
                  <a:cubicBezTo>
                    <a:pt x="21848" y="35231"/>
                    <a:pt x="21848" y="35184"/>
                    <a:pt x="21848" y="35183"/>
                  </a:cubicBezTo>
                  <a:lnTo>
                    <a:pt x="21848" y="35183"/>
                  </a:lnTo>
                  <a:lnTo>
                    <a:pt x="21753" y="35326"/>
                  </a:lnTo>
                  <a:cubicBezTo>
                    <a:pt x="21705" y="35410"/>
                    <a:pt x="21610" y="35517"/>
                    <a:pt x="21503" y="35660"/>
                  </a:cubicBezTo>
                  <a:cubicBezTo>
                    <a:pt x="21384" y="35803"/>
                    <a:pt x="21217" y="35957"/>
                    <a:pt x="21039" y="36124"/>
                  </a:cubicBezTo>
                  <a:cubicBezTo>
                    <a:pt x="20860" y="36291"/>
                    <a:pt x="20634" y="36469"/>
                    <a:pt x="20384" y="36660"/>
                  </a:cubicBezTo>
                  <a:cubicBezTo>
                    <a:pt x="20265" y="36755"/>
                    <a:pt x="20134" y="36838"/>
                    <a:pt x="20003" y="36934"/>
                  </a:cubicBezTo>
                  <a:cubicBezTo>
                    <a:pt x="19860" y="37017"/>
                    <a:pt x="19717" y="37112"/>
                    <a:pt x="19562" y="37196"/>
                  </a:cubicBezTo>
                  <a:cubicBezTo>
                    <a:pt x="19265" y="37374"/>
                    <a:pt x="18955" y="37553"/>
                    <a:pt x="18610" y="37708"/>
                  </a:cubicBezTo>
                  <a:cubicBezTo>
                    <a:pt x="18455" y="37779"/>
                    <a:pt x="18276" y="37850"/>
                    <a:pt x="18098" y="37910"/>
                  </a:cubicBezTo>
                  <a:cubicBezTo>
                    <a:pt x="18002" y="37958"/>
                    <a:pt x="17919" y="37970"/>
                    <a:pt x="17824" y="38005"/>
                  </a:cubicBezTo>
                  <a:lnTo>
                    <a:pt x="17562" y="38089"/>
                  </a:lnTo>
                  <a:lnTo>
                    <a:pt x="17288" y="38148"/>
                  </a:lnTo>
                  <a:cubicBezTo>
                    <a:pt x="17205" y="38184"/>
                    <a:pt x="17121" y="38184"/>
                    <a:pt x="17038" y="38196"/>
                  </a:cubicBezTo>
                  <a:cubicBezTo>
                    <a:pt x="16907" y="38220"/>
                    <a:pt x="16669" y="38220"/>
                    <a:pt x="16467" y="38243"/>
                  </a:cubicBezTo>
                  <a:lnTo>
                    <a:pt x="16217" y="38243"/>
                  </a:lnTo>
                  <a:cubicBezTo>
                    <a:pt x="16133" y="38243"/>
                    <a:pt x="16038" y="38220"/>
                    <a:pt x="15955" y="38208"/>
                  </a:cubicBezTo>
                  <a:cubicBezTo>
                    <a:pt x="15776" y="38196"/>
                    <a:pt x="15597" y="38148"/>
                    <a:pt x="15419" y="38101"/>
                  </a:cubicBezTo>
                  <a:cubicBezTo>
                    <a:pt x="15324" y="38089"/>
                    <a:pt x="15240" y="38041"/>
                    <a:pt x="15145" y="38029"/>
                  </a:cubicBezTo>
                  <a:cubicBezTo>
                    <a:pt x="15062" y="38005"/>
                    <a:pt x="14966" y="37981"/>
                    <a:pt x="14883" y="37946"/>
                  </a:cubicBezTo>
                  <a:cubicBezTo>
                    <a:pt x="14704" y="37862"/>
                    <a:pt x="14538" y="37803"/>
                    <a:pt x="14359" y="37731"/>
                  </a:cubicBezTo>
                  <a:cubicBezTo>
                    <a:pt x="14014" y="37589"/>
                    <a:pt x="13704" y="37410"/>
                    <a:pt x="13407" y="37231"/>
                  </a:cubicBezTo>
                  <a:cubicBezTo>
                    <a:pt x="13252" y="37136"/>
                    <a:pt x="13121" y="37053"/>
                    <a:pt x="12978" y="36958"/>
                  </a:cubicBezTo>
                  <a:cubicBezTo>
                    <a:pt x="12847" y="36874"/>
                    <a:pt x="12704" y="36779"/>
                    <a:pt x="12585" y="36696"/>
                  </a:cubicBezTo>
                  <a:cubicBezTo>
                    <a:pt x="12347" y="36517"/>
                    <a:pt x="12121" y="36338"/>
                    <a:pt x="11930" y="36160"/>
                  </a:cubicBezTo>
                  <a:cubicBezTo>
                    <a:pt x="11752" y="35993"/>
                    <a:pt x="11597" y="35826"/>
                    <a:pt x="11466" y="35695"/>
                  </a:cubicBezTo>
                  <a:cubicBezTo>
                    <a:pt x="11371" y="35564"/>
                    <a:pt x="11264" y="35445"/>
                    <a:pt x="11216" y="35350"/>
                  </a:cubicBezTo>
                  <a:lnTo>
                    <a:pt x="11133" y="35219"/>
                  </a:lnTo>
                  <a:lnTo>
                    <a:pt x="11133" y="35219"/>
                  </a:lnTo>
                  <a:cubicBezTo>
                    <a:pt x="11133" y="35219"/>
                    <a:pt x="11144" y="35279"/>
                    <a:pt x="11144" y="35362"/>
                  </a:cubicBezTo>
                  <a:cubicBezTo>
                    <a:pt x="11156" y="35469"/>
                    <a:pt x="11192" y="35600"/>
                    <a:pt x="11264" y="35803"/>
                  </a:cubicBezTo>
                  <a:cubicBezTo>
                    <a:pt x="11335" y="35981"/>
                    <a:pt x="11430" y="36196"/>
                    <a:pt x="11573" y="36422"/>
                  </a:cubicBezTo>
                  <a:cubicBezTo>
                    <a:pt x="11668" y="36588"/>
                    <a:pt x="11787" y="36755"/>
                    <a:pt x="11906" y="36910"/>
                  </a:cubicBezTo>
                  <a:cubicBezTo>
                    <a:pt x="11335" y="36374"/>
                    <a:pt x="10894" y="35803"/>
                    <a:pt x="10656" y="35303"/>
                  </a:cubicBezTo>
                  <a:lnTo>
                    <a:pt x="10549" y="35005"/>
                  </a:lnTo>
                  <a:lnTo>
                    <a:pt x="9204" y="31243"/>
                  </a:lnTo>
                  <a:lnTo>
                    <a:pt x="9204" y="31243"/>
                  </a:lnTo>
                  <a:cubicBezTo>
                    <a:pt x="9204" y="31243"/>
                    <a:pt x="9918" y="34457"/>
                    <a:pt x="9144" y="35684"/>
                  </a:cubicBezTo>
                  <a:cubicBezTo>
                    <a:pt x="9073" y="35755"/>
                    <a:pt x="9013" y="35838"/>
                    <a:pt x="8930" y="35922"/>
                  </a:cubicBezTo>
                  <a:cubicBezTo>
                    <a:pt x="8716" y="36124"/>
                    <a:pt x="8477" y="36303"/>
                    <a:pt x="8239" y="36469"/>
                  </a:cubicBezTo>
                  <a:cubicBezTo>
                    <a:pt x="8013" y="36612"/>
                    <a:pt x="7775" y="36755"/>
                    <a:pt x="7525" y="36874"/>
                  </a:cubicBezTo>
                  <a:cubicBezTo>
                    <a:pt x="6906" y="37148"/>
                    <a:pt x="6227" y="37291"/>
                    <a:pt x="5549" y="37291"/>
                  </a:cubicBezTo>
                  <a:cubicBezTo>
                    <a:pt x="2870" y="37291"/>
                    <a:pt x="679" y="35112"/>
                    <a:pt x="679" y="32421"/>
                  </a:cubicBezTo>
                  <a:cubicBezTo>
                    <a:pt x="679" y="30171"/>
                    <a:pt x="2203" y="28278"/>
                    <a:pt x="4286" y="27730"/>
                  </a:cubicBezTo>
                  <a:cubicBezTo>
                    <a:pt x="3453" y="25563"/>
                    <a:pt x="2810" y="23361"/>
                    <a:pt x="2691" y="21718"/>
                  </a:cubicBezTo>
                  <a:cubicBezTo>
                    <a:pt x="2643" y="21015"/>
                    <a:pt x="5060" y="21337"/>
                    <a:pt x="6156" y="20694"/>
                  </a:cubicBezTo>
                  <a:lnTo>
                    <a:pt x="6370" y="21610"/>
                  </a:lnTo>
                  <a:cubicBezTo>
                    <a:pt x="5620" y="21706"/>
                    <a:pt x="3572" y="21991"/>
                    <a:pt x="3632" y="22563"/>
                  </a:cubicBezTo>
                  <a:cubicBezTo>
                    <a:pt x="3703" y="23277"/>
                    <a:pt x="4834" y="26909"/>
                    <a:pt x="5418" y="28373"/>
                  </a:cubicBezTo>
                  <a:cubicBezTo>
                    <a:pt x="5418" y="28373"/>
                    <a:pt x="4703" y="23718"/>
                    <a:pt x="4763" y="23063"/>
                  </a:cubicBezTo>
                  <a:cubicBezTo>
                    <a:pt x="4792" y="22631"/>
                    <a:pt x="5663" y="22555"/>
                    <a:pt x="6255" y="22555"/>
                  </a:cubicBezTo>
                  <a:cubicBezTo>
                    <a:pt x="6381" y="22555"/>
                    <a:pt x="6494" y="22559"/>
                    <a:pt x="6584" y="22563"/>
                  </a:cubicBezTo>
                  <a:lnTo>
                    <a:pt x="7120" y="25004"/>
                  </a:lnTo>
                  <a:lnTo>
                    <a:pt x="6703" y="19789"/>
                  </a:lnTo>
                  <a:cubicBezTo>
                    <a:pt x="6703" y="19729"/>
                    <a:pt x="6692" y="19646"/>
                    <a:pt x="6680" y="19574"/>
                  </a:cubicBezTo>
                  <a:cubicBezTo>
                    <a:pt x="6287" y="17467"/>
                    <a:pt x="4727" y="8954"/>
                    <a:pt x="4727" y="5025"/>
                  </a:cubicBezTo>
                  <a:cubicBezTo>
                    <a:pt x="4727" y="1572"/>
                    <a:pt x="10359" y="894"/>
                    <a:pt x="14716" y="774"/>
                  </a:cubicBezTo>
                  <a:cubicBezTo>
                    <a:pt x="15383" y="1275"/>
                    <a:pt x="15359" y="2239"/>
                    <a:pt x="16490" y="2239"/>
                  </a:cubicBezTo>
                  <a:cubicBezTo>
                    <a:pt x="17621" y="2239"/>
                    <a:pt x="17586" y="1275"/>
                    <a:pt x="18253" y="774"/>
                  </a:cubicBezTo>
                  <a:close/>
                  <a:moveTo>
                    <a:pt x="9751" y="36053"/>
                  </a:moveTo>
                  <a:lnTo>
                    <a:pt x="11859" y="44732"/>
                  </a:lnTo>
                  <a:lnTo>
                    <a:pt x="8227" y="44732"/>
                  </a:lnTo>
                  <a:lnTo>
                    <a:pt x="8227" y="44744"/>
                  </a:lnTo>
                  <a:cubicBezTo>
                    <a:pt x="8120" y="44589"/>
                    <a:pt x="7918" y="44280"/>
                    <a:pt x="7632" y="43827"/>
                  </a:cubicBezTo>
                  <a:cubicBezTo>
                    <a:pt x="7251" y="43232"/>
                    <a:pt x="6739" y="42422"/>
                    <a:pt x="6263" y="41601"/>
                  </a:cubicBezTo>
                  <a:cubicBezTo>
                    <a:pt x="5787" y="40779"/>
                    <a:pt x="5322" y="39934"/>
                    <a:pt x="5013" y="39291"/>
                  </a:cubicBezTo>
                  <a:cubicBezTo>
                    <a:pt x="4870" y="38970"/>
                    <a:pt x="4727" y="38696"/>
                    <a:pt x="4656" y="38505"/>
                  </a:cubicBezTo>
                  <a:cubicBezTo>
                    <a:pt x="4584" y="38315"/>
                    <a:pt x="4537" y="38208"/>
                    <a:pt x="4537" y="38208"/>
                  </a:cubicBezTo>
                  <a:lnTo>
                    <a:pt x="4537" y="38208"/>
                  </a:lnTo>
                  <a:cubicBezTo>
                    <a:pt x="4537" y="38208"/>
                    <a:pt x="4572" y="38327"/>
                    <a:pt x="4632" y="38517"/>
                  </a:cubicBezTo>
                  <a:cubicBezTo>
                    <a:pt x="4691" y="38732"/>
                    <a:pt x="4775" y="39017"/>
                    <a:pt x="4882" y="39351"/>
                  </a:cubicBezTo>
                  <a:cubicBezTo>
                    <a:pt x="5108" y="40041"/>
                    <a:pt x="5465" y="40934"/>
                    <a:pt x="5846" y="41827"/>
                  </a:cubicBezTo>
                  <a:cubicBezTo>
                    <a:pt x="6132" y="42482"/>
                    <a:pt x="6430" y="43149"/>
                    <a:pt x="6692" y="43696"/>
                  </a:cubicBezTo>
                  <a:cubicBezTo>
                    <a:pt x="5918" y="42363"/>
                    <a:pt x="4632" y="39946"/>
                    <a:pt x="3941" y="37731"/>
                  </a:cubicBezTo>
                  <a:lnTo>
                    <a:pt x="3941" y="37731"/>
                  </a:lnTo>
                  <a:cubicBezTo>
                    <a:pt x="4453" y="37886"/>
                    <a:pt x="5001" y="37970"/>
                    <a:pt x="5560" y="37970"/>
                  </a:cubicBezTo>
                  <a:cubicBezTo>
                    <a:pt x="6358" y="37970"/>
                    <a:pt x="7132" y="37803"/>
                    <a:pt x="7846" y="37481"/>
                  </a:cubicBezTo>
                  <a:cubicBezTo>
                    <a:pt x="8120" y="37350"/>
                    <a:pt x="8406" y="37196"/>
                    <a:pt x="8656" y="37017"/>
                  </a:cubicBezTo>
                  <a:cubicBezTo>
                    <a:pt x="8870" y="36874"/>
                    <a:pt x="9180" y="36660"/>
                    <a:pt x="9454" y="36374"/>
                  </a:cubicBezTo>
                  <a:cubicBezTo>
                    <a:pt x="9573" y="36255"/>
                    <a:pt x="9656" y="36160"/>
                    <a:pt x="9751" y="36053"/>
                  </a:cubicBezTo>
                  <a:close/>
                  <a:moveTo>
                    <a:pt x="22051" y="36874"/>
                  </a:moveTo>
                  <a:lnTo>
                    <a:pt x="20884" y="41696"/>
                  </a:lnTo>
                  <a:lnTo>
                    <a:pt x="21431" y="38089"/>
                  </a:lnTo>
                  <a:lnTo>
                    <a:pt x="19491" y="44744"/>
                  </a:lnTo>
                  <a:lnTo>
                    <a:pt x="13597" y="44744"/>
                  </a:lnTo>
                  <a:lnTo>
                    <a:pt x="12466" y="40958"/>
                  </a:lnTo>
                  <a:lnTo>
                    <a:pt x="13871" y="44149"/>
                  </a:lnTo>
                  <a:lnTo>
                    <a:pt x="11954" y="37850"/>
                  </a:lnTo>
                  <a:lnTo>
                    <a:pt x="11954" y="37850"/>
                  </a:lnTo>
                  <a:cubicBezTo>
                    <a:pt x="12942" y="38672"/>
                    <a:pt x="14181" y="39351"/>
                    <a:pt x="15431" y="39613"/>
                  </a:cubicBezTo>
                  <a:lnTo>
                    <a:pt x="15824" y="43268"/>
                  </a:lnTo>
                  <a:lnTo>
                    <a:pt x="16205" y="39696"/>
                  </a:lnTo>
                  <a:cubicBezTo>
                    <a:pt x="16300" y="39696"/>
                    <a:pt x="16383" y="39708"/>
                    <a:pt x="16467" y="39708"/>
                  </a:cubicBezTo>
                  <a:cubicBezTo>
                    <a:pt x="16562" y="39708"/>
                    <a:pt x="16669" y="39696"/>
                    <a:pt x="16752" y="39696"/>
                  </a:cubicBezTo>
                  <a:lnTo>
                    <a:pt x="17157" y="43792"/>
                  </a:lnTo>
                  <a:lnTo>
                    <a:pt x="17574" y="39589"/>
                  </a:lnTo>
                  <a:cubicBezTo>
                    <a:pt x="19300" y="39220"/>
                    <a:pt x="20979" y="38065"/>
                    <a:pt x="22051" y="36874"/>
                  </a:cubicBezTo>
                  <a:close/>
                  <a:moveTo>
                    <a:pt x="23206" y="36065"/>
                  </a:moveTo>
                  <a:cubicBezTo>
                    <a:pt x="23313" y="36196"/>
                    <a:pt x="23456" y="36338"/>
                    <a:pt x="23575" y="36469"/>
                  </a:cubicBezTo>
                  <a:cubicBezTo>
                    <a:pt x="24134" y="37005"/>
                    <a:pt x="24825" y="37410"/>
                    <a:pt x="25551" y="37672"/>
                  </a:cubicBezTo>
                  <a:cubicBezTo>
                    <a:pt x="26111" y="37862"/>
                    <a:pt x="26706" y="37970"/>
                    <a:pt x="27325" y="37981"/>
                  </a:cubicBezTo>
                  <a:cubicBezTo>
                    <a:pt x="27277" y="38124"/>
                    <a:pt x="27230" y="38267"/>
                    <a:pt x="27182" y="38446"/>
                  </a:cubicBezTo>
                  <a:cubicBezTo>
                    <a:pt x="27004" y="39089"/>
                    <a:pt x="26742" y="39934"/>
                    <a:pt x="26456" y="40779"/>
                  </a:cubicBezTo>
                  <a:cubicBezTo>
                    <a:pt x="26170" y="41637"/>
                    <a:pt x="25873" y="42470"/>
                    <a:pt x="25611" y="43077"/>
                  </a:cubicBezTo>
                  <a:cubicBezTo>
                    <a:pt x="25480" y="43387"/>
                    <a:pt x="25372" y="43637"/>
                    <a:pt x="25277" y="43804"/>
                  </a:cubicBezTo>
                  <a:lnTo>
                    <a:pt x="25146" y="44077"/>
                  </a:lnTo>
                  <a:cubicBezTo>
                    <a:pt x="25146" y="44077"/>
                    <a:pt x="25206" y="43982"/>
                    <a:pt x="25325" y="43816"/>
                  </a:cubicBezTo>
                  <a:cubicBezTo>
                    <a:pt x="25444" y="43661"/>
                    <a:pt x="25575" y="43423"/>
                    <a:pt x="25753" y="43137"/>
                  </a:cubicBezTo>
                  <a:cubicBezTo>
                    <a:pt x="26099" y="42553"/>
                    <a:pt x="26515" y="41768"/>
                    <a:pt x="26908" y="40946"/>
                  </a:cubicBezTo>
                  <a:cubicBezTo>
                    <a:pt x="27123" y="40482"/>
                    <a:pt x="27337" y="40041"/>
                    <a:pt x="27527" y="39613"/>
                  </a:cubicBezTo>
                  <a:lnTo>
                    <a:pt x="27527" y="39613"/>
                  </a:lnTo>
                  <a:cubicBezTo>
                    <a:pt x="27016" y="41125"/>
                    <a:pt x="26194" y="43196"/>
                    <a:pt x="25241" y="44744"/>
                  </a:cubicBezTo>
                  <a:lnTo>
                    <a:pt x="21086" y="44744"/>
                  </a:lnTo>
                  <a:lnTo>
                    <a:pt x="23206" y="36065"/>
                  </a:lnTo>
                  <a:close/>
                  <a:moveTo>
                    <a:pt x="16490" y="1"/>
                  </a:moveTo>
                  <a:cubicBezTo>
                    <a:pt x="14383" y="1"/>
                    <a:pt x="11311" y="72"/>
                    <a:pt x="8787" y="667"/>
                  </a:cubicBezTo>
                  <a:cubicBezTo>
                    <a:pt x="5620" y="1429"/>
                    <a:pt x="4013" y="2894"/>
                    <a:pt x="4013" y="4989"/>
                  </a:cubicBezTo>
                  <a:cubicBezTo>
                    <a:pt x="4013" y="7632"/>
                    <a:pt x="4703" y="12716"/>
                    <a:pt x="5977" y="19682"/>
                  </a:cubicBezTo>
                  <a:cubicBezTo>
                    <a:pt x="6013" y="19860"/>
                    <a:pt x="5965" y="19920"/>
                    <a:pt x="5953" y="19932"/>
                  </a:cubicBezTo>
                  <a:cubicBezTo>
                    <a:pt x="5727" y="20229"/>
                    <a:pt x="4715" y="20348"/>
                    <a:pt x="4108" y="20420"/>
                  </a:cubicBezTo>
                  <a:cubicBezTo>
                    <a:pt x="3667" y="20467"/>
                    <a:pt x="3251" y="20527"/>
                    <a:pt x="2929" y="20610"/>
                  </a:cubicBezTo>
                  <a:cubicBezTo>
                    <a:pt x="2036" y="20884"/>
                    <a:pt x="1977" y="21491"/>
                    <a:pt x="1989" y="21729"/>
                  </a:cubicBezTo>
                  <a:cubicBezTo>
                    <a:pt x="2108" y="23456"/>
                    <a:pt x="2762" y="25587"/>
                    <a:pt x="3370" y="27254"/>
                  </a:cubicBezTo>
                  <a:cubicBezTo>
                    <a:pt x="1346" y="28123"/>
                    <a:pt x="0" y="30123"/>
                    <a:pt x="0" y="32386"/>
                  </a:cubicBezTo>
                  <a:cubicBezTo>
                    <a:pt x="0" y="34469"/>
                    <a:pt x="1155" y="36303"/>
                    <a:pt x="2858" y="37255"/>
                  </a:cubicBezTo>
                  <a:cubicBezTo>
                    <a:pt x="3727" y="40827"/>
                    <a:pt x="6394" y="45042"/>
                    <a:pt x="6549" y="45244"/>
                  </a:cubicBezTo>
                  <a:cubicBezTo>
                    <a:pt x="6727" y="45518"/>
                    <a:pt x="7025" y="45673"/>
                    <a:pt x="7334" y="45673"/>
                  </a:cubicBezTo>
                  <a:lnTo>
                    <a:pt x="25634" y="45673"/>
                  </a:lnTo>
                  <a:cubicBezTo>
                    <a:pt x="25968" y="45673"/>
                    <a:pt x="26265" y="45518"/>
                    <a:pt x="26432" y="45244"/>
                  </a:cubicBezTo>
                  <a:cubicBezTo>
                    <a:pt x="26563" y="45042"/>
                    <a:pt x="29242" y="40827"/>
                    <a:pt x="30123" y="37255"/>
                  </a:cubicBezTo>
                  <a:cubicBezTo>
                    <a:pt x="31826" y="36303"/>
                    <a:pt x="32981" y="34469"/>
                    <a:pt x="32981" y="32386"/>
                  </a:cubicBezTo>
                  <a:cubicBezTo>
                    <a:pt x="32981" y="30147"/>
                    <a:pt x="31623" y="28123"/>
                    <a:pt x="29599" y="27254"/>
                  </a:cubicBezTo>
                  <a:cubicBezTo>
                    <a:pt x="30206" y="25575"/>
                    <a:pt x="30861" y="23444"/>
                    <a:pt x="30980" y="21729"/>
                  </a:cubicBezTo>
                  <a:cubicBezTo>
                    <a:pt x="30992" y="21479"/>
                    <a:pt x="30945" y="20872"/>
                    <a:pt x="30052" y="20622"/>
                  </a:cubicBezTo>
                  <a:cubicBezTo>
                    <a:pt x="29718" y="20527"/>
                    <a:pt x="29302" y="20467"/>
                    <a:pt x="28873" y="20420"/>
                  </a:cubicBezTo>
                  <a:cubicBezTo>
                    <a:pt x="28266" y="20348"/>
                    <a:pt x="27242" y="20229"/>
                    <a:pt x="27027" y="19932"/>
                  </a:cubicBezTo>
                  <a:cubicBezTo>
                    <a:pt x="27004" y="19920"/>
                    <a:pt x="26968" y="19860"/>
                    <a:pt x="26992" y="19682"/>
                  </a:cubicBezTo>
                  <a:cubicBezTo>
                    <a:pt x="28278" y="12716"/>
                    <a:pt x="28956" y="7621"/>
                    <a:pt x="28956" y="4989"/>
                  </a:cubicBezTo>
                  <a:cubicBezTo>
                    <a:pt x="28956" y="2894"/>
                    <a:pt x="27349" y="1441"/>
                    <a:pt x="24182" y="667"/>
                  </a:cubicBezTo>
                  <a:cubicBezTo>
                    <a:pt x="21670" y="60"/>
                    <a:pt x="18586" y="1"/>
                    <a:pt x="16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4"/>
            <p:cNvSpPr/>
            <p:nvPr/>
          </p:nvSpPr>
          <p:spPr>
            <a:xfrm>
              <a:off x="1761148" y="2927778"/>
              <a:ext cx="311779" cy="172471"/>
            </a:xfrm>
            <a:custGeom>
              <a:avLst/>
              <a:gdLst/>
              <a:ahLst/>
              <a:cxnLst/>
              <a:rect l="l" t="t" r="r" b="b"/>
              <a:pathLst>
                <a:path w="5716" h="3162" extrusionOk="0">
                  <a:moveTo>
                    <a:pt x="2246" y="505"/>
                  </a:moveTo>
                  <a:cubicBezTo>
                    <a:pt x="2402" y="505"/>
                    <a:pt x="2566" y="516"/>
                    <a:pt x="2738" y="542"/>
                  </a:cubicBezTo>
                  <a:cubicBezTo>
                    <a:pt x="3774" y="697"/>
                    <a:pt x="4548" y="1601"/>
                    <a:pt x="4882" y="2078"/>
                  </a:cubicBezTo>
                  <a:cubicBezTo>
                    <a:pt x="4703" y="2137"/>
                    <a:pt x="4548" y="2221"/>
                    <a:pt x="4405" y="2316"/>
                  </a:cubicBezTo>
                  <a:cubicBezTo>
                    <a:pt x="4346" y="2352"/>
                    <a:pt x="4239" y="2411"/>
                    <a:pt x="4120" y="2471"/>
                  </a:cubicBezTo>
                  <a:cubicBezTo>
                    <a:pt x="4227" y="2375"/>
                    <a:pt x="4298" y="2292"/>
                    <a:pt x="4358" y="2244"/>
                  </a:cubicBezTo>
                  <a:cubicBezTo>
                    <a:pt x="4405" y="2209"/>
                    <a:pt x="4453" y="2185"/>
                    <a:pt x="4477" y="2173"/>
                  </a:cubicBezTo>
                  <a:cubicBezTo>
                    <a:pt x="4513" y="2149"/>
                    <a:pt x="4524" y="2137"/>
                    <a:pt x="4524" y="2137"/>
                  </a:cubicBezTo>
                  <a:cubicBezTo>
                    <a:pt x="4524" y="2137"/>
                    <a:pt x="4453" y="2113"/>
                    <a:pt x="4310" y="2090"/>
                  </a:cubicBezTo>
                  <a:cubicBezTo>
                    <a:pt x="4239" y="2090"/>
                    <a:pt x="4155" y="2090"/>
                    <a:pt x="4060" y="2125"/>
                  </a:cubicBezTo>
                  <a:cubicBezTo>
                    <a:pt x="3977" y="2137"/>
                    <a:pt x="3870" y="2173"/>
                    <a:pt x="3774" y="2209"/>
                  </a:cubicBezTo>
                  <a:cubicBezTo>
                    <a:pt x="3584" y="2268"/>
                    <a:pt x="3393" y="2316"/>
                    <a:pt x="3167" y="2316"/>
                  </a:cubicBezTo>
                  <a:cubicBezTo>
                    <a:pt x="3060" y="2316"/>
                    <a:pt x="2929" y="2316"/>
                    <a:pt x="2822" y="2304"/>
                  </a:cubicBezTo>
                  <a:cubicBezTo>
                    <a:pt x="2786" y="2304"/>
                    <a:pt x="2691" y="2280"/>
                    <a:pt x="2631" y="2280"/>
                  </a:cubicBezTo>
                  <a:lnTo>
                    <a:pt x="2524" y="2280"/>
                  </a:lnTo>
                  <a:lnTo>
                    <a:pt x="2441" y="2268"/>
                  </a:lnTo>
                  <a:cubicBezTo>
                    <a:pt x="2381" y="2268"/>
                    <a:pt x="2322" y="2256"/>
                    <a:pt x="2274" y="2244"/>
                  </a:cubicBezTo>
                  <a:cubicBezTo>
                    <a:pt x="2215" y="2221"/>
                    <a:pt x="2167" y="2209"/>
                    <a:pt x="2107" y="2197"/>
                  </a:cubicBezTo>
                  <a:cubicBezTo>
                    <a:pt x="2000" y="2161"/>
                    <a:pt x="1905" y="2125"/>
                    <a:pt x="1810" y="2066"/>
                  </a:cubicBezTo>
                  <a:cubicBezTo>
                    <a:pt x="1726" y="2018"/>
                    <a:pt x="1619" y="1959"/>
                    <a:pt x="1548" y="1887"/>
                  </a:cubicBezTo>
                  <a:cubicBezTo>
                    <a:pt x="1453" y="1828"/>
                    <a:pt x="1381" y="1756"/>
                    <a:pt x="1310" y="1685"/>
                  </a:cubicBezTo>
                  <a:cubicBezTo>
                    <a:pt x="1238" y="1625"/>
                    <a:pt x="1179" y="1554"/>
                    <a:pt x="1119" y="1494"/>
                  </a:cubicBezTo>
                  <a:cubicBezTo>
                    <a:pt x="1060" y="1435"/>
                    <a:pt x="1012" y="1375"/>
                    <a:pt x="964" y="1328"/>
                  </a:cubicBezTo>
                  <a:cubicBezTo>
                    <a:pt x="881" y="1244"/>
                    <a:pt x="833" y="1185"/>
                    <a:pt x="833" y="1185"/>
                  </a:cubicBezTo>
                  <a:cubicBezTo>
                    <a:pt x="833" y="1185"/>
                    <a:pt x="822" y="1256"/>
                    <a:pt x="833" y="1387"/>
                  </a:cubicBezTo>
                  <a:cubicBezTo>
                    <a:pt x="833" y="1447"/>
                    <a:pt x="845" y="1530"/>
                    <a:pt x="857" y="1601"/>
                  </a:cubicBezTo>
                  <a:cubicBezTo>
                    <a:pt x="703" y="1363"/>
                    <a:pt x="595" y="1137"/>
                    <a:pt x="548" y="1006"/>
                  </a:cubicBezTo>
                  <a:cubicBezTo>
                    <a:pt x="800" y="845"/>
                    <a:pt x="1392" y="505"/>
                    <a:pt x="2246" y="505"/>
                  </a:cubicBezTo>
                  <a:close/>
                  <a:moveTo>
                    <a:pt x="2263" y="1"/>
                  </a:moveTo>
                  <a:cubicBezTo>
                    <a:pt x="952" y="1"/>
                    <a:pt x="161" y="688"/>
                    <a:pt x="119" y="709"/>
                  </a:cubicBezTo>
                  <a:lnTo>
                    <a:pt x="0" y="816"/>
                  </a:lnTo>
                  <a:lnTo>
                    <a:pt x="48" y="959"/>
                  </a:lnTo>
                  <a:cubicBezTo>
                    <a:pt x="71" y="1030"/>
                    <a:pt x="643" y="2947"/>
                    <a:pt x="2548" y="3137"/>
                  </a:cubicBezTo>
                  <a:cubicBezTo>
                    <a:pt x="2727" y="3149"/>
                    <a:pt x="2881" y="3161"/>
                    <a:pt x="3036" y="3161"/>
                  </a:cubicBezTo>
                  <a:cubicBezTo>
                    <a:pt x="3870" y="3161"/>
                    <a:pt x="4298" y="2911"/>
                    <a:pt x="4655" y="2697"/>
                  </a:cubicBezTo>
                  <a:cubicBezTo>
                    <a:pt x="4905" y="2566"/>
                    <a:pt x="5072" y="2471"/>
                    <a:pt x="5310" y="2471"/>
                  </a:cubicBezTo>
                  <a:lnTo>
                    <a:pt x="5715" y="2447"/>
                  </a:lnTo>
                  <a:lnTo>
                    <a:pt x="5525" y="2090"/>
                  </a:lnTo>
                  <a:cubicBezTo>
                    <a:pt x="5477" y="2018"/>
                    <a:pt x="4477" y="280"/>
                    <a:pt x="2822" y="42"/>
                  </a:cubicBezTo>
                  <a:cubicBezTo>
                    <a:pt x="2627" y="13"/>
                    <a:pt x="2440" y="1"/>
                    <a:pt x="2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4"/>
            <p:cNvSpPr/>
            <p:nvPr/>
          </p:nvSpPr>
          <p:spPr>
            <a:xfrm>
              <a:off x="2247530" y="2928433"/>
              <a:ext cx="310470" cy="173126"/>
            </a:xfrm>
            <a:custGeom>
              <a:avLst/>
              <a:gdLst/>
              <a:ahLst/>
              <a:cxnLst/>
              <a:rect l="l" t="t" r="r" b="b"/>
              <a:pathLst>
                <a:path w="5692" h="3174" extrusionOk="0">
                  <a:moveTo>
                    <a:pt x="3434" y="481"/>
                  </a:moveTo>
                  <a:cubicBezTo>
                    <a:pt x="4291" y="481"/>
                    <a:pt x="4891" y="821"/>
                    <a:pt x="5132" y="982"/>
                  </a:cubicBezTo>
                  <a:cubicBezTo>
                    <a:pt x="5085" y="1113"/>
                    <a:pt x="4978" y="1339"/>
                    <a:pt x="4835" y="1578"/>
                  </a:cubicBezTo>
                  <a:cubicBezTo>
                    <a:pt x="4847" y="1506"/>
                    <a:pt x="4859" y="1423"/>
                    <a:pt x="4859" y="1387"/>
                  </a:cubicBezTo>
                  <a:cubicBezTo>
                    <a:pt x="4882" y="1244"/>
                    <a:pt x="4859" y="1173"/>
                    <a:pt x="4859" y="1173"/>
                  </a:cubicBezTo>
                  <a:cubicBezTo>
                    <a:pt x="4859" y="1173"/>
                    <a:pt x="4823" y="1232"/>
                    <a:pt x="4728" y="1328"/>
                  </a:cubicBezTo>
                  <a:cubicBezTo>
                    <a:pt x="4680" y="1363"/>
                    <a:pt x="4644" y="1423"/>
                    <a:pt x="4585" y="1482"/>
                  </a:cubicBezTo>
                  <a:lnTo>
                    <a:pt x="4382" y="1685"/>
                  </a:lnTo>
                  <a:cubicBezTo>
                    <a:pt x="4311" y="1744"/>
                    <a:pt x="4239" y="1816"/>
                    <a:pt x="4144" y="1875"/>
                  </a:cubicBezTo>
                  <a:lnTo>
                    <a:pt x="3882" y="2054"/>
                  </a:lnTo>
                  <a:cubicBezTo>
                    <a:pt x="3787" y="2113"/>
                    <a:pt x="3692" y="2161"/>
                    <a:pt x="3585" y="2185"/>
                  </a:cubicBezTo>
                  <a:cubicBezTo>
                    <a:pt x="3537" y="2221"/>
                    <a:pt x="3477" y="2221"/>
                    <a:pt x="3418" y="2232"/>
                  </a:cubicBezTo>
                  <a:cubicBezTo>
                    <a:pt x="3358" y="2244"/>
                    <a:pt x="3311" y="2256"/>
                    <a:pt x="3251" y="2256"/>
                  </a:cubicBezTo>
                  <a:lnTo>
                    <a:pt x="3168" y="2280"/>
                  </a:lnTo>
                  <a:lnTo>
                    <a:pt x="3073" y="2280"/>
                  </a:lnTo>
                  <a:cubicBezTo>
                    <a:pt x="3013" y="2280"/>
                    <a:pt x="2930" y="2292"/>
                    <a:pt x="2882" y="2292"/>
                  </a:cubicBezTo>
                  <a:cubicBezTo>
                    <a:pt x="2775" y="2292"/>
                    <a:pt x="2644" y="2304"/>
                    <a:pt x="2537" y="2304"/>
                  </a:cubicBezTo>
                  <a:cubicBezTo>
                    <a:pt x="2323" y="2304"/>
                    <a:pt x="2120" y="2256"/>
                    <a:pt x="1930" y="2197"/>
                  </a:cubicBezTo>
                  <a:cubicBezTo>
                    <a:pt x="1822" y="2173"/>
                    <a:pt x="1739" y="2137"/>
                    <a:pt x="1644" y="2113"/>
                  </a:cubicBezTo>
                  <a:cubicBezTo>
                    <a:pt x="1561" y="2078"/>
                    <a:pt x="1465" y="2078"/>
                    <a:pt x="1394" y="2078"/>
                  </a:cubicBezTo>
                  <a:cubicBezTo>
                    <a:pt x="1263" y="2078"/>
                    <a:pt x="1191" y="2125"/>
                    <a:pt x="1191" y="2125"/>
                  </a:cubicBezTo>
                  <a:cubicBezTo>
                    <a:pt x="1191" y="2125"/>
                    <a:pt x="1203" y="2137"/>
                    <a:pt x="1227" y="2161"/>
                  </a:cubicBezTo>
                  <a:cubicBezTo>
                    <a:pt x="1263" y="2173"/>
                    <a:pt x="1311" y="2197"/>
                    <a:pt x="1346" y="2232"/>
                  </a:cubicBezTo>
                  <a:cubicBezTo>
                    <a:pt x="1430" y="2280"/>
                    <a:pt x="1501" y="2351"/>
                    <a:pt x="1584" y="2459"/>
                  </a:cubicBezTo>
                  <a:cubicBezTo>
                    <a:pt x="1465" y="2399"/>
                    <a:pt x="1382" y="2340"/>
                    <a:pt x="1275" y="2292"/>
                  </a:cubicBezTo>
                  <a:cubicBezTo>
                    <a:pt x="1132" y="2197"/>
                    <a:pt x="977" y="2113"/>
                    <a:pt x="799" y="2054"/>
                  </a:cubicBezTo>
                  <a:cubicBezTo>
                    <a:pt x="1144" y="1578"/>
                    <a:pt x="1906" y="685"/>
                    <a:pt x="2942" y="518"/>
                  </a:cubicBezTo>
                  <a:cubicBezTo>
                    <a:pt x="3114" y="492"/>
                    <a:pt x="3278" y="481"/>
                    <a:pt x="3434" y="481"/>
                  </a:cubicBezTo>
                  <a:close/>
                  <a:moveTo>
                    <a:pt x="3441" y="1"/>
                  </a:moveTo>
                  <a:cubicBezTo>
                    <a:pt x="3264" y="1"/>
                    <a:pt x="3077" y="13"/>
                    <a:pt x="2882" y="42"/>
                  </a:cubicBezTo>
                  <a:cubicBezTo>
                    <a:pt x="1227" y="280"/>
                    <a:pt x="239" y="2018"/>
                    <a:pt x="191" y="2101"/>
                  </a:cubicBezTo>
                  <a:lnTo>
                    <a:pt x="1" y="2459"/>
                  </a:lnTo>
                  <a:lnTo>
                    <a:pt x="394" y="2471"/>
                  </a:lnTo>
                  <a:cubicBezTo>
                    <a:pt x="632" y="2471"/>
                    <a:pt x="799" y="2578"/>
                    <a:pt x="1037" y="2709"/>
                  </a:cubicBezTo>
                  <a:cubicBezTo>
                    <a:pt x="1394" y="2911"/>
                    <a:pt x="1822" y="3173"/>
                    <a:pt x="2656" y="3173"/>
                  </a:cubicBezTo>
                  <a:cubicBezTo>
                    <a:pt x="2811" y="3173"/>
                    <a:pt x="2977" y="3149"/>
                    <a:pt x="3144" y="3137"/>
                  </a:cubicBezTo>
                  <a:cubicBezTo>
                    <a:pt x="5049" y="2947"/>
                    <a:pt x="5621" y="1054"/>
                    <a:pt x="5644" y="970"/>
                  </a:cubicBezTo>
                  <a:lnTo>
                    <a:pt x="5692" y="816"/>
                  </a:lnTo>
                  <a:lnTo>
                    <a:pt x="5573" y="708"/>
                  </a:lnTo>
                  <a:cubicBezTo>
                    <a:pt x="5552" y="687"/>
                    <a:pt x="4754" y="1"/>
                    <a:pt x="3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4"/>
            <p:cNvSpPr/>
            <p:nvPr/>
          </p:nvSpPr>
          <p:spPr>
            <a:xfrm>
              <a:off x="1718930" y="1874725"/>
              <a:ext cx="889738" cy="244198"/>
            </a:xfrm>
            <a:custGeom>
              <a:avLst/>
              <a:gdLst/>
              <a:ahLst/>
              <a:cxnLst/>
              <a:rect l="l" t="t" r="r" b="b"/>
              <a:pathLst>
                <a:path w="16312" h="4477" extrusionOk="0">
                  <a:moveTo>
                    <a:pt x="13752" y="0"/>
                  </a:moveTo>
                  <a:cubicBezTo>
                    <a:pt x="13716" y="0"/>
                    <a:pt x="13680" y="0"/>
                    <a:pt x="13633" y="12"/>
                  </a:cubicBezTo>
                  <a:lnTo>
                    <a:pt x="13502" y="24"/>
                  </a:lnTo>
                  <a:cubicBezTo>
                    <a:pt x="13323" y="60"/>
                    <a:pt x="13121" y="83"/>
                    <a:pt x="12978" y="167"/>
                  </a:cubicBezTo>
                  <a:cubicBezTo>
                    <a:pt x="12883" y="191"/>
                    <a:pt x="12811" y="226"/>
                    <a:pt x="12728" y="262"/>
                  </a:cubicBezTo>
                  <a:cubicBezTo>
                    <a:pt x="12645" y="310"/>
                    <a:pt x="12573" y="357"/>
                    <a:pt x="12490" y="405"/>
                  </a:cubicBezTo>
                  <a:cubicBezTo>
                    <a:pt x="12156" y="584"/>
                    <a:pt x="11918" y="834"/>
                    <a:pt x="11680" y="1072"/>
                  </a:cubicBezTo>
                  <a:cubicBezTo>
                    <a:pt x="11454" y="1298"/>
                    <a:pt x="11263" y="1548"/>
                    <a:pt x="11061" y="1738"/>
                  </a:cubicBezTo>
                  <a:lnTo>
                    <a:pt x="10906" y="1893"/>
                  </a:lnTo>
                  <a:lnTo>
                    <a:pt x="10763" y="2024"/>
                  </a:lnTo>
                  <a:cubicBezTo>
                    <a:pt x="10668" y="2108"/>
                    <a:pt x="10561" y="2191"/>
                    <a:pt x="10466" y="2262"/>
                  </a:cubicBezTo>
                  <a:cubicBezTo>
                    <a:pt x="10359" y="2334"/>
                    <a:pt x="10251" y="2381"/>
                    <a:pt x="10144" y="2453"/>
                  </a:cubicBezTo>
                  <a:cubicBezTo>
                    <a:pt x="10049" y="2512"/>
                    <a:pt x="9906" y="2548"/>
                    <a:pt x="9811" y="2608"/>
                  </a:cubicBezTo>
                  <a:cubicBezTo>
                    <a:pt x="9335" y="2762"/>
                    <a:pt x="8751" y="2822"/>
                    <a:pt x="8168" y="2846"/>
                  </a:cubicBezTo>
                  <a:lnTo>
                    <a:pt x="7727" y="2822"/>
                  </a:lnTo>
                  <a:cubicBezTo>
                    <a:pt x="7644" y="2822"/>
                    <a:pt x="7561" y="2822"/>
                    <a:pt x="7489" y="2810"/>
                  </a:cubicBezTo>
                  <a:lnTo>
                    <a:pt x="7287" y="2786"/>
                  </a:lnTo>
                  <a:cubicBezTo>
                    <a:pt x="7037" y="2750"/>
                    <a:pt x="6787" y="2691"/>
                    <a:pt x="6537" y="2608"/>
                  </a:cubicBezTo>
                  <a:cubicBezTo>
                    <a:pt x="6418" y="2548"/>
                    <a:pt x="6299" y="2512"/>
                    <a:pt x="6191" y="2453"/>
                  </a:cubicBezTo>
                  <a:cubicBezTo>
                    <a:pt x="6084" y="2393"/>
                    <a:pt x="5965" y="2346"/>
                    <a:pt x="5882" y="2262"/>
                  </a:cubicBezTo>
                  <a:cubicBezTo>
                    <a:pt x="5775" y="2191"/>
                    <a:pt x="5668" y="2131"/>
                    <a:pt x="5584" y="2024"/>
                  </a:cubicBezTo>
                  <a:lnTo>
                    <a:pt x="5429" y="1893"/>
                  </a:lnTo>
                  <a:lnTo>
                    <a:pt x="5287" y="1738"/>
                  </a:lnTo>
                  <a:cubicBezTo>
                    <a:pt x="5084" y="1548"/>
                    <a:pt x="4882" y="1310"/>
                    <a:pt x="4655" y="1072"/>
                  </a:cubicBezTo>
                  <a:cubicBezTo>
                    <a:pt x="4417" y="834"/>
                    <a:pt x="4167" y="595"/>
                    <a:pt x="3858" y="405"/>
                  </a:cubicBezTo>
                  <a:cubicBezTo>
                    <a:pt x="3774" y="357"/>
                    <a:pt x="3703" y="310"/>
                    <a:pt x="3620" y="262"/>
                  </a:cubicBezTo>
                  <a:cubicBezTo>
                    <a:pt x="3524" y="238"/>
                    <a:pt x="3453" y="203"/>
                    <a:pt x="3358" y="167"/>
                  </a:cubicBezTo>
                  <a:cubicBezTo>
                    <a:pt x="3203" y="83"/>
                    <a:pt x="3036" y="60"/>
                    <a:pt x="2858" y="48"/>
                  </a:cubicBezTo>
                  <a:cubicBezTo>
                    <a:pt x="2691" y="12"/>
                    <a:pt x="2524" y="12"/>
                    <a:pt x="2381" y="12"/>
                  </a:cubicBezTo>
                  <a:lnTo>
                    <a:pt x="2036" y="12"/>
                  </a:lnTo>
                  <a:lnTo>
                    <a:pt x="1953" y="24"/>
                  </a:lnTo>
                  <a:cubicBezTo>
                    <a:pt x="1810" y="60"/>
                    <a:pt x="1715" y="60"/>
                    <a:pt x="1572" y="83"/>
                  </a:cubicBezTo>
                  <a:cubicBezTo>
                    <a:pt x="1429" y="119"/>
                    <a:pt x="1298" y="167"/>
                    <a:pt x="1179" y="191"/>
                  </a:cubicBezTo>
                  <a:cubicBezTo>
                    <a:pt x="1060" y="250"/>
                    <a:pt x="917" y="298"/>
                    <a:pt x="822" y="357"/>
                  </a:cubicBezTo>
                  <a:cubicBezTo>
                    <a:pt x="703" y="429"/>
                    <a:pt x="595" y="500"/>
                    <a:pt x="500" y="584"/>
                  </a:cubicBezTo>
                  <a:cubicBezTo>
                    <a:pt x="322" y="762"/>
                    <a:pt x="179" y="965"/>
                    <a:pt x="119" y="1179"/>
                  </a:cubicBezTo>
                  <a:cubicBezTo>
                    <a:pt x="36" y="1381"/>
                    <a:pt x="60" y="1572"/>
                    <a:pt x="60" y="1738"/>
                  </a:cubicBezTo>
                  <a:cubicBezTo>
                    <a:pt x="0" y="2084"/>
                    <a:pt x="107" y="2298"/>
                    <a:pt x="179" y="2441"/>
                  </a:cubicBezTo>
                  <a:cubicBezTo>
                    <a:pt x="250" y="2584"/>
                    <a:pt x="310" y="2643"/>
                    <a:pt x="310" y="2643"/>
                  </a:cubicBezTo>
                  <a:cubicBezTo>
                    <a:pt x="310" y="2643"/>
                    <a:pt x="298" y="2560"/>
                    <a:pt x="286" y="2405"/>
                  </a:cubicBezTo>
                  <a:cubicBezTo>
                    <a:pt x="262" y="2262"/>
                    <a:pt x="250" y="2024"/>
                    <a:pt x="310" y="1774"/>
                  </a:cubicBezTo>
                  <a:cubicBezTo>
                    <a:pt x="369" y="1500"/>
                    <a:pt x="524" y="1262"/>
                    <a:pt x="798" y="1131"/>
                  </a:cubicBezTo>
                  <a:cubicBezTo>
                    <a:pt x="881" y="1096"/>
                    <a:pt x="953" y="1072"/>
                    <a:pt x="1024" y="1048"/>
                  </a:cubicBezTo>
                  <a:lnTo>
                    <a:pt x="1286" y="1012"/>
                  </a:lnTo>
                  <a:cubicBezTo>
                    <a:pt x="1381" y="1012"/>
                    <a:pt x="1488" y="1012"/>
                    <a:pt x="1572" y="988"/>
                  </a:cubicBezTo>
                  <a:cubicBezTo>
                    <a:pt x="1679" y="988"/>
                    <a:pt x="1810" y="1012"/>
                    <a:pt x="1929" y="1012"/>
                  </a:cubicBezTo>
                  <a:lnTo>
                    <a:pt x="2060" y="1012"/>
                  </a:lnTo>
                  <a:cubicBezTo>
                    <a:pt x="2108" y="1024"/>
                    <a:pt x="2167" y="1024"/>
                    <a:pt x="2227" y="1036"/>
                  </a:cubicBezTo>
                  <a:cubicBezTo>
                    <a:pt x="2334" y="1048"/>
                    <a:pt x="2441" y="1072"/>
                    <a:pt x="2524" y="1107"/>
                  </a:cubicBezTo>
                  <a:cubicBezTo>
                    <a:pt x="2620" y="1155"/>
                    <a:pt x="2715" y="1167"/>
                    <a:pt x="2810" y="1226"/>
                  </a:cubicBezTo>
                  <a:lnTo>
                    <a:pt x="2941" y="1310"/>
                  </a:lnTo>
                  <a:cubicBezTo>
                    <a:pt x="2989" y="1334"/>
                    <a:pt x="3012" y="1381"/>
                    <a:pt x="3060" y="1405"/>
                  </a:cubicBezTo>
                  <a:cubicBezTo>
                    <a:pt x="3227" y="1524"/>
                    <a:pt x="3370" y="1727"/>
                    <a:pt x="3536" y="1929"/>
                  </a:cubicBezTo>
                  <a:cubicBezTo>
                    <a:pt x="3703" y="2155"/>
                    <a:pt x="3870" y="2405"/>
                    <a:pt x="4084" y="2679"/>
                  </a:cubicBezTo>
                  <a:cubicBezTo>
                    <a:pt x="4501" y="3215"/>
                    <a:pt x="5132" y="3774"/>
                    <a:pt x="5870" y="4072"/>
                  </a:cubicBezTo>
                  <a:cubicBezTo>
                    <a:pt x="6251" y="4203"/>
                    <a:pt x="6620" y="4346"/>
                    <a:pt x="7025" y="4382"/>
                  </a:cubicBezTo>
                  <a:lnTo>
                    <a:pt x="7322" y="4429"/>
                  </a:lnTo>
                  <a:cubicBezTo>
                    <a:pt x="7406" y="4441"/>
                    <a:pt x="7477" y="4441"/>
                    <a:pt x="7573" y="4441"/>
                  </a:cubicBezTo>
                  <a:lnTo>
                    <a:pt x="8108" y="4477"/>
                  </a:lnTo>
                  <a:cubicBezTo>
                    <a:pt x="8835" y="4441"/>
                    <a:pt x="9608" y="4382"/>
                    <a:pt x="10347" y="4072"/>
                  </a:cubicBezTo>
                  <a:cubicBezTo>
                    <a:pt x="11085" y="3774"/>
                    <a:pt x="11716" y="3215"/>
                    <a:pt x="12133" y="2679"/>
                  </a:cubicBezTo>
                  <a:cubicBezTo>
                    <a:pt x="12335" y="2405"/>
                    <a:pt x="12514" y="2155"/>
                    <a:pt x="12680" y="1929"/>
                  </a:cubicBezTo>
                  <a:cubicBezTo>
                    <a:pt x="12847" y="1727"/>
                    <a:pt x="12990" y="1524"/>
                    <a:pt x="13157" y="1405"/>
                  </a:cubicBezTo>
                  <a:cubicBezTo>
                    <a:pt x="13204" y="1381"/>
                    <a:pt x="13228" y="1334"/>
                    <a:pt x="13276" y="1310"/>
                  </a:cubicBezTo>
                  <a:lnTo>
                    <a:pt x="13407" y="1226"/>
                  </a:lnTo>
                  <a:cubicBezTo>
                    <a:pt x="13502" y="1167"/>
                    <a:pt x="13573" y="1155"/>
                    <a:pt x="13657" y="1107"/>
                  </a:cubicBezTo>
                  <a:lnTo>
                    <a:pt x="13716" y="1084"/>
                  </a:lnTo>
                  <a:cubicBezTo>
                    <a:pt x="13740" y="1072"/>
                    <a:pt x="13764" y="1072"/>
                    <a:pt x="13799" y="1048"/>
                  </a:cubicBezTo>
                  <a:cubicBezTo>
                    <a:pt x="13859" y="1036"/>
                    <a:pt x="13930" y="1036"/>
                    <a:pt x="13990" y="1024"/>
                  </a:cubicBezTo>
                  <a:cubicBezTo>
                    <a:pt x="14050" y="1012"/>
                    <a:pt x="14121" y="1012"/>
                    <a:pt x="14180" y="1000"/>
                  </a:cubicBezTo>
                  <a:lnTo>
                    <a:pt x="14323" y="1000"/>
                  </a:lnTo>
                  <a:cubicBezTo>
                    <a:pt x="14460" y="986"/>
                    <a:pt x="14593" y="978"/>
                    <a:pt x="14719" y="978"/>
                  </a:cubicBezTo>
                  <a:cubicBezTo>
                    <a:pt x="15008" y="978"/>
                    <a:pt x="15260" y="1020"/>
                    <a:pt x="15443" y="1119"/>
                  </a:cubicBezTo>
                  <a:cubicBezTo>
                    <a:pt x="15716" y="1250"/>
                    <a:pt x="15883" y="1488"/>
                    <a:pt x="15931" y="1750"/>
                  </a:cubicBezTo>
                  <a:cubicBezTo>
                    <a:pt x="16002" y="2012"/>
                    <a:pt x="15978" y="2250"/>
                    <a:pt x="15966" y="2393"/>
                  </a:cubicBezTo>
                  <a:cubicBezTo>
                    <a:pt x="15955" y="2548"/>
                    <a:pt x="15931" y="2631"/>
                    <a:pt x="15931" y="2631"/>
                  </a:cubicBezTo>
                  <a:cubicBezTo>
                    <a:pt x="15931" y="2631"/>
                    <a:pt x="16002" y="2572"/>
                    <a:pt x="16074" y="2429"/>
                  </a:cubicBezTo>
                  <a:cubicBezTo>
                    <a:pt x="16145" y="2274"/>
                    <a:pt x="16252" y="2072"/>
                    <a:pt x="16300" y="1738"/>
                  </a:cubicBezTo>
                  <a:cubicBezTo>
                    <a:pt x="16312" y="1572"/>
                    <a:pt x="16312" y="1381"/>
                    <a:pt x="16228" y="1191"/>
                  </a:cubicBezTo>
                  <a:cubicBezTo>
                    <a:pt x="16169" y="976"/>
                    <a:pt x="16026" y="774"/>
                    <a:pt x="15847" y="595"/>
                  </a:cubicBezTo>
                  <a:cubicBezTo>
                    <a:pt x="15466" y="250"/>
                    <a:pt x="14919" y="83"/>
                    <a:pt x="14395" y="24"/>
                  </a:cubicBezTo>
                  <a:lnTo>
                    <a:pt x="14288" y="12"/>
                  </a:lnTo>
                  <a:lnTo>
                    <a:pt x="14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4"/>
            <p:cNvSpPr/>
            <p:nvPr/>
          </p:nvSpPr>
          <p:spPr>
            <a:xfrm>
              <a:off x="1647475" y="2253979"/>
              <a:ext cx="1025501" cy="94199"/>
            </a:xfrm>
            <a:custGeom>
              <a:avLst/>
              <a:gdLst/>
              <a:ahLst/>
              <a:cxnLst/>
              <a:rect l="l" t="t" r="r" b="b"/>
              <a:pathLst>
                <a:path w="18801" h="1727" extrusionOk="0">
                  <a:moveTo>
                    <a:pt x="9633" y="0"/>
                  </a:moveTo>
                  <a:cubicBezTo>
                    <a:pt x="3441" y="0"/>
                    <a:pt x="405" y="977"/>
                    <a:pt x="286" y="1024"/>
                  </a:cubicBezTo>
                  <a:cubicBezTo>
                    <a:pt x="108" y="1084"/>
                    <a:pt x="0" y="1286"/>
                    <a:pt x="60" y="1489"/>
                  </a:cubicBezTo>
                  <a:cubicBezTo>
                    <a:pt x="107" y="1638"/>
                    <a:pt x="242" y="1722"/>
                    <a:pt x="396" y="1722"/>
                  </a:cubicBezTo>
                  <a:cubicBezTo>
                    <a:pt x="438" y="1722"/>
                    <a:pt x="481" y="1716"/>
                    <a:pt x="524" y="1703"/>
                  </a:cubicBezTo>
                  <a:cubicBezTo>
                    <a:pt x="548" y="1691"/>
                    <a:pt x="3584" y="715"/>
                    <a:pt x="9645" y="715"/>
                  </a:cubicBezTo>
                  <a:cubicBezTo>
                    <a:pt x="12943" y="715"/>
                    <a:pt x="15193" y="1012"/>
                    <a:pt x="16491" y="1251"/>
                  </a:cubicBezTo>
                  <a:cubicBezTo>
                    <a:pt x="17693" y="1465"/>
                    <a:pt x="18265" y="1691"/>
                    <a:pt x="18265" y="1691"/>
                  </a:cubicBezTo>
                  <a:cubicBezTo>
                    <a:pt x="18300" y="1703"/>
                    <a:pt x="18348" y="1727"/>
                    <a:pt x="18396" y="1727"/>
                  </a:cubicBezTo>
                  <a:cubicBezTo>
                    <a:pt x="18538" y="1727"/>
                    <a:pt x="18681" y="1632"/>
                    <a:pt x="18717" y="1501"/>
                  </a:cubicBezTo>
                  <a:cubicBezTo>
                    <a:pt x="18800" y="1322"/>
                    <a:pt x="18705" y="1108"/>
                    <a:pt x="18515" y="1036"/>
                  </a:cubicBezTo>
                  <a:cubicBezTo>
                    <a:pt x="18479" y="1024"/>
                    <a:pt x="17884" y="798"/>
                    <a:pt x="16610" y="548"/>
                  </a:cubicBezTo>
                  <a:cubicBezTo>
                    <a:pt x="15288" y="298"/>
                    <a:pt x="12990" y="0"/>
                    <a:pt x="9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4"/>
            <p:cNvSpPr/>
            <p:nvPr/>
          </p:nvSpPr>
          <p:spPr>
            <a:xfrm>
              <a:off x="1759184" y="2340324"/>
              <a:ext cx="804702" cy="65018"/>
            </a:xfrm>
            <a:custGeom>
              <a:avLst/>
              <a:gdLst/>
              <a:ahLst/>
              <a:cxnLst/>
              <a:rect l="l" t="t" r="r" b="b"/>
              <a:pathLst>
                <a:path w="14753" h="1192" extrusionOk="0">
                  <a:moveTo>
                    <a:pt x="7382" y="1"/>
                  </a:moveTo>
                  <a:cubicBezTo>
                    <a:pt x="6906" y="1"/>
                    <a:pt x="6442" y="25"/>
                    <a:pt x="5989" y="49"/>
                  </a:cubicBezTo>
                  <a:cubicBezTo>
                    <a:pt x="5751" y="49"/>
                    <a:pt x="5525" y="84"/>
                    <a:pt x="5299" y="96"/>
                  </a:cubicBezTo>
                  <a:cubicBezTo>
                    <a:pt x="5072" y="108"/>
                    <a:pt x="4858" y="120"/>
                    <a:pt x="4632" y="156"/>
                  </a:cubicBezTo>
                  <a:cubicBezTo>
                    <a:pt x="4203" y="203"/>
                    <a:pt x="3763" y="263"/>
                    <a:pt x="3370" y="322"/>
                  </a:cubicBezTo>
                  <a:cubicBezTo>
                    <a:pt x="2965" y="382"/>
                    <a:pt x="2596" y="453"/>
                    <a:pt x="2251" y="525"/>
                  </a:cubicBezTo>
                  <a:cubicBezTo>
                    <a:pt x="1560" y="680"/>
                    <a:pt x="1000" y="834"/>
                    <a:pt x="596" y="977"/>
                  </a:cubicBezTo>
                  <a:cubicBezTo>
                    <a:pt x="405" y="1037"/>
                    <a:pt x="250" y="1108"/>
                    <a:pt x="155" y="1132"/>
                  </a:cubicBezTo>
                  <a:cubicBezTo>
                    <a:pt x="48" y="1180"/>
                    <a:pt x="0" y="1192"/>
                    <a:pt x="0" y="1192"/>
                  </a:cubicBezTo>
                  <a:cubicBezTo>
                    <a:pt x="0" y="1192"/>
                    <a:pt x="238" y="1156"/>
                    <a:pt x="643" y="1108"/>
                  </a:cubicBezTo>
                  <a:cubicBezTo>
                    <a:pt x="1048" y="1049"/>
                    <a:pt x="1620" y="989"/>
                    <a:pt x="2310" y="930"/>
                  </a:cubicBezTo>
                  <a:cubicBezTo>
                    <a:pt x="2965" y="870"/>
                    <a:pt x="3775" y="822"/>
                    <a:pt x="4644" y="775"/>
                  </a:cubicBezTo>
                  <a:cubicBezTo>
                    <a:pt x="5084" y="751"/>
                    <a:pt x="5525" y="751"/>
                    <a:pt x="5989" y="739"/>
                  </a:cubicBezTo>
                  <a:cubicBezTo>
                    <a:pt x="6454" y="715"/>
                    <a:pt x="6906" y="715"/>
                    <a:pt x="7370" y="715"/>
                  </a:cubicBezTo>
                  <a:cubicBezTo>
                    <a:pt x="7525" y="711"/>
                    <a:pt x="7680" y="710"/>
                    <a:pt x="7834" y="710"/>
                  </a:cubicBezTo>
                  <a:cubicBezTo>
                    <a:pt x="8143" y="710"/>
                    <a:pt x="8450" y="715"/>
                    <a:pt x="8751" y="715"/>
                  </a:cubicBezTo>
                  <a:cubicBezTo>
                    <a:pt x="9216" y="739"/>
                    <a:pt x="9668" y="739"/>
                    <a:pt x="10097" y="751"/>
                  </a:cubicBezTo>
                  <a:cubicBezTo>
                    <a:pt x="10525" y="763"/>
                    <a:pt x="10942" y="775"/>
                    <a:pt x="11347" y="811"/>
                  </a:cubicBezTo>
                  <a:cubicBezTo>
                    <a:pt x="11752" y="834"/>
                    <a:pt x="12121" y="858"/>
                    <a:pt x="12454" y="882"/>
                  </a:cubicBezTo>
                  <a:cubicBezTo>
                    <a:pt x="13145" y="942"/>
                    <a:pt x="13728" y="1013"/>
                    <a:pt x="14121" y="1072"/>
                  </a:cubicBezTo>
                  <a:cubicBezTo>
                    <a:pt x="14526" y="1132"/>
                    <a:pt x="14752" y="1192"/>
                    <a:pt x="14752" y="1192"/>
                  </a:cubicBezTo>
                  <a:cubicBezTo>
                    <a:pt x="14752" y="1192"/>
                    <a:pt x="14538" y="1072"/>
                    <a:pt x="14157" y="942"/>
                  </a:cubicBezTo>
                  <a:cubicBezTo>
                    <a:pt x="13776" y="799"/>
                    <a:pt x="13204" y="632"/>
                    <a:pt x="12514" y="477"/>
                  </a:cubicBezTo>
                  <a:cubicBezTo>
                    <a:pt x="11835" y="334"/>
                    <a:pt x="11014" y="215"/>
                    <a:pt x="10133" y="120"/>
                  </a:cubicBezTo>
                  <a:cubicBezTo>
                    <a:pt x="9692" y="84"/>
                    <a:pt x="9240" y="49"/>
                    <a:pt x="8787" y="37"/>
                  </a:cubicBezTo>
                  <a:cubicBezTo>
                    <a:pt x="8323" y="25"/>
                    <a:pt x="7847" y="1"/>
                    <a:pt x="7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4"/>
            <p:cNvSpPr/>
            <p:nvPr/>
          </p:nvSpPr>
          <p:spPr>
            <a:xfrm>
              <a:off x="1694221" y="2420233"/>
              <a:ext cx="932010" cy="90327"/>
            </a:xfrm>
            <a:custGeom>
              <a:avLst/>
              <a:gdLst/>
              <a:ahLst/>
              <a:cxnLst/>
              <a:rect l="l" t="t" r="r" b="b"/>
              <a:pathLst>
                <a:path w="17087" h="1656" extrusionOk="0">
                  <a:moveTo>
                    <a:pt x="8752" y="0"/>
                  </a:moveTo>
                  <a:cubicBezTo>
                    <a:pt x="3144" y="0"/>
                    <a:pt x="406" y="893"/>
                    <a:pt x="286" y="941"/>
                  </a:cubicBezTo>
                  <a:cubicBezTo>
                    <a:pt x="96" y="1001"/>
                    <a:pt x="1" y="1203"/>
                    <a:pt x="60" y="1393"/>
                  </a:cubicBezTo>
                  <a:cubicBezTo>
                    <a:pt x="106" y="1551"/>
                    <a:pt x="246" y="1643"/>
                    <a:pt x="395" y="1643"/>
                  </a:cubicBezTo>
                  <a:cubicBezTo>
                    <a:pt x="438" y="1643"/>
                    <a:pt x="482" y="1636"/>
                    <a:pt x="525" y="1620"/>
                  </a:cubicBezTo>
                  <a:cubicBezTo>
                    <a:pt x="560" y="1608"/>
                    <a:pt x="3299" y="727"/>
                    <a:pt x="8776" y="727"/>
                  </a:cubicBezTo>
                  <a:cubicBezTo>
                    <a:pt x="11764" y="727"/>
                    <a:pt x="13788" y="1001"/>
                    <a:pt x="14967" y="1215"/>
                  </a:cubicBezTo>
                  <a:cubicBezTo>
                    <a:pt x="16050" y="1429"/>
                    <a:pt x="16550" y="1620"/>
                    <a:pt x="16550" y="1620"/>
                  </a:cubicBezTo>
                  <a:cubicBezTo>
                    <a:pt x="16598" y="1632"/>
                    <a:pt x="16646" y="1655"/>
                    <a:pt x="16693" y="1655"/>
                  </a:cubicBezTo>
                  <a:cubicBezTo>
                    <a:pt x="16824" y="1655"/>
                    <a:pt x="16955" y="1560"/>
                    <a:pt x="17015" y="1417"/>
                  </a:cubicBezTo>
                  <a:cubicBezTo>
                    <a:pt x="17086" y="1239"/>
                    <a:pt x="17003" y="1024"/>
                    <a:pt x="16800" y="953"/>
                  </a:cubicBezTo>
                  <a:cubicBezTo>
                    <a:pt x="16777" y="941"/>
                    <a:pt x="16241" y="727"/>
                    <a:pt x="15074" y="500"/>
                  </a:cubicBezTo>
                  <a:cubicBezTo>
                    <a:pt x="13871" y="286"/>
                    <a:pt x="11800" y="0"/>
                    <a:pt x="87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4"/>
            <p:cNvSpPr/>
            <p:nvPr/>
          </p:nvSpPr>
          <p:spPr>
            <a:xfrm>
              <a:off x="1926093" y="2537124"/>
              <a:ext cx="181853" cy="181908"/>
            </a:xfrm>
            <a:custGeom>
              <a:avLst/>
              <a:gdLst/>
              <a:ahLst/>
              <a:cxnLst/>
              <a:rect l="l" t="t" r="r" b="b"/>
              <a:pathLst>
                <a:path w="3334" h="3335" extrusionOk="0">
                  <a:moveTo>
                    <a:pt x="1667" y="715"/>
                  </a:moveTo>
                  <a:cubicBezTo>
                    <a:pt x="2179" y="715"/>
                    <a:pt x="2620" y="1143"/>
                    <a:pt x="2620" y="1667"/>
                  </a:cubicBezTo>
                  <a:cubicBezTo>
                    <a:pt x="2620" y="2191"/>
                    <a:pt x="2179" y="2620"/>
                    <a:pt x="1667" y="2620"/>
                  </a:cubicBezTo>
                  <a:cubicBezTo>
                    <a:pt x="1143" y="2620"/>
                    <a:pt x="715" y="2191"/>
                    <a:pt x="715" y="1667"/>
                  </a:cubicBezTo>
                  <a:cubicBezTo>
                    <a:pt x="715" y="1143"/>
                    <a:pt x="1143" y="715"/>
                    <a:pt x="1667" y="715"/>
                  </a:cubicBezTo>
                  <a:close/>
                  <a:moveTo>
                    <a:pt x="1667" y="0"/>
                  </a:moveTo>
                  <a:cubicBezTo>
                    <a:pt x="738" y="0"/>
                    <a:pt x="0" y="739"/>
                    <a:pt x="0" y="1667"/>
                  </a:cubicBezTo>
                  <a:cubicBezTo>
                    <a:pt x="0" y="2584"/>
                    <a:pt x="738" y="3334"/>
                    <a:pt x="1667" y="3334"/>
                  </a:cubicBezTo>
                  <a:cubicBezTo>
                    <a:pt x="2584" y="3334"/>
                    <a:pt x="3334" y="2584"/>
                    <a:pt x="3334" y="1667"/>
                  </a:cubicBezTo>
                  <a:cubicBezTo>
                    <a:pt x="3334" y="739"/>
                    <a:pt x="2584" y="0"/>
                    <a:pt x="1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4"/>
            <p:cNvSpPr/>
            <p:nvPr/>
          </p:nvSpPr>
          <p:spPr>
            <a:xfrm>
              <a:off x="2212457" y="2537124"/>
              <a:ext cx="181908" cy="181908"/>
            </a:xfrm>
            <a:custGeom>
              <a:avLst/>
              <a:gdLst/>
              <a:ahLst/>
              <a:cxnLst/>
              <a:rect l="l" t="t" r="r" b="b"/>
              <a:pathLst>
                <a:path w="3335" h="3335" extrusionOk="0">
                  <a:moveTo>
                    <a:pt x="1668" y="715"/>
                  </a:moveTo>
                  <a:cubicBezTo>
                    <a:pt x="2192" y="715"/>
                    <a:pt x="2620" y="1143"/>
                    <a:pt x="2620" y="1667"/>
                  </a:cubicBezTo>
                  <a:cubicBezTo>
                    <a:pt x="2620" y="2191"/>
                    <a:pt x="2192" y="2620"/>
                    <a:pt x="1668" y="2620"/>
                  </a:cubicBezTo>
                  <a:cubicBezTo>
                    <a:pt x="1144" y="2620"/>
                    <a:pt x="715" y="2191"/>
                    <a:pt x="715" y="1667"/>
                  </a:cubicBezTo>
                  <a:cubicBezTo>
                    <a:pt x="715" y="1143"/>
                    <a:pt x="1144" y="715"/>
                    <a:pt x="1668" y="715"/>
                  </a:cubicBezTo>
                  <a:close/>
                  <a:moveTo>
                    <a:pt x="1668" y="0"/>
                  </a:moveTo>
                  <a:cubicBezTo>
                    <a:pt x="739" y="0"/>
                    <a:pt x="1" y="739"/>
                    <a:pt x="1" y="1667"/>
                  </a:cubicBezTo>
                  <a:cubicBezTo>
                    <a:pt x="1" y="2584"/>
                    <a:pt x="739" y="3334"/>
                    <a:pt x="1668" y="3334"/>
                  </a:cubicBezTo>
                  <a:cubicBezTo>
                    <a:pt x="2585" y="3334"/>
                    <a:pt x="3335" y="2584"/>
                    <a:pt x="3335" y="1667"/>
                  </a:cubicBezTo>
                  <a:cubicBezTo>
                    <a:pt x="3335" y="739"/>
                    <a:pt x="2585" y="0"/>
                    <a:pt x="1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4"/>
            <p:cNvSpPr/>
            <p:nvPr/>
          </p:nvSpPr>
          <p:spPr>
            <a:xfrm>
              <a:off x="1716966" y="2549451"/>
              <a:ext cx="149399" cy="178635"/>
            </a:xfrm>
            <a:custGeom>
              <a:avLst/>
              <a:gdLst/>
              <a:ahLst/>
              <a:cxnLst/>
              <a:rect l="l" t="t" r="r" b="b"/>
              <a:pathLst>
                <a:path w="2739" h="3275" extrusionOk="0">
                  <a:moveTo>
                    <a:pt x="1370" y="632"/>
                  </a:moveTo>
                  <a:cubicBezTo>
                    <a:pt x="1763" y="656"/>
                    <a:pt x="2108" y="1096"/>
                    <a:pt x="2108" y="1632"/>
                  </a:cubicBezTo>
                  <a:cubicBezTo>
                    <a:pt x="2108" y="2168"/>
                    <a:pt x="1774" y="2632"/>
                    <a:pt x="1370" y="2632"/>
                  </a:cubicBezTo>
                  <a:cubicBezTo>
                    <a:pt x="977" y="2632"/>
                    <a:pt x="643" y="2180"/>
                    <a:pt x="643" y="1632"/>
                  </a:cubicBezTo>
                  <a:cubicBezTo>
                    <a:pt x="643" y="1096"/>
                    <a:pt x="977" y="632"/>
                    <a:pt x="1370" y="632"/>
                  </a:cubicBezTo>
                  <a:close/>
                  <a:moveTo>
                    <a:pt x="1370" y="1"/>
                  </a:moveTo>
                  <a:cubicBezTo>
                    <a:pt x="620" y="1"/>
                    <a:pt x="0" y="727"/>
                    <a:pt x="0" y="1632"/>
                  </a:cubicBezTo>
                  <a:cubicBezTo>
                    <a:pt x="0" y="2537"/>
                    <a:pt x="620" y="3275"/>
                    <a:pt x="1370" y="3275"/>
                  </a:cubicBezTo>
                  <a:cubicBezTo>
                    <a:pt x="2132" y="3275"/>
                    <a:pt x="2739" y="2537"/>
                    <a:pt x="2739" y="1632"/>
                  </a:cubicBezTo>
                  <a:cubicBezTo>
                    <a:pt x="2739" y="727"/>
                    <a:pt x="2132" y="1"/>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4"/>
            <p:cNvSpPr/>
            <p:nvPr/>
          </p:nvSpPr>
          <p:spPr>
            <a:xfrm>
              <a:off x="2453439" y="2549451"/>
              <a:ext cx="149399" cy="178635"/>
            </a:xfrm>
            <a:custGeom>
              <a:avLst/>
              <a:gdLst/>
              <a:ahLst/>
              <a:cxnLst/>
              <a:rect l="l" t="t" r="r" b="b"/>
              <a:pathLst>
                <a:path w="2739" h="3275" extrusionOk="0">
                  <a:moveTo>
                    <a:pt x="1369" y="632"/>
                  </a:moveTo>
                  <a:cubicBezTo>
                    <a:pt x="1774" y="632"/>
                    <a:pt x="2096" y="1084"/>
                    <a:pt x="2096" y="1632"/>
                  </a:cubicBezTo>
                  <a:cubicBezTo>
                    <a:pt x="2096" y="2168"/>
                    <a:pt x="1774" y="2632"/>
                    <a:pt x="1369" y="2632"/>
                  </a:cubicBezTo>
                  <a:cubicBezTo>
                    <a:pt x="965" y="2632"/>
                    <a:pt x="643" y="2180"/>
                    <a:pt x="643" y="1632"/>
                  </a:cubicBezTo>
                  <a:cubicBezTo>
                    <a:pt x="643" y="1096"/>
                    <a:pt x="965" y="632"/>
                    <a:pt x="1369" y="632"/>
                  </a:cubicBezTo>
                  <a:close/>
                  <a:moveTo>
                    <a:pt x="1369" y="1"/>
                  </a:moveTo>
                  <a:cubicBezTo>
                    <a:pt x="607" y="1"/>
                    <a:pt x="0" y="727"/>
                    <a:pt x="0" y="1632"/>
                  </a:cubicBezTo>
                  <a:cubicBezTo>
                    <a:pt x="0" y="2537"/>
                    <a:pt x="607" y="3275"/>
                    <a:pt x="1369" y="3275"/>
                  </a:cubicBezTo>
                  <a:cubicBezTo>
                    <a:pt x="2131" y="3275"/>
                    <a:pt x="2739" y="2537"/>
                    <a:pt x="2739" y="1632"/>
                  </a:cubicBezTo>
                  <a:cubicBezTo>
                    <a:pt x="2739" y="727"/>
                    <a:pt x="2131"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4"/>
            <p:cNvSpPr/>
            <p:nvPr/>
          </p:nvSpPr>
          <p:spPr>
            <a:xfrm>
              <a:off x="2625530" y="1966907"/>
              <a:ext cx="124744" cy="267652"/>
            </a:xfrm>
            <a:custGeom>
              <a:avLst/>
              <a:gdLst/>
              <a:ahLst/>
              <a:cxnLst/>
              <a:rect l="l" t="t" r="r" b="b"/>
              <a:pathLst>
                <a:path w="2287" h="4907" extrusionOk="0">
                  <a:moveTo>
                    <a:pt x="1381" y="1"/>
                  </a:moveTo>
                  <a:cubicBezTo>
                    <a:pt x="1346" y="1"/>
                    <a:pt x="1298" y="25"/>
                    <a:pt x="1250" y="25"/>
                  </a:cubicBezTo>
                  <a:cubicBezTo>
                    <a:pt x="1203" y="25"/>
                    <a:pt x="1167" y="37"/>
                    <a:pt x="1119" y="48"/>
                  </a:cubicBezTo>
                  <a:cubicBezTo>
                    <a:pt x="1072" y="60"/>
                    <a:pt x="1036" y="84"/>
                    <a:pt x="1000" y="96"/>
                  </a:cubicBezTo>
                  <a:cubicBezTo>
                    <a:pt x="703" y="239"/>
                    <a:pt x="548" y="465"/>
                    <a:pt x="465" y="656"/>
                  </a:cubicBezTo>
                  <a:cubicBezTo>
                    <a:pt x="357" y="858"/>
                    <a:pt x="298" y="1060"/>
                    <a:pt x="250" y="1251"/>
                  </a:cubicBezTo>
                  <a:cubicBezTo>
                    <a:pt x="203" y="1453"/>
                    <a:pt x="179" y="1644"/>
                    <a:pt x="131" y="1834"/>
                  </a:cubicBezTo>
                  <a:cubicBezTo>
                    <a:pt x="72" y="2227"/>
                    <a:pt x="48" y="2596"/>
                    <a:pt x="12" y="2954"/>
                  </a:cubicBezTo>
                  <a:cubicBezTo>
                    <a:pt x="0" y="3311"/>
                    <a:pt x="0" y="3632"/>
                    <a:pt x="0" y="3918"/>
                  </a:cubicBezTo>
                  <a:cubicBezTo>
                    <a:pt x="12" y="4525"/>
                    <a:pt x="60" y="4906"/>
                    <a:pt x="60" y="4906"/>
                  </a:cubicBezTo>
                  <a:cubicBezTo>
                    <a:pt x="60" y="4906"/>
                    <a:pt x="155" y="4549"/>
                    <a:pt x="286" y="3989"/>
                  </a:cubicBezTo>
                  <a:cubicBezTo>
                    <a:pt x="346" y="3727"/>
                    <a:pt x="429" y="3418"/>
                    <a:pt x="524" y="3073"/>
                  </a:cubicBezTo>
                  <a:cubicBezTo>
                    <a:pt x="607" y="2739"/>
                    <a:pt x="715" y="2382"/>
                    <a:pt x="846" y="2061"/>
                  </a:cubicBezTo>
                  <a:cubicBezTo>
                    <a:pt x="905" y="1894"/>
                    <a:pt x="988" y="1727"/>
                    <a:pt x="1060" y="1584"/>
                  </a:cubicBezTo>
                  <a:cubicBezTo>
                    <a:pt x="1131" y="1430"/>
                    <a:pt x="1227" y="1299"/>
                    <a:pt x="1298" y="1191"/>
                  </a:cubicBezTo>
                  <a:cubicBezTo>
                    <a:pt x="1369" y="1096"/>
                    <a:pt x="1441" y="1049"/>
                    <a:pt x="1441" y="1049"/>
                  </a:cubicBezTo>
                  <a:cubicBezTo>
                    <a:pt x="1465" y="1049"/>
                    <a:pt x="1465" y="1049"/>
                    <a:pt x="1465" y="1037"/>
                  </a:cubicBezTo>
                  <a:cubicBezTo>
                    <a:pt x="1477" y="1037"/>
                    <a:pt x="1500" y="1049"/>
                    <a:pt x="1536" y="1049"/>
                  </a:cubicBezTo>
                  <a:lnTo>
                    <a:pt x="1667" y="1096"/>
                  </a:lnTo>
                  <a:cubicBezTo>
                    <a:pt x="1762" y="1132"/>
                    <a:pt x="1858" y="1168"/>
                    <a:pt x="1953" y="1191"/>
                  </a:cubicBezTo>
                  <a:cubicBezTo>
                    <a:pt x="2036" y="1227"/>
                    <a:pt x="2120" y="1251"/>
                    <a:pt x="2179" y="1275"/>
                  </a:cubicBezTo>
                  <a:cubicBezTo>
                    <a:pt x="2239" y="1287"/>
                    <a:pt x="2262" y="1287"/>
                    <a:pt x="2262" y="1287"/>
                  </a:cubicBezTo>
                  <a:cubicBezTo>
                    <a:pt x="2262" y="1287"/>
                    <a:pt x="2262" y="1251"/>
                    <a:pt x="2274" y="1191"/>
                  </a:cubicBezTo>
                  <a:cubicBezTo>
                    <a:pt x="2286" y="1132"/>
                    <a:pt x="2286" y="1049"/>
                    <a:pt x="2286" y="941"/>
                  </a:cubicBezTo>
                  <a:cubicBezTo>
                    <a:pt x="2286" y="834"/>
                    <a:pt x="2262" y="715"/>
                    <a:pt x="2215" y="584"/>
                  </a:cubicBezTo>
                  <a:cubicBezTo>
                    <a:pt x="2191" y="525"/>
                    <a:pt x="2143" y="453"/>
                    <a:pt x="2096" y="382"/>
                  </a:cubicBezTo>
                  <a:cubicBezTo>
                    <a:pt x="2060" y="298"/>
                    <a:pt x="1965" y="239"/>
                    <a:pt x="1893" y="168"/>
                  </a:cubicBezTo>
                  <a:cubicBezTo>
                    <a:pt x="1774" y="108"/>
                    <a:pt x="1667" y="37"/>
                    <a:pt x="1500" y="25"/>
                  </a:cubicBezTo>
                  <a:cubicBezTo>
                    <a:pt x="1465" y="25"/>
                    <a:pt x="1429" y="1"/>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4"/>
            <p:cNvSpPr/>
            <p:nvPr/>
          </p:nvSpPr>
          <p:spPr>
            <a:xfrm>
              <a:off x="1568875" y="1969525"/>
              <a:ext cx="124744" cy="265034"/>
            </a:xfrm>
            <a:custGeom>
              <a:avLst/>
              <a:gdLst/>
              <a:ahLst/>
              <a:cxnLst/>
              <a:rect l="l" t="t" r="r" b="b"/>
              <a:pathLst>
                <a:path w="2287" h="4859" extrusionOk="0">
                  <a:moveTo>
                    <a:pt x="906" y="0"/>
                  </a:moveTo>
                  <a:cubicBezTo>
                    <a:pt x="858" y="0"/>
                    <a:pt x="810" y="0"/>
                    <a:pt x="787" y="12"/>
                  </a:cubicBezTo>
                  <a:cubicBezTo>
                    <a:pt x="608" y="24"/>
                    <a:pt x="501" y="108"/>
                    <a:pt x="394" y="167"/>
                  </a:cubicBezTo>
                  <a:cubicBezTo>
                    <a:pt x="322" y="227"/>
                    <a:pt x="239" y="298"/>
                    <a:pt x="191" y="370"/>
                  </a:cubicBezTo>
                  <a:cubicBezTo>
                    <a:pt x="144" y="441"/>
                    <a:pt x="96" y="501"/>
                    <a:pt x="72" y="584"/>
                  </a:cubicBezTo>
                  <a:cubicBezTo>
                    <a:pt x="25" y="715"/>
                    <a:pt x="1" y="834"/>
                    <a:pt x="1" y="941"/>
                  </a:cubicBezTo>
                  <a:cubicBezTo>
                    <a:pt x="1" y="1036"/>
                    <a:pt x="1" y="1132"/>
                    <a:pt x="13" y="1191"/>
                  </a:cubicBezTo>
                  <a:cubicBezTo>
                    <a:pt x="25" y="1251"/>
                    <a:pt x="25" y="1274"/>
                    <a:pt x="25" y="1274"/>
                  </a:cubicBezTo>
                  <a:cubicBezTo>
                    <a:pt x="25" y="1274"/>
                    <a:pt x="60" y="1274"/>
                    <a:pt x="120" y="1263"/>
                  </a:cubicBezTo>
                  <a:cubicBezTo>
                    <a:pt x="179" y="1251"/>
                    <a:pt x="251" y="1239"/>
                    <a:pt x="334" y="1191"/>
                  </a:cubicBezTo>
                  <a:cubicBezTo>
                    <a:pt x="429" y="1155"/>
                    <a:pt x="537" y="1132"/>
                    <a:pt x="620" y="1084"/>
                  </a:cubicBezTo>
                  <a:lnTo>
                    <a:pt x="751" y="1036"/>
                  </a:lnTo>
                  <a:cubicBezTo>
                    <a:pt x="787" y="1024"/>
                    <a:pt x="799" y="1024"/>
                    <a:pt x="834" y="1024"/>
                  </a:cubicBezTo>
                  <a:lnTo>
                    <a:pt x="846" y="1036"/>
                  </a:lnTo>
                  <a:cubicBezTo>
                    <a:pt x="834" y="1036"/>
                    <a:pt x="906" y="1084"/>
                    <a:pt x="989" y="1191"/>
                  </a:cubicBezTo>
                  <a:cubicBezTo>
                    <a:pt x="1072" y="1298"/>
                    <a:pt x="1156" y="1429"/>
                    <a:pt x="1227" y="1572"/>
                  </a:cubicBezTo>
                  <a:cubicBezTo>
                    <a:pt x="1310" y="1727"/>
                    <a:pt x="1382" y="1894"/>
                    <a:pt x="1441" y="2048"/>
                  </a:cubicBezTo>
                  <a:cubicBezTo>
                    <a:pt x="1572" y="2382"/>
                    <a:pt x="1680" y="2739"/>
                    <a:pt x="1763" y="3060"/>
                  </a:cubicBezTo>
                  <a:cubicBezTo>
                    <a:pt x="1870" y="3370"/>
                    <a:pt x="1965" y="3679"/>
                    <a:pt x="2025" y="3941"/>
                  </a:cubicBezTo>
                  <a:cubicBezTo>
                    <a:pt x="2156" y="4501"/>
                    <a:pt x="2239" y="4858"/>
                    <a:pt x="2239" y="4858"/>
                  </a:cubicBezTo>
                  <a:cubicBezTo>
                    <a:pt x="2239" y="4858"/>
                    <a:pt x="2287" y="4477"/>
                    <a:pt x="2287" y="3918"/>
                  </a:cubicBezTo>
                  <a:cubicBezTo>
                    <a:pt x="2287" y="3632"/>
                    <a:pt x="2287" y="3310"/>
                    <a:pt x="2275" y="2941"/>
                  </a:cubicBezTo>
                  <a:cubicBezTo>
                    <a:pt x="2251" y="2584"/>
                    <a:pt x="2215" y="2215"/>
                    <a:pt x="2156" y="1834"/>
                  </a:cubicBezTo>
                  <a:cubicBezTo>
                    <a:pt x="2120" y="1632"/>
                    <a:pt x="2096" y="1441"/>
                    <a:pt x="2037" y="1251"/>
                  </a:cubicBezTo>
                  <a:cubicBezTo>
                    <a:pt x="1989" y="1060"/>
                    <a:pt x="1930" y="846"/>
                    <a:pt x="1822" y="655"/>
                  </a:cubicBezTo>
                  <a:cubicBezTo>
                    <a:pt x="1739" y="465"/>
                    <a:pt x="1572" y="239"/>
                    <a:pt x="1287" y="84"/>
                  </a:cubicBezTo>
                  <a:cubicBezTo>
                    <a:pt x="1263" y="72"/>
                    <a:pt x="1215" y="60"/>
                    <a:pt x="1168" y="48"/>
                  </a:cubicBezTo>
                  <a:cubicBezTo>
                    <a:pt x="1132" y="24"/>
                    <a:pt x="1084" y="24"/>
                    <a:pt x="1037" y="12"/>
                  </a:cubicBezTo>
                  <a:cubicBezTo>
                    <a:pt x="989" y="12"/>
                    <a:pt x="953"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4"/>
            <p:cNvSpPr/>
            <p:nvPr/>
          </p:nvSpPr>
          <p:spPr>
            <a:xfrm>
              <a:off x="2115039" y="2962524"/>
              <a:ext cx="89072" cy="492923"/>
            </a:xfrm>
            <a:custGeom>
              <a:avLst/>
              <a:gdLst/>
              <a:ahLst/>
              <a:cxnLst/>
              <a:rect l="l" t="t" r="r" b="b"/>
              <a:pathLst>
                <a:path w="1633" h="9037" extrusionOk="0">
                  <a:moveTo>
                    <a:pt x="656" y="4179"/>
                  </a:moveTo>
                  <a:cubicBezTo>
                    <a:pt x="656" y="4179"/>
                    <a:pt x="668" y="4239"/>
                    <a:pt x="668" y="4358"/>
                  </a:cubicBezTo>
                  <a:cubicBezTo>
                    <a:pt x="668" y="4477"/>
                    <a:pt x="680" y="4644"/>
                    <a:pt x="703" y="4834"/>
                  </a:cubicBezTo>
                  <a:cubicBezTo>
                    <a:pt x="715" y="5227"/>
                    <a:pt x="715" y="5751"/>
                    <a:pt x="680" y="6298"/>
                  </a:cubicBezTo>
                  <a:cubicBezTo>
                    <a:pt x="656" y="6834"/>
                    <a:pt x="620" y="7346"/>
                    <a:pt x="561" y="7751"/>
                  </a:cubicBezTo>
                  <a:cubicBezTo>
                    <a:pt x="549" y="7942"/>
                    <a:pt x="525" y="8108"/>
                    <a:pt x="501" y="8227"/>
                  </a:cubicBezTo>
                  <a:cubicBezTo>
                    <a:pt x="489" y="8346"/>
                    <a:pt x="477" y="8406"/>
                    <a:pt x="477" y="8406"/>
                  </a:cubicBezTo>
                  <a:cubicBezTo>
                    <a:pt x="477" y="8406"/>
                    <a:pt x="465" y="8346"/>
                    <a:pt x="465" y="8227"/>
                  </a:cubicBezTo>
                  <a:cubicBezTo>
                    <a:pt x="465" y="8108"/>
                    <a:pt x="441" y="7942"/>
                    <a:pt x="430" y="7751"/>
                  </a:cubicBezTo>
                  <a:cubicBezTo>
                    <a:pt x="418" y="7346"/>
                    <a:pt x="418" y="6834"/>
                    <a:pt x="441" y="6298"/>
                  </a:cubicBezTo>
                  <a:cubicBezTo>
                    <a:pt x="477" y="5751"/>
                    <a:pt x="501" y="5239"/>
                    <a:pt x="561" y="4834"/>
                  </a:cubicBezTo>
                  <a:cubicBezTo>
                    <a:pt x="584" y="4644"/>
                    <a:pt x="608" y="4477"/>
                    <a:pt x="620" y="4358"/>
                  </a:cubicBezTo>
                  <a:cubicBezTo>
                    <a:pt x="644" y="4239"/>
                    <a:pt x="656" y="4179"/>
                    <a:pt x="656" y="4179"/>
                  </a:cubicBezTo>
                  <a:close/>
                  <a:moveTo>
                    <a:pt x="822" y="0"/>
                  </a:moveTo>
                  <a:cubicBezTo>
                    <a:pt x="822" y="0"/>
                    <a:pt x="120" y="6013"/>
                    <a:pt x="60" y="7275"/>
                  </a:cubicBezTo>
                  <a:cubicBezTo>
                    <a:pt x="1" y="8537"/>
                    <a:pt x="13" y="9037"/>
                    <a:pt x="822" y="9037"/>
                  </a:cubicBezTo>
                  <a:cubicBezTo>
                    <a:pt x="1620" y="9037"/>
                    <a:pt x="1632" y="8525"/>
                    <a:pt x="1573" y="7275"/>
                  </a:cubicBezTo>
                  <a:cubicBezTo>
                    <a:pt x="1513" y="6013"/>
                    <a:pt x="822"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4"/>
            <p:cNvSpPr/>
            <p:nvPr/>
          </p:nvSpPr>
          <p:spPr>
            <a:xfrm>
              <a:off x="1962421" y="3004087"/>
              <a:ext cx="153981" cy="405924"/>
            </a:xfrm>
            <a:custGeom>
              <a:avLst/>
              <a:gdLst/>
              <a:ahLst/>
              <a:cxnLst/>
              <a:rect l="l" t="t" r="r" b="b"/>
              <a:pathLst>
                <a:path w="2823" h="7442" extrusionOk="0">
                  <a:moveTo>
                    <a:pt x="2823" y="0"/>
                  </a:moveTo>
                  <a:lnTo>
                    <a:pt x="2823" y="0"/>
                  </a:lnTo>
                  <a:cubicBezTo>
                    <a:pt x="2823" y="1"/>
                    <a:pt x="2120" y="4144"/>
                    <a:pt x="1846" y="5179"/>
                  </a:cubicBezTo>
                  <a:cubicBezTo>
                    <a:pt x="1549" y="6203"/>
                    <a:pt x="1" y="7441"/>
                    <a:pt x="846" y="7441"/>
                  </a:cubicBezTo>
                  <a:cubicBezTo>
                    <a:pt x="1846" y="7441"/>
                    <a:pt x="2263" y="6310"/>
                    <a:pt x="2466" y="4882"/>
                  </a:cubicBezTo>
                  <a:cubicBezTo>
                    <a:pt x="2680" y="3453"/>
                    <a:pt x="2823" y="1"/>
                    <a:pt x="2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4"/>
            <p:cNvSpPr/>
            <p:nvPr/>
          </p:nvSpPr>
          <p:spPr>
            <a:xfrm>
              <a:off x="2204057" y="3004087"/>
              <a:ext cx="152671" cy="405924"/>
            </a:xfrm>
            <a:custGeom>
              <a:avLst/>
              <a:gdLst/>
              <a:ahLst/>
              <a:cxnLst/>
              <a:rect l="l" t="t" r="r" b="b"/>
              <a:pathLst>
                <a:path w="2799" h="7442" extrusionOk="0">
                  <a:moveTo>
                    <a:pt x="0" y="0"/>
                  </a:moveTo>
                  <a:cubicBezTo>
                    <a:pt x="0" y="1"/>
                    <a:pt x="155" y="3453"/>
                    <a:pt x="357" y="4882"/>
                  </a:cubicBezTo>
                  <a:cubicBezTo>
                    <a:pt x="560" y="6310"/>
                    <a:pt x="976" y="7441"/>
                    <a:pt x="1965" y="7441"/>
                  </a:cubicBezTo>
                  <a:cubicBezTo>
                    <a:pt x="2798" y="7441"/>
                    <a:pt x="1262" y="6203"/>
                    <a:pt x="988" y="5179"/>
                  </a:cubicBezTo>
                  <a:cubicBezTo>
                    <a:pt x="703" y="4144"/>
                    <a:pt x="0" y="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4"/>
            <p:cNvSpPr/>
            <p:nvPr/>
          </p:nvSpPr>
          <p:spPr>
            <a:xfrm>
              <a:off x="2235202" y="2800797"/>
              <a:ext cx="401397" cy="142253"/>
            </a:xfrm>
            <a:custGeom>
              <a:avLst/>
              <a:gdLst/>
              <a:ahLst/>
              <a:cxnLst/>
              <a:rect l="l" t="t" r="r" b="b"/>
              <a:pathLst>
                <a:path w="7359" h="2608" extrusionOk="0">
                  <a:moveTo>
                    <a:pt x="3882" y="0"/>
                  </a:moveTo>
                  <a:cubicBezTo>
                    <a:pt x="1334" y="0"/>
                    <a:pt x="1" y="2608"/>
                    <a:pt x="1" y="2608"/>
                  </a:cubicBezTo>
                  <a:cubicBezTo>
                    <a:pt x="1" y="2608"/>
                    <a:pt x="1632" y="1477"/>
                    <a:pt x="4287" y="1203"/>
                  </a:cubicBezTo>
                  <a:cubicBezTo>
                    <a:pt x="5222" y="1106"/>
                    <a:pt x="5880" y="1075"/>
                    <a:pt x="6340" y="1075"/>
                  </a:cubicBezTo>
                  <a:cubicBezTo>
                    <a:pt x="7180" y="1075"/>
                    <a:pt x="7359" y="1179"/>
                    <a:pt x="7359" y="1179"/>
                  </a:cubicBezTo>
                  <a:cubicBezTo>
                    <a:pt x="7359" y="1179"/>
                    <a:pt x="6430" y="0"/>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4"/>
            <p:cNvSpPr/>
            <p:nvPr/>
          </p:nvSpPr>
          <p:spPr>
            <a:xfrm>
              <a:off x="1683857" y="2800797"/>
              <a:ext cx="401397" cy="142253"/>
            </a:xfrm>
            <a:custGeom>
              <a:avLst/>
              <a:gdLst/>
              <a:ahLst/>
              <a:cxnLst/>
              <a:rect l="l" t="t" r="r" b="b"/>
              <a:pathLst>
                <a:path w="7359" h="2608" extrusionOk="0">
                  <a:moveTo>
                    <a:pt x="3465" y="0"/>
                  </a:moveTo>
                  <a:cubicBezTo>
                    <a:pt x="929" y="0"/>
                    <a:pt x="0" y="1179"/>
                    <a:pt x="0" y="1179"/>
                  </a:cubicBezTo>
                  <a:cubicBezTo>
                    <a:pt x="0" y="1179"/>
                    <a:pt x="174" y="1080"/>
                    <a:pt x="1010" y="1080"/>
                  </a:cubicBezTo>
                  <a:cubicBezTo>
                    <a:pt x="1470" y="1080"/>
                    <a:pt x="2130" y="1110"/>
                    <a:pt x="3072" y="1203"/>
                  </a:cubicBezTo>
                  <a:cubicBezTo>
                    <a:pt x="5715" y="1477"/>
                    <a:pt x="7358" y="2608"/>
                    <a:pt x="7358" y="2608"/>
                  </a:cubicBezTo>
                  <a:cubicBezTo>
                    <a:pt x="7358" y="2608"/>
                    <a:pt x="6013" y="0"/>
                    <a:pt x="3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4"/>
            <p:cNvSpPr/>
            <p:nvPr/>
          </p:nvSpPr>
          <p:spPr>
            <a:xfrm>
              <a:off x="2578784" y="3308723"/>
              <a:ext cx="401397" cy="402924"/>
            </a:xfrm>
            <a:custGeom>
              <a:avLst/>
              <a:gdLst/>
              <a:ahLst/>
              <a:cxnLst/>
              <a:rect l="l" t="t" r="r" b="b"/>
              <a:pathLst>
                <a:path w="7359" h="7387" extrusionOk="0">
                  <a:moveTo>
                    <a:pt x="3890" y="1"/>
                  </a:moveTo>
                  <a:cubicBezTo>
                    <a:pt x="3842" y="1"/>
                    <a:pt x="3799" y="4"/>
                    <a:pt x="3762" y="11"/>
                  </a:cubicBezTo>
                  <a:cubicBezTo>
                    <a:pt x="3643" y="11"/>
                    <a:pt x="3572" y="23"/>
                    <a:pt x="3572" y="23"/>
                  </a:cubicBezTo>
                  <a:cubicBezTo>
                    <a:pt x="3572" y="23"/>
                    <a:pt x="3631" y="35"/>
                    <a:pt x="3750" y="47"/>
                  </a:cubicBezTo>
                  <a:cubicBezTo>
                    <a:pt x="3870" y="71"/>
                    <a:pt x="4048" y="106"/>
                    <a:pt x="4251" y="166"/>
                  </a:cubicBezTo>
                  <a:cubicBezTo>
                    <a:pt x="4358" y="213"/>
                    <a:pt x="4477" y="249"/>
                    <a:pt x="4596" y="285"/>
                  </a:cubicBezTo>
                  <a:cubicBezTo>
                    <a:pt x="4715" y="344"/>
                    <a:pt x="4846" y="392"/>
                    <a:pt x="4977" y="487"/>
                  </a:cubicBezTo>
                  <a:cubicBezTo>
                    <a:pt x="5251" y="630"/>
                    <a:pt x="5513" y="844"/>
                    <a:pt x="5775" y="1094"/>
                  </a:cubicBezTo>
                  <a:cubicBezTo>
                    <a:pt x="6025" y="1356"/>
                    <a:pt x="6263" y="1678"/>
                    <a:pt x="6429" y="2047"/>
                  </a:cubicBezTo>
                  <a:cubicBezTo>
                    <a:pt x="6608" y="2416"/>
                    <a:pt x="6703" y="2833"/>
                    <a:pt x="6727" y="3285"/>
                  </a:cubicBezTo>
                  <a:cubicBezTo>
                    <a:pt x="6727" y="3380"/>
                    <a:pt x="6739" y="3500"/>
                    <a:pt x="6727" y="3607"/>
                  </a:cubicBezTo>
                  <a:cubicBezTo>
                    <a:pt x="6703" y="3726"/>
                    <a:pt x="6703" y="3857"/>
                    <a:pt x="6691" y="3964"/>
                  </a:cubicBezTo>
                  <a:cubicBezTo>
                    <a:pt x="6679" y="4071"/>
                    <a:pt x="6668" y="4178"/>
                    <a:pt x="6620" y="4273"/>
                  </a:cubicBezTo>
                  <a:cubicBezTo>
                    <a:pt x="6584" y="4381"/>
                    <a:pt x="6560" y="4500"/>
                    <a:pt x="6513" y="4607"/>
                  </a:cubicBezTo>
                  <a:cubicBezTo>
                    <a:pt x="6346" y="5035"/>
                    <a:pt x="6096" y="5440"/>
                    <a:pt x="5775" y="5762"/>
                  </a:cubicBezTo>
                  <a:cubicBezTo>
                    <a:pt x="5441" y="6095"/>
                    <a:pt x="5036" y="6345"/>
                    <a:pt x="4608" y="6512"/>
                  </a:cubicBezTo>
                  <a:cubicBezTo>
                    <a:pt x="4240" y="6634"/>
                    <a:pt x="3855" y="6722"/>
                    <a:pt x="3468" y="6722"/>
                  </a:cubicBezTo>
                  <a:cubicBezTo>
                    <a:pt x="3403" y="6722"/>
                    <a:pt x="3339" y="6719"/>
                    <a:pt x="3274" y="6714"/>
                  </a:cubicBezTo>
                  <a:cubicBezTo>
                    <a:pt x="2834" y="6690"/>
                    <a:pt x="2417" y="6583"/>
                    <a:pt x="2048" y="6417"/>
                  </a:cubicBezTo>
                  <a:cubicBezTo>
                    <a:pt x="1679" y="6238"/>
                    <a:pt x="1345" y="6024"/>
                    <a:pt x="1095" y="5762"/>
                  </a:cubicBezTo>
                  <a:cubicBezTo>
                    <a:pt x="845" y="5512"/>
                    <a:pt x="631" y="5250"/>
                    <a:pt x="488" y="4976"/>
                  </a:cubicBezTo>
                  <a:cubicBezTo>
                    <a:pt x="393" y="4845"/>
                    <a:pt x="369" y="4714"/>
                    <a:pt x="298" y="4595"/>
                  </a:cubicBezTo>
                  <a:cubicBezTo>
                    <a:pt x="250" y="4476"/>
                    <a:pt x="202" y="4357"/>
                    <a:pt x="179" y="4250"/>
                  </a:cubicBezTo>
                  <a:cubicBezTo>
                    <a:pt x="119" y="4035"/>
                    <a:pt x="71" y="3857"/>
                    <a:pt x="60" y="3738"/>
                  </a:cubicBezTo>
                  <a:cubicBezTo>
                    <a:pt x="36" y="3619"/>
                    <a:pt x="24" y="3559"/>
                    <a:pt x="24" y="3559"/>
                  </a:cubicBezTo>
                  <a:cubicBezTo>
                    <a:pt x="24" y="3559"/>
                    <a:pt x="24" y="3619"/>
                    <a:pt x="12" y="3761"/>
                  </a:cubicBezTo>
                  <a:cubicBezTo>
                    <a:pt x="0" y="3881"/>
                    <a:pt x="0" y="4059"/>
                    <a:pt x="24" y="4297"/>
                  </a:cubicBezTo>
                  <a:cubicBezTo>
                    <a:pt x="36" y="4416"/>
                    <a:pt x="71" y="4535"/>
                    <a:pt x="83" y="4666"/>
                  </a:cubicBezTo>
                  <a:cubicBezTo>
                    <a:pt x="131" y="4797"/>
                    <a:pt x="155" y="4952"/>
                    <a:pt x="214" y="5095"/>
                  </a:cubicBezTo>
                  <a:cubicBezTo>
                    <a:pt x="321" y="5405"/>
                    <a:pt x="512" y="5738"/>
                    <a:pt x="774" y="6047"/>
                  </a:cubicBezTo>
                  <a:cubicBezTo>
                    <a:pt x="1024" y="6357"/>
                    <a:pt x="1369" y="6678"/>
                    <a:pt x="1786" y="6917"/>
                  </a:cubicBezTo>
                  <a:cubicBezTo>
                    <a:pt x="2203" y="7155"/>
                    <a:pt x="2691" y="7310"/>
                    <a:pt x="3227" y="7369"/>
                  </a:cubicBezTo>
                  <a:cubicBezTo>
                    <a:pt x="3345" y="7380"/>
                    <a:pt x="3467" y="7386"/>
                    <a:pt x="3591" y="7386"/>
                  </a:cubicBezTo>
                  <a:cubicBezTo>
                    <a:pt x="3994" y="7386"/>
                    <a:pt x="4425" y="7324"/>
                    <a:pt x="4834" y="7179"/>
                  </a:cubicBezTo>
                  <a:cubicBezTo>
                    <a:pt x="5358" y="7000"/>
                    <a:pt x="5858" y="6690"/>
                    <a:pt x="6263" y="6286"/>
                  </a:cubicBezTo>
                  <a:cubicBezTo>
                    <a:pt x="6668" y="5881"/>
                    <a:pt x="6965" y="5381"/>
                    <a:pt x="7156" y="4857"/>
                  </a:cubicBezTo>
                  <a:cubicBezTo>
                    <a:pt x="7263" y="4595"/>
                    <a:pt x="7299" y="4321"/>
                    <a:pt x="7334" y="4035"/>
                  </a:cubicBezTo>
                  <a:cubicBezTo>
                    <a:pt x="7358" y="3892"/>
                    <a:pt x="7346" y="3785"/>
                    <a:pt x="7346" y="3654"/>
                  </a:cubicBezTo>
                  <a:cubicBezTo>
                    <a:pt x="7358" y="3500"/>
                    <a:pt x="7334" y="3380"/>
                    <a:pt x="7334" y="3249"/>
                  </a:cubicBezTo>
                  <a:cubicBezTo>
                    <a:pt x="7287" y="2726"/>
                    <a:pt x="7108" y="2237"/>
                    <a:pt x="6870" y="1821"/>
                  </a:cubicBezTo>
                  <a:cubicBezTo>
                    <a:pt x="6679" y="1356"/>
                    <a:pt x="6382" y="1023"/>
                    <a:pt x="6048" y="761"/>
                  </a:cubicBezTo>
                  <a:cubicBezTo>
                    <a:pt x="5739" y="511"/>
                    <a:pt x="5417" y="321"/>
                    <a:pt x="5096" y="213"/>
                  </a:cubicBezTo>
                  <a:cubicBezTo>
                    <a:pt x="4953" y="154"/>
                    <a:pt x="4798" y="106"/>
                    <a:pt x="4667" y="82"/>
                  </a:cubicBezTo>
                  <a:cubicBezTo>
                    <a:pt x="4536" y="47"/>
                    <a:pt x="4405" y="35"/>
                    <a:pt x="4298" y="23"/>
                  </a:cubicBezTo>
                  <a:cubicBezTo>
                    <a:pt x="4134" y="15"/>
                    <a:pt x="3998"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4"/>
            <p:cNvSpPr/>
            <p:nvPr/>
          </p:nvSpPr>
          <p:spPr>
            <a:xfrm>
              <a:off x="1338966" y="3308723"/>
              <a:ext cx="402051" cy="402924"/>
            </a:xfrm>
            <a:custGeom>
              <a:avLst/>
              <a:gdLst/>
              <a:ahLst/>
              <a:cxnLst/>
              <a:rect l="l" t="t" r="r" b="b"/>
              <a:pathLst>
                <a:path w="7371" h="7387" extrusionOk="0">
                  <a:moveTo>
                    <a:pt x="3891" y="1"/>
                  </a:moveTo>
                  <a:cubicBezTo>
                    <a:pt x="3843" y="1"/>
                    <a:pt x="3800" y="4"/>
                    <a:pt x="3763" y="11"/>
                  </a:cubicBezTo>
                  <a:cubicBezTo>
                    <a:pt x="3644" y="11"/>
                    <a:pt x="3573" y="23"/>
                    <a:pt x="3573" y="23"/>
                  </a:cubicBezTo>
                  <a:cubicBezTo>
                    <a:pt x="3573" y="23"/>
                    <a:pt x="3632" y="35"/>
                    <a:pt x="3751" y="47"/>
                  </a:cubicBezTo>
                  <a:cubicBezTo>
                    <a:pt x="3871" y="71"/>
                    <a:pt x="4049" y="106"/>
                    <a:pt x="4252" y="166"/>
                  </a:cubicBezTo>
                  <a:cubicBezTo>
                    <a:pt x="4359" y="213"/>
                    <a:pt x="4478" y="249"/>
                    <a:pt x="4597" y="285"/>
                  </a:cubicBezTo>
                  <a:cubicBezTo>
                    <a:pt x="4716" y="344"/>
                    <a:pt x="4847" y="392"/>
                    <a:pt x="4990" y="487"/>
                  </a:cubicBezTo>
                  <a:cubicBezTo>
                    <a:pt x="5252" y="630"/>
                    <a:pt x="5525" y="844"/>
                    <a:pt x="5776" y="1094"/>
                  </a:cubicBezTo>
                  <a:cubicBezTo>
                    <a:pt x="6026" y="1356"/>
                    <a:pt x="6264" y="1678"/>
                    <a:pt x="6430" y="2047"/>
                  </a:cubicBezTo>
                  <a:cubicBezTo>
                    <a:pt x="6609" y="2416"/>
                    <a:pt x="6716" y="2833"/>
                    <a:pt x="6728" y="3285"/>
                  </a:cubicBezTo>
                  <a:cubicBezTo>
                    <a:pt x="6728" y="3380"/>
                    <a:pt x="6740" y="3500"/>
                    <a:pt x="6728" y="3607"/>
                  </a:cubicBezTo>
                  <a:cubicBezTo>
                    <a:pt x="6716" y="3726"/>
                    <a:pt x="6716" y="3857"/>
                    <a:pt x="6692" y="3964"/>
                  </a:cubicBezTo>
                  <a:cubicBezTo>
                    <a:pt x="6680" y="4071"/>
                    <a:pt x="6668" y="4178"/>
                    <a:pt x="6621" y="4273"/>
                  </a:cubicBezTo>
                  <a:cubicBezTo>
                    <a:pt x="6597" y="4381"/>
                    <a:pt x="6561" y="4500"/>
                    <a:pt x="6514" y="4607"/>
                  </a:cubicBezTo>
                  <a:cubicBezTo>
                    <a:pt x="6359" y="5035"/>
                    <a:pt x="6097" y="5440"/>
                    <a:pt x="5776" y="5762"/>
                  </a:cubicBezTo>
                  <a:cubicBezTo>
                    <a:pt x="5442" y="6095"/>
                    <a:pt x="5049" y="6345"/>
                    <a:pt x="4609" y="6512"/>
                  </a:cubicBezTo>
                  <a:cubicBezTo>
                    <a:pt x="4241" y="6634"/>
                    <a:pt x="3865" y="6722"/>
                    <a:pt x="3473" y="6722"/>
                  </a:cubicBezTo>
                  <a:cubicBezTo>
                    <a:pt x="3407" y="6722"/>
                    <a:pt x="3342" y="6719"/>
                    <a:pt x="3275" y="6714"/>
                  </a:cubicBezTo>
                  <a:cubicBezTo>
                    <a:pt x="2847" y="6690"/>
                    <a:pt x="2430" y="6583"/>
                    <a:pt x="2049" y="6417"/>
                  </a:cubicBezTo>
                  <a:cubicBezTo>
                    <a:pt x="1680" y="6238"/>
                    <a:pt x="1346" y="6024"/>
                    <a:pt x="1096" y="5762"/>
                  </a:cubicBezTo>
                  <a:cubicBezTo>
                    <a:pt x="846" y="5512"/>
                    <a:pt x="644" y="5250"/>
                    <a:pt x="489" y="4976"/>
                  </a:cubicBezTo>
                  <a:cubicBezTo>
                    <a:pt x="406" y="4845"/>
                    <a:pt x="370" y="4714"/>
                    <a:pt x="299" y="4595"/>
                  </a:cubicBezTo>
                  <a:cubicBezTo>
                    <a:pt x="251" y="4476"/>
                    <a:pt x="203" y="4357"/>
                    <a:pt x="180" y="4250"/>
                  </a:cubicBezTo>
                  <a:cubicBezTo>
                    <a:pt x="120" y="4035"/>
                    <a:pt x="72" y="3857"/>
                    <a:pt x="61" y="3738"/>
                  </a:cubicBezTo>
                  <a:cubicBezTo>
                    <a:pt x="49" y="3619"/>
                    <a:pt x="25" y="3559"/>
                    <a:pt x="25" y="3559"/>
                  </a:cubicBezTo>
                  <a:cubicBezTo>
                    <a:pt x="25" y="3559"/>
                    <a:pt x="25" y="3619"/>
                    <a:pt x="13" y="3761"/>
                  </a:cubicBezTo>
                  <a:cubicBezTo>
                    <a:pt x="1" y="3881"/>
                    <a:pt x="1" y="4059"/>
                    <a:pt x="25" y="4297"/>
                  </a:cubicBezTo>
                  <a:cubicBezTo>
                    <a:pt x="49" y="4416"/>
                    <a:pt x="72" y="4535"/>
                    <a:pt x="84" y="4666"/>
                  </a:cubicBezTo>
                  <a:cubicBezTo>
                    <a:pt x="132" y="4797"/>
                    <a:pt x="168" y="4952"/>
                    <a:pt x="227" y="5095"/>
                  </a:cubicBezTo>
                  <a:cubicBezTo>
                    <a:pt x="322" y="5405"/>
                    <a:pt x="525" y="5738"/>
                    <a:pt x="775" y="6047"/>
                  </a:cubicBezTo>
                  <a:cubicBezTo>
                    <a:pt x="1025" y="6357"/>
                    <a:pt x="1370" y="6678"/>
                    <a:pt x="1787" y="6917"/>
                  </a:cubicBezTo>
                  <a:cubicBezTo>
                    <a:pt x="2204" y="7155"/>
                    <a:pt x="2692" y="7310"/>
                    <a:pt x="3228" y="7369"/>
                  </a:cubicBezTo>
                  <a:cubicBezTo>
                    <a:pt x="3348" y="7380"/>
                    <a:pt x="3472" y="7386"/>
                    <a:pt x="3597" y="7386"/>
                  </a:cubicBezTo>
                  <a:cubicBezTo>
                    <a:pt x="4002" y="7386"/>
                    <a:pt x="4426" y="7324"/>
                    <a:pt x="4835" y="7179"/>
                  </a:cubicBezTo>
                  <a:cubicBezTo>
                    <a:pt x="5359" y="7000"/>
                    <a:pt x="5859" y="6690"/>
                    <a:pt x="6264" y="6286"/>
                  </a:cubicBezTo>
                  <a:cubicBezTo>
                    <a:pt x="6668" y="5881"/>
                    <a:pt x="6966" y="5381"/>
                    <a:pt x="7157" y="4857"/>
                  </a:cubicBezTo>
                  <a:cubicBezTo>
                    <a:pt x="7264" y="4595"/>
                    <a:pt x="7311" y="4321"/>
                    <a:pt x="7335" y="4035"/>
                  </a:cubicBezTo>
                  <a:cubicBezTo>
                    <a:pt x="7371" y="3892"/>
                    <a:pt x="7347" y="3785"/>
                    <a:pt x="7347" y="3654"/>
                  </a:cubicBezTo>
                  <a:cubicBezTo>
                    <a:pt x="7371" y="3500"/>
                    <a:pt x="7335" y="3380"/>
                    <a:pt x="7335" y="3249"/>
                  </a:cubicBezTo>
                  <a:cubicBezTo>
                    <a:pt x="7323" y="2666"/>
                    <a:pt x="7157" y="2190"/>
                    <a:pt x="6919" y="1773"/>
                  </a:cubicBezTo>
                  <a:cubicBezTo>
                    <a:pt x="6680" y="1356"/>
                    <a:pt x="6383" y="1023"/>
                    <a:pt x="6061" y="761"/>
                  </a:cubicBezTo>
                  <a:cubicBezTo>
                    <a:pt x="5740" y="511"/>
                    <a:pt x="5418" y="321"/>
                    <a:pt x="5109" y="213"/>
                  </a:cubicBezTo>
                  <a:cubicBezTo>
                    <a:pt x="4954" y="154"/>
                    <a:pt x="4811" y="106"/>
                    <a:pt x="4668" y="82"/>
                  </a:cubicBezTo>
                  <a:cubicBezTo>
                    <a:pt x="4537" y="47"/>
                    <a:pt x="4406" y="35"/>
                    <a:pt x="4299" y="23"/>
                  </a:cubicBezTo>
                  <a:cubicBezTo>
                    <a:pt x="4135" y="15"/>
                    <a:pt x="3999" y="1"/>
                    <a:pt x="3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4"/>
            <p:cNvSpPr/>
            <p:nvPr/>
          </p:nvSpPr>
          <p:spPr>
            <a:xfrm>
              <a:off x="1884530" y="3530778"/>
              <a:ext cx="550086" cy="185780"/>
            </a:xfrm>
            <a:custGeom>
              <a:avLst/>
              <a:gdLst/>
              <a:ahLst/>
              <a:cxnLst/>
              <a:rect l="l" t="t" r="r" b="b"/>
              <a:pathLst>
                <a:path w="10085" h="3406" extrusionOk="0">
                  <a:moveTo>
                    <a:pt x="7763" y="726"/>
                  </a:moveTo>
                  <a:cubicBezTo>
                    <a:pt x="8632" y="726"/>
                    <a:pt x="9228" y="1012"/>
                    <a:pt x="9228" y="1012"/>
                  </a:cubicBezTo>
                  <a:cubicBezTo>
                    <a:pt x="8835" y="1417"/>
                    <a:pt x="8156" y="1857"/>
                    <a:pt x="7323" y="2167"/>
                  </a:cubicBezTo>
                  <a:cubicBezTo>
                    <a:pt x="7406" y="2131"/>
                    <a:pt x="7513" y="2072"/>
                    <a:pt x="7585" y="2024"/>
                  </a:cubicBezTo>
                  <a:cubicBezTo>
                    <a:pt x="7739" y="1929"/>
                    <a:pt x="7870" y="1845"/>
                    <a:pt x="7989" y="1750"/>
                  </a:cubicBezTo>
                  <a:cubicBezTo>
                    <a:pt x="8108" y="1667"/>
                    <a:pt x="8204" y="1595"/>
                    <a:pt x="8275" y="1512"/>
                  </a:cubicBezTo>
                  <a:cubicBezTo>
                    <a:pt x="8418" y="1381"/>
                    <a:pt x="8501" y="1298"/>
                    <a:pt x="8501" y="1298"/>
                  </a:cubicBezTo>
                  <a:lnTo>
                    <a:pt x="8501" y="1298"/>
                  </a:lnTo>
                  <a:cubicBezTo>
                    <a:pt x="8501" y="1298"/>
                    <a:pt x="8394" y="1334"/>
                    <a:pt x="8204" y="1393"/>
                  </a:cubicBezTo>
                  <a:cubicBezTo>
                    <a:pt x="8001" y="1453"/>
                    <a:pt x="7739" y="1548"/>
                    <a:pt x="7406" y="1643"/>
                  </a:cubicBezTo>
                  <a:cubicBezTo>
                    <a:pt x="7251" y="1691"/>
                    <a:pt x="7073" y="1738"/>
                    <a:pt x="6894" y="1786"/>
                  </a:cubicBezTo>
                  <a:cubicBezTo>
                    <a:pt x="6715" y="1822"/>
                    <a:pt x="6513" y="1857"/>
                    <a:pt x="6311" y="1905"/>
                  </a:cubicBezTo>
                  <a:cubicBezTo>
                    <a:pt x="6203" y="1917"/>
                    <a:pt x="6096" y="1929"/>
                    <a:pt x="6013" y="1941"/>
                  </a:cubicBezTo>
                  <a:cubicBezTo>
                    <a:pt x="5906" y="1965"/>
                    <a:pt x="5799" y="1976"/>
                    <a:pt x="5703" y="1976"/>
                  </a:cubicBezTo>
                  <a:cubicBezTo>
                    <a:pt x="5596" y="1976"/>
                    <a:pt x="5489" y="1988"/>
                    <a:pt x="5382" y="2000"/>
                  </a:cubicBezTo>
                  <a:lnTo>
                    <a:pt x="5048" y="2024"/>
                  </a:lnTo>
                  <a:cubicBezTo>
                    <a:pt x="4846" y="2024"/>
                    <a:pt x="4632" y="2000"/>
                    <a:pt x="4417" y="1988"/>
                  </a:cubicBezTo>
                  <a:cubicBezTo>
                    <a:pt x="4215" y="1976"/>
                    <a:pt x="4001" y="1941"/>
                    <a:pt x="3810" y="1917"/>
                  </a:cubicBezTo>
                  <a:cubicBezTo>
                    <a:pt x="3405" y="1857"/>
                    <a:pt x="3036" y="1750"/>
                    <a:pt x="2703" y="1667"/>
                  </a:cubicBezTo>
                  <a:cubicBezTo>
                    <a:pt x="2381" y="1572"/>
                    <a:pt x="2108" y="1488"/>
                    <a:pt x="1929" y="1417"/>
                  </a:cubicBezTo>
                  <a:cubicBezTo>
                    <a:pt x="1739" y="1334"/>
                    <a:pt x="1631" y="1310"/>
                    <a:pt x="1631" y="1310"/>
                  </a:cubicBezTo>
                  <a:lnTo>
                    <a:pt x="1631" y="1310"/>
                  </a:lnTo>
                  <a:cubicBezTo>
                    <a:pt x="1631" y="1310"/>
                    <a:pt x="1715" y="1393"/>
                    <a:pt x="1858" y="1548"/>
                  </a:cubicBezTo>
                  <a:cubicBezTo>
                    <a:pt x="2012" y="1679"/>
                    <a:pt x="2251" y="1869"/>
                    <a:pt x="2548" y="2048"/>
                  </a:cubicBezTo>
                  <a:cubicBezTo>
                    <a:pt x="2643" y="2107"/>
                    <a:pt x="2762" y="2167"/>
                    <a:pt x="2882" y="2226"/>
                  </a:cubicBezTo>
                  <a:cubicBezTo>
                    <a:pt x="1989" y="1917"/>
                    <a:pt x="1262" y="1441"/>
                    <a:pt x="857" y="1012"/>
                  </a:cubicBezTo>
                  <a:cubicBezTo>
                    <a:pt x="857" y="1012"/>
                    <a:pt x="1453" y="726"/>
                    <a:pt x="2322" y="726"/>
                  </a:cubicBezTo>
                  <a:cubicBezTo>
                    <a:pt x="3179" y="726"/>
                    <a:pt x="4656" y="1203"/>
                    <a:pt x="5037" y="1203"/>
                  </a:cubicBezTo>
                  <a:cubicBezTo>
                    <a:pt x="5429" y="1203"/>
                    <a:pt x="6906" y="726"/>
                    <a:pt x="7763" y="726"/>
                  </a:cubicBezTo>
                  <a:close/>
                  <a:moveTo>
                    <a:pt x="1441" y="0"/>
                  </a:moveTo>
                  <a:cubicBezTo>
                    <a:pt x="631" y="0"/>
                    <a:pt x="0" y="738"/>
                    <a:pt x="0" y="738"/>
                  </a:cubicBezTo>
                  <a:cubicBezTo>
                    <a:pt x="631" y="1905"/>
                    <a:pt x="2870" y="3405"/>
                    <a:pt x="5037" y="3405"/>
                  </a:cubicBezTo>
                  <a:cubicBezTo>
                    <a:pt x="7215" y="3405"/>
                    <a:pt x="9442" y="1905"/>
                    <a:pt x="10085" y="738"/>
                  </a:cubicBezTo>
                  <a:cubicBezTo>
                    <a:pt x="10085" y="738"/>
                    <a:pt x="9454" y="0"/>
                    <a:pt x="8644" y="0"/>
                  </a:cubicBezTo>
                  <a:cubicBezTo>
                    <a:pt x="7846" y="0"/>
                    <a:pt x="6739" y="345"/>
                    <a:pt x="5037" y="345"/>
                  </a:cubicBezTo>
                  <a:cubicBezTo>
                    <a:pt x="3346" y="345"/>
                    <a:pt x="225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4"/>
            <p:cNvSpPr/>
            <p:nvPr/>
          </p:nvSpPr>
          <p:spPr>
            <a:xfrm>
              <a:off x="2306002" y="3187851"/>
              <a:ext cx="103963" cy="47454"/>
            </a:xfrm>
            <a:custGeom>
              <a:avLst/>
              <a:gdLst/>
              <a:ahLst/>
              <a:cxnLst/>
              <a:rect l="l" t="t" r="r" b="b"/>
              <a:pathLst>
                <a:path w="1906" h="870" extrusionOk="0">
                  <a:moveTo>
                    <a:pt x="1310" y="1"/>
                  </a:moveTo>
                  <a:cubicBezTo>
                    <a:pt x="846" y="1"/>
                    <a:pt x="0" y="429"/>
                    <a:pt x="0" y="429"/>
                  </a:cubicBezTo>
                  <a:cubicBezTo>
                    <a:pt x="0" y="429"/>
                    <a:pt x="846" y="870"/>
                    <a:pt x="1310" y="870"/>
                  </a:cubicBezTo>
                  <a:cubicBezTo>
                    <a:pt x="1786" y="870"/>
                    <a:pt x="1905" y="429"/>
                    <a:pt x="1905" y="429"/>
                  </a:cubicBezTo>
                  <a:cubicBezTo>
                    <a:pt x="1905" y="429"/>
                    <a:pt x="1763" y="1"/>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4"/>
            <p:cNvSpPr/>
            <p:nvPr/>
          </p:nvSpPr>
          <p:spPr>
            <a:xfrm>
              <a:off x="2387166" y="3142360"/>
              <a:ext cx="103963" cy="47563"/>
            </a:xfrm>
            <a:custGeom>
              <a:avLst/>
              <a:gdLst/>
              <a:ahLst/>
              <a:cxnLst/>
              <a:rect l="l" t="t" r="r" b="b"/>
              <a:pathLst>
                <a:path w="1906" h="872" extrusionOk="0">
                  <a:moveTo>
                    <a:pt x="1306" y="1"/>
                  </a:moveTo>
                  <a:cubicBezTo>
                    <a:pt x="1300" y="1"/>
                    <a:pt x="1293" y="1"/>
                    <a:pt x="1287" y="1"/>
                  </a:cubicBezTo>
                  <a:cubicBezTo>
                    <a:pt x="834" y="37"/>
                    <a:pt x="1" y="513"/>
                    <a:pt x="1" y="513"/>
                  </a:cubicBezTo>
                  <a:cubicBezTo>
                    <a:pt x="1" y="513"/>
                    <a:pt x="818" y="871"/>
                    <a:pt x="1291" y="871"/>
                  </a:cubicBezTo>
                  <a:cubicBezTo>
                    <a:pt x="1306" y="871"/>
                    <a:pt x="1320" y="871"/>
                    <a:pt x="1334" y="870"/>
                  </a:cubicBezTo>
                  <a:cubicBezTo>
                    <a:pt x="1799" y="835"/>
                    <a:pt x="1906" y="406"/>
                    <a:pt x="1906" y="406"/>
                  </a:cubicBezTo>
                  <a:cubicBezTo>
                    <a:pt x="1906" y="406"/>
                    <a:pt x="1755" y="1"/>
                    <a:pt x="13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4"/>
            <p:cNvSpPr/>
            <p:nvPr/>
          </p:nvSpPr>
          <p:spPr>
            <a:xfrm>
              <a:off x="2469639" y="3095287"/>
              <a:ext cx="100745" cy="48163"/>
            </a:xfrm>
            <a:custGeom>
              <a:avLst/>
              <a:gdLst/>
              <a:ahLst/>
              <a:cxnLst/>
              <a:rect l="l" t="t" r="r" b="b"/>
              <a:pathLst>
                <a:path w="1847" h="883" extrusionOk="0">
                  <a:moveTo>
                    <a:pt x="1329" y="0"/>
                  </a:moveTo>
                  <a:cubicBezTo>
                    <a:pt x="1282" y="0"/>
                    <a:pt x="1232" y="6"/>
                    <a:pt x="1179" y="19"/>
                  </a:cubicBezTo>
                  <a:cubicBezTo>
                    <a:pt x="727" y="126"/>
                    <a:pt x="1" y="745"/>
                    <a:pt x="1" y="745"/>
                  </a:cubicBezTo>
                  <a:cubicBezTo>
                    <a:pt x="1" y="745"/>
                    <a:pt x="595" y="882"/>
                    <a:pt x="1058" y="882"/>
                  </a:cubicBezTo>
                  <a:cubicBezTo>
                    <a:pt x="1174" y="882"/>
                    <a:pt x="1282" y="874"/>
                    <a:pt x="1370" y="852"/>
                  </a:cubicBezTo>
                  <a:cubicBezTo>
                    <a:pt x="1822" y="745"/>
                    <a:pt x="1846" y="305"/>
                    <a:pt x="1846" y="305"/>
                  </a:cubicBezTo>
                  <a:cubicBezTo>
                    <a:pt x="1846" y="305"/>
                    <a:pt x="1671" y="0"/>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4"/>
            <p:cNvSpPr/>
            <p:nvPr/>
          </p:nvSpPr>
          <p:spPr>
            <a:xfrm>
              <a:off x="2336493" y="3247578"/>
              <a:ext cx="99436" cy="45545"/>
            </a:xfrm>
            <a:custGeom>
              <a:avLst/>
              <a:gdLst/>
              <a:ahLst/>
              <a:cxnLst/>
              <a:rect l="l" t="t" r="r" b="b"/>
              <a:pathLst>
                <a:path w="1823" h="835" extrusionOk="0">
                  <a:moveTo>
                    <a:pt x="1251" y="1"/>
                  </a:moveTo>
                  <a:cubicBezTo>
                    <a:pt x="823" y="1"/>
                    <a:pt x="1" y="418"/>
                    <a:pt x="1" y="418"/>
                  </a:cubicBezTo>
                  <a:cubicBezTo>
                    <a:pt x="1" y="418"/>
                    <a:pt x="811" y="834"/>
                    <a:pt x="1251" y="834"/>
                  </a:cubicBezTo>
                  <a:cubicBezTo>
                    <a:pt x="1704" y="811"/>
                    <a:pt x="1823" y="418"/>
                    <a:pt x="1823" y="418"/>
                  </a:cubicBezTo>
                  <a:cubicBezTo>
                    <a:pt x="1823" y="418"/>
                    <a:pt x="1704" y="1"/>
                    <a:pt x="1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4"/>
            <p:cNvSpPr/>
            <p:nvPr/>
          </p:nvSpPr>
          <p:spPr>
            <a:xfrm>
              <a:off x="2414439" y="3204051"/>
              <a:ext cx="98126" cy="45054"/>
            </a:xfrm>
            <a:custGeom>
              <a:avLst/>
              <a:gdLst/>
              <a:ahLst/>
              <a:cxnLst/>
              <a:rect l="l" t="t" r="r" b="b"/>
              <a:pathLst>
                <a:path w="1799" h="826" extrusionOk="0">
                  <a:moveTo>
                    <a:pt x="1263" y="0"/>
                  </a:moveTo>
                  <a:cubicBezTo>
                    <a:pt x="1251" y="0"/>
                    <a:pt x="1239" y="1"/>
                    <a:pt x="1227" y="1"/>
                  </a:cubicBezTo>
                  <a:cubicBezTo>
                    <a:pt x="787" y="37"/>
                    <a:pt x="1" y="477"/>
                    <a:pt x="1" y="477"/>
                  </a:cubicBezTo>
                  <a:cubicBezTo>
                    <a:pt x="1" y="477"/>
                    <a:pt x="750" y="825"/>
                    <a:pt x="1201" y="825"/>
                  </a:cubicBezTo>
                  <a:cubicBezTo>
                    <a:pt x="1223" y="825"/>
                    <a:pt x="1243" y="824"/>
                    <a:pt x="1263" y="823"/>
                  </a:cubicBezTo>
                  <a:cubicBezTo>
                    <a:pt x="1703" y="799"/>
                    <a:pt x="1799" y="382"/>
                    <a:pt x="1799" y="382"/>
                  </a:cubicBezTo>
                  <a:cubicBezTo>
                    <a:pt x="1799" y="382"/>
                    <a:pt x="1664"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4"/>
            <p:cNvSpPr/>
            <p:nvPr/>
          </p:nvSpPr>
          <p:spPr>
            <a:xfrm>
              <a:off x="2491730" y="3157796"/>
              <a:ext cx="95508" cy="46691"/>
            </a:xfrm>
            <a:custGeom>
              <a:avLst/>
              <a:gdLst/>
              <a:ahLst/>
              <a:cxnLst/>
              <a:rect l="l" t="t" r="r" b="b"/>
              <a:pathLst>
                <a:path w="1751" h="856" extrusionOk="0">
                  <a:moveTo>
                    <a:pt x="1258" y="0"/>
                  </a:moveTo>
                  <a:cubicBezTo>
                    <a:pt x="1215" y="0"/>
                    <a:pt x="1169" y="5"/>
                    <a:pt x="1120" y="16"/>
                  </a:cubicBezTo>
                  <a:cubicBezTo>
                    <a:pt x="679" y="123"/>
                    <a:pt x="1" y="718"/>
                    <a:pt x="1" y="718"/>
                  </a:cubicBezTo>
                  <a:cubicBezTo>
                    <a:pt x="1" y="718"/>
                    <a:pt x="572" y="855"/>
                    <a:pt x="1014" y="855"/>
                  </a:cubicBezTo>
                  <a:cubicBezTo>
                    <a:pt x="1125" y="855"/>
                    <a:pt x="1227" y="847"/>
                    <a:pt x="1310" y="825"/>
                  </a:cubicBezTo>
                  <a:cubicBezTo>
                    <a:pt x="1739" y="718"/>
                    <a:pt x="1751" y="290"/>
                    <a:pt x="1751" y="290"/>
                  </a:cubicBezTo>
                  <a:cubicBezTo>
                    <a:pt x="1751" y="290"/>
                    <a:pt x="1592"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4"/>
            <p:cNvSpPr/>
            <p:nvPr/>
          </p:nvSpPr>
          <p:spPr>
            <a:xfrm>
              <a:off x="2364421" y="3299560"/>
              <a:ext cx="94254" cy="42272"/>
            </a:xfrm>
            <a:custGeom>
              <a:avLst/>
              <a:gdLst/>
              <a:ahLst/>
              <a:cxnLst/>
              <a:rect l="l" t="t" r="r" b="b"/>
              <a:pathLst>
                <a:path w="1728" h="775" extrusionOk="0">
                  <a:moveTo>
                    <a:pt x="1192" y="0"/>
                  </a:moveTo>
                  <a:cubicBezTo>
                    <a:pt x="775" y="0"/>
                    <a:pt x="1" y="381"/>
                    <a:pt x="1" y="381"/>
                  </a:cubicBezTo>
                  <a:cubicBezTo>
                    <a:pt x="1" y="381"/>
                    <a:pt x="775" y="774"/>
                    <a:pt x="1192" y="774"/>
                  </a:cubicBezTo>
                  <a:cubicBezTo>
                    <a:pt x="1596" y="774"/>
                    <a:pt x="1727" y="381"/>
                    <a:pt x="1727" y="381"/>
                  </a:cubicBezTo>
                  <a:cubicBezTo>
                    <a:pt x="1727" y="381"/>
                    <a:pt x="1608"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4"/>
            <p:cNvSpPr/>
            <p:nvPr/>
          </p:nvSpPr>
          <p:spPr>
            <a:xfrm>
              <a:off x="2437184" y="3258596"/>
              <a:ext cx="93545" cy="43036"/>
            </a:xfrm>
            <a:custGeom>
              <a:avLst/>
              <a:gdLst/>
              <a:ahLst/>
              <a:cxnLst/>
              <a:rect l="l" t="t" r="r" b="b"/>
              <a:pathLst>
                <a:path w="1715" h="789" extrusionOk="0">
                  <a:moveTo>
                    <a:pt x="1192" y="0"/>
                  </a:moveTo>
                  <a:cubicBezTo>
                    <a:pt x="1180" y="0"/>
                    <a:pt x="1168" y="1"/>
                    <a:pt x="1155" y="1"/>
                  </a:cubicBezTo>
                  <a:cubicBezTo>
                    <a:pt x="751" y="25"/>
                    <a:pt x="0" y="466"/>
                    <a:pt x="0" y="466"/>
                  </a:cubicBezTo>
                  <a:cubicBezTo>
                    <a:pt x="0" y="466"/>
                    <a:pt x="735" y="788"/>
                    <a:pt x="1160" y="788"/>
                  </a:cubicBezTo>
                  <a:cubicBezTo>
                    <a:pt x="1175" y="788"/>
                    <a:pt x="1189" y="788"/>
                    <a:pt x="1203" y="787"/>
                  </a:cubicBezTo>
                  <a:cubicBezTo>
                    <a:pt x="1620" y="763"/>
                    <a:pt x="1715" y="370"/>
                    <a:pt x="1715" y="370"/>
                  </a:cubicBezTo>
                  <a:cubicBezTo>
                    <a:pt x="1715" y="370"/>
                    <a:pt x="1592"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4"/>
            <p:cNvSpPr/>
            <p:nvPr/>
          </p:nvSpPr>
          <p:spPr>
            <a:xfrm>
              <a:off x="2511203" y="3214687"/>
              <a:ext cx="90981" cy="43854"/>
            </a:xfrm>
            <a:custGeom>
              <a:avLst/>
              <a:gdLst/>
              <a:ahLst/>
              <a:cxnLst/>
              <a:rect l="l" t="t" r="r" b="b"/>
              <a:pathLst>
                <a:path w="1668" h="804" extrusionOk="0">
                  <a:moveTo>
                    <a:pt x="1205" y="0"/>
                  </a:moveTo>
                  <a:cubicBezTo>
                    <a:pt x="1160" y="0"/>
                    <a:pt x="1112" y="7"/>
                    <a:pt x="1060" y="21"/>
                  </a:cubicBezTo>
                  <a:cubicBezTo>
                    <a:pt x="656" y="128"/>
                    <a:pt x="1" y="675"/>
                    <a:pt x="1" y="675"/>
                  </a:cubicBezTo>
                  <a:cubicBezTo>
                    <a:pt x="1" y="675"/>
                    <a:pt x="562" y="804"/>
                    <a:pt x="993" y="804"/>
                  </a:cubicBezTo>
                  <a:cubicBezTo>
                    <a:pt x="1088" y="804"/>
                    <a:pt x="1176" y="797"/>
                    <a:pt x="1251" y="783"/>
                  </a:cubicBezTo>
                  <a:cubicBezTo>
                    <a:pt x="1656" y="675"/>
                    <a:pt x="1668" y="271"/>
                    <a:pt x="1668" y="271"/>
                  </a:cubicBezTo>
                  <a:cubicBezTo>
                    <a:pt x="1668" y="271"/>
                    <a:pt x="1506" y="0"/>
                    <a:pt x="12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4"/>
            <p:cNvSpPr/>
            <p:nvPr/>
          </p:nvSpPr>
          <p:spPr>
            <a:xfrm>
              <a:off x="1909839" y="3187851"/>
              <a:ext cx="103308" cy="47454"/>
            </a:xfrm>
            <a:custGeom>
              <a:avLst/>
              <a:gdLst/>
              <a:ahLst/>
              <a:cxnLst/>
              <a:rect l="l" t="t" r="r" b="b"/>
              <a:pathLst>
                <a:path w="1894" h="870" extrusionOk="0">
                  <a:moveTo>
                    <a:pt x="596" y="1"/>
                  </a:moveTo>
                  <a:cubicBezTo>
                    <a:pt x="132" y="1"/>
                    <a:pt x="1" y="429"/>
                    <a:pt x="1" y="429"/>
                  </a:cubicBezTo>
                  <a:cubicBezTo>
                    <a:pt x="1" y="429"/>
                    <a:pt x="132" y="870"/>
                    <a:pt x="596" y="870"/>
                  </a:cubicBezTo>
                  <a:cubicBezTo>
                    <a:pt x="1048" y="870"/>
                    <a:pt x="1894" y="429"/>
                    <a:pt x="1894" y="429"/>
                  </a:cubicBezTo>
                  <a:cubicBezTo>
                    <a:pt x="1894" y="429"/>
                    <a:pt x="1048" y="1"/>
                    <a:pt x="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4"/>
            <p:cNvSpPr/>
            <p:nvPr/>
          </p:nvSpPr>
          <p:spPr>
            <a:xfrm>
              <a:off x="1829984" y="3142360"/>
              <a:ext cx="103308" cy="47563"/>
            </a:xfrm>
            <a:custGeom>
              <a:avLst/>
              <a:gdLst/>
              <a:ahLst/>
              <a:cxnLst/>
              <a:rect l="l" t="t" r="r" b="b"/>
              <a:pathLst>
                <a:path w="1894" h="872" extrusionOk="0">
                  <a:moveTo>
                    <a:pt x="571" y="0"/>
                  </a:moveTo>
                  <a:cubicBezTo>
                    <a:pt x="147" y="0"/>
                    <a:pt x="0" y="406"/>
                    <a:pt x="0" y="406"/>
                  </a:cubicBezTo>
                  <a:cubicBezTo>
                    <a:pt x="0" y="406"/>
                    <a:pt x="95" y="835"/>
                    <a:pt x="548" y="870"/>
                  </a:cubicBezTo>
                  <a:cubicBezTo>
                    <a:pt x="562" y="871"/>
                    <a:pt x="576" y="871"/>
                    <a:pt x="591" y="871"/>
                  </a:cubicBezTo>
                  <a:cubicBezTo>
                    <a:pt x="1065" y="871"/>
                    <a:pt x="1893" y="513"/>
                    <a:pt x="1893" y="513"/>
                  </a:cubicBezTo>
                  <a:cubicBezTo>
                    <a:pt x="1893" y="513"/>
                    <a:pt x="1060" y="37"/>
                    <a:pt x="607" y="1"/>
                  </a:cubicBezTo>
                  <a:cubicBezTo>
                    <a:pt x="595" y="0"/>
                    <a:pt x="583"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4"/>
            <p:cNvSpPr/>
            <p:nvPr/>
          </p:nvSpPr>
          <p:spPr>
            <a:xfrm>
              <a:off x="1750730" y="3094633"/>
              <a:ext cx="101345" cy="47891"/>
            </a:xfrm>
            <a:custGeom>
              <a:avLst/>
              <a:gdLst/>
              <a:ahLst/>
              <a:cxnLst/>
              <a:rect l="l" t="t" r="r" b="b"/>
              <a:pathLst>
                <a:path w="1858" h="878" extrusionOk="0">
                  <a:moveTo>
                    <a:pt x="515" y="0"/>
                  </a:moveTo>
                  <a:cubicBezTo>
                    <a:pt x="167" y="0"/>
                    <a:pt x="1" y="305"/>
                    <a:pt x="1" y="305"/>
                  </a:cubicBezTo>
                  <a:cubicBezTo>
                    <a:pt x="1" y="305"/>
                    <a:pt x="12" y="745"/>
                    <a:pt x="477" y="852"/>
                  </a:cubicBezTo>
                  <a:cubicBezTo>
                    <a:pt x="561" y="870"/>
                    <a:pt x="663" y="878"/>
                    <a:pt x="773" y="878"/>
                  </a:cubicBezTo>
                  <a:cubicBezTo>
                    <a:pt x="1242" y="878"/>
                    <a:pt x="1858" y="745"/>
                    <a:pt x="1858" y="745"/>
                  </a:cubicBezTo>
                  <a:cubicBezTo>
                    <a:pt x="1858" y="745"/>
                    <a:pt x="1108" y="138"/>
                    <a:pt x="667" y="19"/>
                  </a:cubicBezTo>
                  <a:cubicBezTo>
                    <a:pt x="613" y="6"/>
                    <a:pt x="562" y="0"/>
                    <a:pt x="5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4"/>
            <p:cNvSpPr/>
            <p:nvPr/>
          </p:nvSpPr>
          <p:spPr>
            <a:xfrm>
              <a:off x="1883875" y="3246323"/>
              <a:ext cx="98781" cy="45491"/>
            </a:xfrm>
            <a:custGeom>
              <a:avLst/>
              <a:gdLst/>
              <a:ahLst/>
              <a:cxnLst/>
              <a:rect l="l" t="t" r="r" b="b"/>
              <a:pathLst>
                <a:path w="1811" h="834" extrusionOk="0">
                  <a:moveTo>
                    <a:pt x="560" y="0"/>
                  </a:moveTo>
                  <a:cubicBezTo>
                    <a:pt x="131" y="0"/>
                    <a:pt x="0" y="417"/>
                    <a:pt x="0" y="417"/>
                  </a:cubicBezTo>
                  <a:cubicBezTo>
                    <a:pt x="0" y="417"/>
                    <a:pt x="131" y="834"/>
                    <a:pt x="560" y="834"/>
                  </a:cubicBezTo>
                  <a:cubicBezTo>
                    <a:pt x="989" y="834"/>
                    <a:pt x="1810" y="417"/>
                    <a:pt x="1810" y="417"/>
                  </a:cubicBezTo>
                  <a:cubicBezTo>
                    <a:pt x="1810" y="417"/>
                    <a:pt x="1012"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4"/>
            <p:cNvSpPr/>
            <p:nvPr/>
          </p:nvSpPr>
          <p:spPr>
            <a:xfrm>
              <a:off x="1807239" y="3204051"/>
              <a:ext cx="98126" cy="45054"/>
            </a:xfrm>
            <a:custGeom>
              <a:avLst/>
              <a:gdLst/>
              <a:ahLst/>
              <a:cxnLst/>
              <a:rect l="l" t="t" r="r" b="b"/>
              <a:pathLst>
                <a:path w="1799" h="826" extrusionOk="0">
                  <a:moveTo>
                    <a:pt x="548" y="0"/>
                  </a:moveTo>
                  <a:cubicBezTo>
                    <a:pt x="146" y="0"/>
                    <a:pt x="0" y="382"/>
                    <a:pt x="0" y="382"/>
                  </a:cubicBezTo>
                  <a:cubicBezTo>
                    <a:pt x="0" y="382"/>
                    <a:pt x="108" y="799"/>
                    <a:pt x="536" y="823"/>
                  </a:cubicBezTo>
                  <a:cubicBezTo>
                    <a:pt x="555" y="824"/>
                    <a:pt x="575" y="825"/>
                    <a:pt x="596" y="825"/>
                  </a:cubicBezTo>
                  <a:cubicBezTo>
                    <a:pt x="1038" y="825"/>
                    <a:pt x="1798" y="477"/>
                    <a:pt x="1798" y="477"/>
                  </a:cubicBezTo>
                  <a:cubicBezTo>
                    <a:pt x="1798" y="477"/>
                    <a:pt x="1012" y="13"/>
                    <a:pt x="584" y="1"/>
                  </a:cubicBezTo>
                  <a:cubicBezTo>
                    <a:pt x="572" y="1"/>
                    <a:pt x="560"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4"/>
            <p:cNvSpPr/>
            <p:nvPr/>
          </p:nvSpPr>
          <p:spPr>
            <a:xfrm>
              <a:off x="1732566" y="3157796"/>
              <a:ext cx="96163" cy="46691"/>
            </a:xfrm>
            <a:custGeom>
              <a:avLst/>
              <a:gdLst/>
              <a:ahLst/>
              <a:cxnLst/>
              <a:rect l="l" t="t" r="r" b="b"/>
              <a:pathLst>
                <a:path w="1763" h="856" extrusionOk="0">
                  <a:moveTo>
                    <a:pt x="505" y="0"/>
                  </a:moveTo>
                  <a:cubicBezTo>
                    <a:pt x="168" y="0"/>
                    <a:pt x="0" y="290"/>
                    <a:pt x="0" y="290"/>
                  </a:cubicBezTo>
                  <a:cubicBezTo>
                    <a:pt x="0" y="290"/>
                    <a:pt x="12" y="718"/>
                    <a:pt x="453" y="825"/>
                  </a:cubicBezTo>
                  <a:cubicBezTo>
                    <a:pt x="538" y="847"/>
                    <a:pt x="642" y="855"/>
                    <a:pt x="753" y="855"/>
                  </a:cubicBezTo>
                  <a:cubicBezTo>
                    <a:pt x="1198" y="855"/>
                    <a:pt x="1762" y="718"/>
                    <a:pt x="1762" y="718"/>
                  </a:cubicBezTo>
                  <a:cubicBezTo>
                    <a:pt x="1762" y="718"/>
                    <a:pt x="1072" y="123"/>
                    <a:pt x="643" y="16"/>
                  </a:cubicBezTo>
                  <a:cubicBezTo>
                    <a:pt x="594" y="5"/>
                    <a:pt x="548"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4"/>
            <p:cNvSpPr/>
            <p:nvPr/>
          </p:nvSpPr>
          <p:spPr>
            <a:xfrm>
              <a:off x="1861784" y="3299560"/>
              <a:ext cx="94199" cy="42272"/>
            </a:xfrm>
            <a:custGeom>
              <a:avLst/>
              <a:gdLst/>
              <a:ahLst/>
              <a:cxnLst/>
              <a:rect l="l" t="t" r="r" b="b"/>
              <a:pathLst>
                <a:path w="1727" h="775" extrusionOk="0">
                  <a:moveTo>
                    <a:pt x="536" y="0"/>
                  </a:moveTo>
                  <a:cubicBezTo>
                    <a:pt x="120" y="0"/>
                    <a:pt x="1" y="381"/>
                    <a:pt x="1" y="381"/>
                  </a:cubicBezTo>
                  <a:cubicBezTo>
                    <a:pt x="1" y="381"/>
                    <a:pt x="120" y="774"/>
                    <a:pt x="536" y="774"/>
                  </a:cubicBezTo>
                  <a:cubicBezTo>
                    <a:pt x="953" y="762"/>
                    <a:pt x="1727" y="381"/>
                    <a:pt x="1727" y="381"/>
                  </a:cubicBezTo>
                  <a:cubicBezTo>
                    <a:pt x="1727" y="381"/>
                    <a:pt x="953"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4"/>
            <p:cNvSpPr/>
            <p:nvPr/>
          </p:nvSpPr>
          <p:spPr>
            <a:xfrm>
              <a:off x="1789675" y="3258596"/>
              <a:ext cx="92945" cy="42381"/>
            </a:xfrm>
            <a:custGeom>
              <a:avLst/>
              <a:gdLst/>
              <a:ahLst/>
              <a:cxnLst/>
              <a:rect l="l" t="t" r="r" b="b"/>
              <a:pathLst>
                <a:path w="1704" h="777" extrusionOk="0">
                  <a:moveTo>
                    <a:pt x="512" y="0"/>
                  </a:moveTo>
                  <a:cubicBezTo>
                    <a:pt x="124" y="0"/>
                    <a:pt x="1" y="359"/>
                    <a:pt x="1" y="359"/>
                  </a:cubicBezTo>
                  <a:cubicBezTo>
                    <a:pt x="1" y="359"/>
                    <a:pt x="84" y="763"/>
                    <a:pt x="501" y="775"/>
                  </a:cubicBezTo>
                  <a:cubicBezTo>
                    <a:pt x="515" y="776"/>
                    <a:pt x="529" y="776"/>
                    <a:pt x="544" y="776"/>
                  </a:cubicBezTo>
                  <a:cubicBezTo>
                    <a:pt x="969" y="776"/>
                    <a:pt x="1704" y="454"/>
                    <a:pt x="1704" y="454"/>
                  </a:cubicBezTo>
                  <a:cubicBezTo>
                    <a:pt x="1704" y="454"/>
                    <a:pt x="965" y="13"/>
                    <a:pt x="549" y="1"/>
                  </a:cubicBezTo>
                  <a:cubicBezTo>
                    <a:pt x="536" y="1"/>
                    <a:pt x="524"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4"/>
            <p:cNvSpPr/>
            <p:nvPr/>
          </p:nvSpPr>
          <p:spPr>
            <a:xfrm>
              <a:off x="1718275" y="3214687"/>
              <a:ext cx="90327" cy="43745"/>
            </a:xfrm>
            <a:custGeom>
              <a:avLst/>
              <a:gdLst/>
              <a:ahLst/>
              <a:cxnLst/>
              <a:rect l="l" t="t" r="r" b="b"/>
              <a:pathLst>
                <a:path w="1656" h="802" extrusionOk="0">
                  <a:moveTo>
                    <a:pt x="459" y="0"/>
                  </a:moveTo>
                  <a:cubicBezTo>
                    <a:pt x="153" y="0"/>
                    <a:pt x="0" y="271"/>
                    <a:pt x="0" y="271"/>
                  </a:cubicBezTo>
                  <a:cubicBezTo>
                    <a:pt x="0" y="271"/>
                    <a:pt x="12" y="675"/>
                    <a:pt x="405" y="771"/>
                  </a:cubicBezTo>
                  <a:cubicBezTo>
                    <a:pt x="490" y="793"/>
                    <a:pt x="594" y="802"/>
                    <a:pt x="705" y="802"/>
                  </a:cubicBezTo>
                  <a:cubicBezTo>
                    <a:pt x="1127" y="802"/>
                    <a:pt x="1655" y="675"/>
                    <a:pt x="1655" y="675"/>
                  </a:cubicBezTo>
                  <a:cubicBezTo>
                    <a:pt x="1655" y="675"/>
                    <a:pt x="1012" y="128"/>
                    <a:pt x="607" y="21"/>
                  </a:cubicBezTo>
                  <a:cubicBezTo>
                    <a:pt x="555" y="7"/>
                    <a:pt x="505" y="0"/>
                    <a:pt x="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4"/>
            <p:cNvSpPr/>
            <p:nvPr/>
          </p:nvSpPr>
          <p:spPr>
            <a:xfrm>
              <a:off x="1833202" y="2749360"/>
              <a:ext cx="650776" cy="169035"/>
            </a:xfrm>
            <a:custGeom>
              <a:avLst/>
              <a:gdLst/>
              <a:ahLst/>
              <a:cxnLst/>
              <a:rect l="l" t="t" r="r" b="b"/>
              <a:pathLst>
                <a:path w="11931" h="3099" extrusionOk="0">
                  <a:moveTo>
                    <a:pt x="11457" y="0"/>
                  </a:moveTo>
                  <a:cubicBezTo>
                    <a:pt x="11433" y="0"/>
                    <a:pt x="11409" y="1"/>
                    <a:pt x="11383" y="3"/>
                  </a:cubicBezTo>
                  <a:cubicBezTo>
                    <a:pt x="11300" y="3"/>
                    <a:pt x="11193" y="3"/>
                    <a:pt x="11085" y="27"/>
                  </a:cubicBezTo>
                  <a:cubicBezTo>
                    <a:pt x="10978" y="39"/>
                    <a:pt x="10859" y="50"/>
                    <a:pt x="10740" y="62"/>
                  </a:cubicBezTo>
                  <a:cubicBezTo>
                    <a:pt x="10502" y="110"/>
                    <a:pt x="10228" y="170"/>
                    <a:pt x="9942" y="265"/>
                  </a:cubicBezTo>
                  <a:cubicBezTo>
                    <a:pt x="9645" y="348"/>
                    <a:pt x="9347" y="455"/>
                    <a:pt x="9014" y="586"/>
                  </a:cubicBezTo>
                  <a:cubicBezTo>
                    <a:pt x="8704" y="717"/>
                    <a:pt x="8359" y="860"/>
                    <a:pt x="8025" y="1003"/>
                  </a:cubicBezTo>
                  <a:cubicBezTo>
                    <a:pt x="7680" y="1158"/>
                    <a:pt x="7335" y="1289"/>
                    <a:pt x="6978" y="1432"/>
                  </a:cubicBezTo>
                  <a:cubicBezTo>
                    <a:pt x="6632" y="1574"/>
                    <a:pt x="6263" y="1670"/>
                    <a:pt x="5966" y="1670"/>
                  </a:cubicBezTo>
                  <a:lnTo>
                    <a:pt x="5704" y="1646"/>
                  </a:lnTo>
                  <a:lnTo>
                    <a:pt x="5478" y="1598"/>
                  </a:lnTo>
                  <a:cubicBezTo>
                    <a:pt x="5299" y="1551"/>
                    <a:pt x="5132" y="1491"/>
                    <a:pt x="4954" y="1432"/>
                  </a:cubicBezTo>
                  <a:cubicBezTo>
                    <a:pt x="4620" y="1301"/>
                    <a:pt x="4251" y="1170"/>
                    <a:pt x="3918" y="1015"/>
                  </a:cubicBezTo>
                  <a:cubicBezTo>
                    <a:pt x="3573" y="872"/>
                    <a:pt x="3251" y="741"/>
                    <a:pt x="2918" y="598"/>
                  </a:cubicBezTo>
                  <a:cubicBezTo>
                    <a:pt x="2584" y="467"/>
                    <a:pt x="2287" y="360"/>
                    <a:pt x="1989" y="277"/>
                  </a:cubicBezTo>
                  <a:cubicBezTo>
                    <a:pt x="1715" y="181"/>
                    <a:pt x="1429" y="122"/>
                    <a:pt x="1191" y="86"/>
                  </a:cubicBezTo>
                  <a:cubicBezTo>
                    <a:pt x="1072" y="62"/>
                    <a:pt x="953" y="50"/>
                    <a:pt x="846" y="39"/>
                  </a:cubicBezTo>
                  <a:cubicBezTo>
                    <a:pt x="739" y="27"/>
                    <a:pt x="644" y="27"/>
                    <a:pt x="548" y="27"/>
                  </a:cubicBezTo>
                  <a:cubicBezTo>
                    <a:pt x="504" y="21"/>
                    <a:pt x="462" y="18"/>
                    <a:pt x="423" y="18"/>
                  </a:cubicBezTo>
                  <a:cubicBezTo>
                    <a:pt x="306" y="18"/>
                    <a:pt x="215" y="39"/>
                    <a:pt x="144" y="39"/>
                  </a:cubicBezTo>
                  <a:cubicBezTo>
                    <a:pt x="60" y="50"/>
                    <a:pt x="1" y="50"/>
                    <a:pt x="1" y="50"/>
                  </a:cubicBezTo>
                  <a:cubicBezTo>
                    <a:pt x="1" y="50"/>
                    <a:pt x="48" y="62"/>
                    <a:pt x="132" y="86"/>
                  </a:cubicBezTo>
                  <a:cubicBezTo>
                    <a:pt x="227" y="98"/>
                    <a:pt x="358" y="110"/>
                    <a:pt x="525" y="170"/>
                  </a:cubicBezTo>
                  <a:cubicBezTo>
                    <a:pt x="608" y="205"/>
                    <a:pt x="703" y="217"/>
                    <a:pt x="786" y="241"/>
                  </a:cubicBezTo>
                  <a:cubicBezTo>
                    <a:pt x="894" y="277"/>
                    <a:pt x="1001" y="324"/>
                    <a:pt x="1096" y="348"/>
                  </a:cubicBezTo>
                  <a:cubicBezTo>
                    <a:pt x="1322" y="431"/>
                    <a:pt x="1560" y="539"/>
                    <a:pt x="1834" y="658"/>
                  </a:cubicBezTo>
                  <a:cubicBezTo>
                    <a:pt x="2096" y="777"/>
                    <a:pt x="2382" y="932"/>
                    <a:pt x="2680" y="1074"/>
                  </a:cubicBezTo>
                  <a:cubicBezTo>
                    <a:pt x="2977" y="1241"/>
                    <a:pt x="3287" y="1408"/>
                    <a:pt x="3620" y="1574"/>
                  </a:cubicBezTo>
                  <a:cubicBezTo>
                    <a:pt x="3942" y="1729"/>
                    <a:pt x="4299" y="1932"/>
                    <a:pt x="4668" y="2075"/>
                  </a:cubicBezTo>
                  <a:cubicBezTo>
                    <a:pt x="4870" y="2146"/>
                    <a:pt x="5061" y="2229"/>
                    <a:pt x="5263" y="2289"/>
                  </a:cubicBezTo>
                  <a:cubicBezTo>
                    <a:pt x="5382" y="2313"/>
                    <a:pt x="5501" y="2325"/>
                    <a:pt x="5620" y="2360"/>
                  </a:cubicBezTo>
                  <a:lnTo>
                    <a:pt x="5954" y="3098"/>
                  </a:lnTo>
                  <a:lnTo>
                    <a:pt x="6275" y="2360"/>
                  </a:lnTo>
                  <a:cubicBezTo>
                    <a:pt x="6621" y="2301"/>
                    <a:pt x="6930" y="2194"/>
                    <a:pt x="7228" y="2075"/>
                  </a:cubicBezTo>
                  <a:cubicBezTo>
                    <a:pt x="7633" y="1908"/>
                    <a:pt x="7978" y="1729"/>
                    <a:pt x="8323" y="1551"/>
                  </a:cubicBezTo>
                  <a:cubicBezTo>
                    <a:pt x="8645" y="1396"/>
                    <a:pt x="8954" y="1217"/>
                    <a:pt x="9252" y="1062"/>
                  </a:cubicBezTo>
                  <a:cubicBezTo>
                    <a:pt x="9549" y="920"/>
                    <a:pt x="9835" y="765"/>
                    <a:pt x="10109" y="646"/>
                  </a:cubicBezTo>
                  <a:cubicBezTo>
                    <a:pt x="10371" y="527"/>
                    <a:pt x="10609" y="420"/>
                    <a:pt x="10835" y="336"/>
                  </a:cubicBezTo>
                  <a:cubicBezTo>
                    <a:pt x="10954" y="289"/>
                    <a:pt x="11062" y="265"/>
                    <a:pt x="11145" y="229"/>
                  </a:cubicBezTo>
                  <a:cubicBezTo>
                    <a:pt x="11252" y="205"/>
                    <a:pt x="11335" y="170"/>
                    <a:pt x="11419" y="158"/>
                  </a:cubicBezTo>
                  <a:cubicBezTo>
                    <a:pt x="11585" y="110"/>
                    <a:pt x="11716" y="98"/>
                    <a:pt x="11800" y="62"/>
                  </a:cubicBezTo>
                  <a:cubicBezTo>
                    <a:pt x="11895" y="50"/>
                    <a:pt x="11931" y="39"/>
                    <a:pt x="11931" y="39"/>
                  </a:cubicBezTo>
                  <a:cubicBezTo>
                    <a:pt x="11931" y="39"/>
                    <a:pt x="11895" y="39"/>
                    <a:pt x="11788" y="27"/>
                  </a:cubicBezTo>
                  <a:cubicBezTo>
                    <a:pt x="11706" y="27"/>
                    <a:pt x="11598" y="0"/>
                    <a:pt x="11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4"/>
            <p:cNvSpPr/>
            <p:nvPr/>
          </p:nvSpPr>
          <p:spPr>
            <a:xfrm>
              <a:off x="2634584" y="3363760"/>
              <a:ext cx="265689" cy="264434"/>
            </a:xfrm>
            <a:custGeom>
              <a:avLst/>
              <a:gdLst/>
              <a:ahLst/>
              <a:cxnLst/>
              <a:rect l="l" t="t" r="r" b="b"/>
              <a:pathLst>
                <a:path w="4871" h="4848" extrusionOk="0">
                  <a:moveTo>
                    <a:pt x="2451" y="1"/>
                  </a:moveTo>
                  <a:cubicBezTo>
                    <a:pt x="2185" y="1"/>
                    <a:pt x="1902" y="43"/>
                    <a:pt x="1632" y="133"/>
                  </a:cubicBezTo>
                  <a:cubicBezTo>
                    <a:pt x="1275" y="252"/>
                    <a:pt x="953" y="455"/>
                    <a:pt x="680" y="728"/>
                  </a:cubicBezTo>
                  <a:cubicBezTo>
                    <a:pt x="465" y="943"/>
                    <a:pt x="251" y="1276"/>
                    <a:pt x="132" y="1633"/>
                  </a:cubicBezTo>
                  <a:cubicBezTo>
                    <a:pt x="72" y="1812"/>
                    <a:pt x="25" y="1990"/>
                    <a:pt x="13" y="2181"/>
                  </a:cubicBezTo>
                  <a:cubicBezTo>
                    <a:pt x="1" y="2288"/>
                    <a:pt x="1" y="2348"/>
                    <a:pt x="1" y="2431"/>
                  </a:cubicBezTo>
                  <a:cubicBezTo>
                    <a:pt x="1" y="2538"/>
                    <a:pt x="13" y="2610"/>
                    <a:pt x="13" y="2705"/>
                  </a:cubicBezTo>
                  <a:cubicBezTo>
                    <a:pt x="49" y="3062"/>
                    <a:pt x="168" y="3383"/>
                    <a:pt x="311" y="3657"/>
                  </a:cubicBezTo>
                  <a:cubicBezTo>
                    <a:pt x="465" y="3943"/>
                    <a:pt x="668" y="4157"/>
                    <a:pt x="882" y="4324"/>
                  </a:cubicBezTo>
                  <a:cubicBezTo>
                    <a:pt x="1084" y="4503"/>
                    <a:pt x="1311" y="4622"/>
                    <a:pt x="1513" y="4693"/>
                  </a:cubicBezTo>
                  <a:cubicBezTo>
                    <a:pt x="1727" y="4788"/>
                    <a:pt x="1906" y="4812"/>
                    <a:pt x="2049" y="4836"/>
                  </a:cubicBezTo>
                  <a:cubicBezTo>
                    <a:pt x="2204" y="4848"/>
                    <a:pt x="2323" y="4848"/>
                    <a:pt x="2406" y="4848"/>
                  </a:cubicBezTo>
                  <a:lnTo>
                    <a:pt x="2525" y="4848"/>
                  </a:lnTo>
                  <a:cubicBezTo>
                    <a:pt x="2525" y="4848"/>
                    <a:pt x="2489" y="4848"/>
                    <a:pt x="2406" y="4836"/>
                  </a:cubicBezTo>
                  <a:cubicBezTo>
                    <a:pt x="2335" y="4836"/>
                    <a:pt x="2216" y="4788"/>
                    <a:pt x="2073" y="4753"/>
                  </a:cubicBezTo>
                  <a:cubicBezTo>
                    <a:pt x="1930" y="4705"/>
                    <a:pt x="1751" y="4657"/>
                    <a:pt x="1573" y="4550"/>
                  </a:cubicBezTo>
                  <a:cubicBezTo>
                    <a:pt x="1394" y="4455"/>
                    <a:pt x="1215" y="4312"/>
                    <a:pt x="1037" y="4145"/>
                  </a:cubicBezTo>
                  <a:cubicBezTo>
                    <a:pt x="882" y="3967"/>
                    <a:pt x="715" y="3764"/>
                    <a:pt x="596" y="3503"/>
                  </a:cubicBezTo>
                  <a:cubicBezTo>
                    <a:pt x="477" y="3253"/>
                    <a:pt x="418" y="2967"/>
                    <a:pt x="382" y="2693"/>
                  </a:cubicBezTo>
                  <a:cubicBezTo>
                    <a:pt x="382" y="2610"/>
                    <a:pt x="370" y="2538"/>
                    <a:pt x="382" y="2467"/>
                  </a:cubicBezTo>
                  <a:cubicBezTo>
                    <a:pt x="406" y="2395"/>
                    <a:pt x="382" y="2288"/>
                    <a:pt x="418" y="2229"/>
                  </a:cubicBezTo>
                  <a:cubicBezTo>
                    <a:pt x="441" y="2098"/>
                    <a:pt x="477" y="1943"/>
                    <a:pt x="537" y="1800"/>
                  </a:cubicBezTo>
                  <a:cubicBezTo>
                    <a:pt x="644" y="1514"/>
                    <a:pt x="822" y="1240"/>
                    <a:pt x="1025" y="1026"/>
                  </a:cubicBezTo>
                  <a:cubicBezTo>
                    <a:pt x="1251" y="800"/>
                    <a:pt x="1513" y="633"/>
                    <a:pt x="1799" y="526"/>
                  </a:cubicBezTo>
                  <a:cubicBezTo>
                    <a:pt x="2056" y="440"/>
                    <a:pt x="2322" y="393"/>
                    <a:pt x="2598" y="393"/>
                  </a:cubicBezTo>
                  <a:cubicBezTo>
                    <a:pt x="2629" y="393"/>
                    <a:pt x="2660" y="394"/>
                    <a:pt x="2692" y="395"/>
                  </a:cubicBezTo>
                  <a:cubicBezTo>
                    <a:pt x="2978" y="407"/>
                    <a:pt x="3263" y="490"/>
                    <a:pt x="3513" y="609"/>
                  </a:cubicBezTo>
                  <a:cubicBezTo>
                    <a:pt x="3763" y="728"/>
                    <a:pt x="3978" y="871"/>
                    <a:pt x="4156" y="1050"/>
                  </a:cubicBezTo>
                  <a:cubicBezTo>
                    <a:pt x="4335" y="1228"/>
                    <a:pt x="4466" y="1407"/>
                    <a:pt x="4549" y="1586"/>
                  </a:cubicBezTo>
                  <a:cubicBezTo>
                    <a:pt x="4656" y="1764"/>
                    <a:pt x="4716" y="1931"/>
                    <a:pt x="4763" y="2074"/>
                  </a:cubicBezTo>
                  <a:cubicBezTo>
                    <a:pt x="4787" y="2229"/>
                    <a:pt x="4835" y="2336"/>
                    <a:pt x="4835" y="2419"/>
                  </a:cubicBezTo>
                  <a:cubicBezTo>
                    <a:pt x="4847" y="2491"/>
                    <a:pt x="4847" y="2538"/>
                    <a:pt x="4847" y="2538"/>
                  </a:cubicBezTo>
                  <a:lnTo>
                    <a:pt x="4847" y="2419"/>
                  </a:lnTo>
                  <a:cubicBezTo>
                    <a:pt x="4871" y="2348"/>
                    <a:pt x="4847" y="2217"/>
                    <a:pt x="4847" y="2062"/>
                  </a:cubicBezTo>
                  <a:cubicBezTo>
                    <a:pt x="4823" y="1919"/>
                    <a:pt x="4787" y="1717"/>
                    <a:pt x="4716" y="1526"/>
                  </a:cubicBezTo>
                  <a:cubicBezTo>
                    <a:pt x="4644" y="1324"/>
                    <a:pt x="4525" y="1097"/>
                    <a:pt x="4347" y="883"/>
                  </a:cubicBezTo>
                  <a:cubicBezTo>
                    <a:pt x="4001" y="455"/>
                    <a:pt x="3418" y="85"/>
                    <a:pt x="2704" y="14"/>
                  </a:cubicBezTo>
                  <a:cubicBezTo>
                    <a:pt x="2622" y="5"/>
                    <a:pt x="2537" y="1"/>
                    <a:pt x="2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4"/>
            <p:cNvSpPr/>
            <p:nvPr/>
          </p:nvSpPr>
          <p:spPr>
            <a:xfrm>
              <a:off x="1390948" y="3363760"/>
              <a:ext cx="267598" cy="264434"/>
            </a:xfrm>
            <a:custGeom>
              <a:avLst/>
              <a:gdLst/>
              <a:ahLst/>
              <a:cxnLst/>
              <a:rect l="l" t="t" r="r" b="b"/>
              <a:pathLst>
                <a:path w="4906" h="4848" extrusionOk="0">
                  <a:moveTo>
                    <a:pt x="2493" y="1"/>
                  </a:moveTo>
                  <a:cubicBezTo>
                    <a:pt x="2225" y="1"/>
                    <a:pt x="1949" y="43"/>
                    <a:pt x="1679" y="133"/>
                  </a:cubicBezTo>
                  <a:cubicBezTo>
                    <a:pt x="1322" y="252"/>
                    <a:pt x="989" y="455"/>
                    <a:pt x="727" y="728"/>
                  </a:cubicBezTo>
                  <a:cubicBezTo>
                    <a:pt x="465" y="990"/>
                    <a:pt x="262" y="1324"/>
                    <a:pt x="131" y="1681"/>
                  </a:cubicBezTo>
                  <a:cubicBezTo>
                    <a:pt x="72" y="1859"/>
                    <a:pt x="24" y="2038"/>
                    <a:pt x="12" y="2229"/>
                  </a:cubicBezTo>
                  <a:cubicBezTo>
                    <a:pt x="0" y="2336"/>
                    <a:pt x="0" y="2395"/>
                    <a:pt x="0" y="2479"/>
                  </a:cubicBezTo>
                  <a:cubicBezTo>
                    <a:pt x="0" y="2586"/>
                    <a:pt x="12" y="2657"/>
                    <a:pt x="12" y="2752"/>
                  </a:cubicBezTo>
                  <a:cubicBezTo>
                    <a:pt x="84" y="3050"/>
                    <a:pt x="203" y="3372"/>
                    <a:pt x="358" y="3657"/>
                  </a:cubicBezTo>
                  <a:cubicBezTo>
                    <a:pt x="501" y="3943"/>
                    <a:pt x="715" y="4157"/>
                    <a:pt x="917" y="4324"/>
                  </a:cubicBezTo>
                  <a:cubicBezTo>
                    <a:pt x="1132" y="4503"/>
                    <a:pt x="1346" y="4622"/>
                    <a:pt x="1560" y="4693"/>
                  </a:cubicBezTo>
                  <a:cubicBezTo>
                    <a:pt x="1763" y="4788"/>
                    <a:pt x="1941" y="4812"/>
                    <a:pt x="2096" y="4836"/>
                  </a:cubicBezTo>
                  <a:cubicBezTo>
                    <a:pt x="2239" y="4848"/>
                    <a:pt x="2358" y="4848"/>
                    <a:pt x="2453" y="4848"/>
                  </a:cubicBezTo>
                  <a:lnTo>
                    <a:pt x="2572" y="4848"/>
                  </a:lnTo>
                  <a:cubicBezTo>
                    <a:pt x="2572" y="4848"/>
                    <a:pt x="2525" y="4848"/>
                    <a:pt x="2453" y="4836"/>
                  </a:cubicBezTo>
                  <a:cubicBezTo>
                    <a:pt x="2382" y="4836"/>
                    <a:pt x="2263" y="4788"/>
                    <a:pt x="2108" y="4753"/>
                  </a:cubicBezTo>
                  <a:cubicBezTo>
                    <a:pt x="1977" y="4705"/>
                    <a:pt x="1798" y="4657"/>
                    <a:pt x="1620" y="4550"/>
                  </a:cubicBezTo>
                  <a:cubicBezTo>
                    <a:pt x="1441" y="4455"/>
                    <a:pt x="1263" y="4312"/>
                    <a:pt x="1084" y="4145"/>
                  </a:cubicBezTo>
                  <a:cubicBezTo>
                    <a:pt x="917" y="3967"/>
                    <a:pt x="751" y="3764"/>
                    <a:pt x="643" y="3503"/>
                  </a:cubicBezTo>
                  <a:cubicBezTo>
                    <a:pt x="524" y="3253"/>
                    <a:pt x="453" y="2967"/>
                    <a:pt x="429" y="2693"/>
                  </a:cubicBezTo>
                  <a:cubicBezTo>
                    <a:pt x="429" y="2610"/>
                    <a:pt x="417" y="2538"/>
                    <a:pt x="429" y="2467"/>
                  </a:cubicBezTo>
                  <a:cubicBezTo>
                    <a:pt x="441" y="2395"/>
                    <a:pt x="429" y="2288"/>
                    <a:pt x="465" y="2229"/>
                  </a:cubicBezTo>
                  <a:cubicBezTo>
                    <a:pt x="489" y="2098"/>
                    <a:pt x="524" y="1943"/>
                    <a:pt x="584" y="1800"/>
                  </a:cubicBezTo>
                  <a:cubicBezTo>
                    <a:pt x="679" y="1514"/>
                    <a:pt x="858" y="1240"/>
                    <a:pt x="1072" y="1026"/>
                  </a:cubicBezTo>
                  <a:cubicBezTo>
                    <a:pt x="1286" y="800"/>
                    <a:pt x="1560" y="633"/>
                    <a:pt x="1846" y="526"/>
                  </a:cubicBezTo>
                  <a:cubicBezTo>
                    <a:pt x="2103" y="440"/>
                    <a:pt x="2369" y="393"/>
                    <a:pt x="2645" y="393"/>
                  </a:cubicBezTo>
                  <a:cubicBezTo>
                    <a:pt x="2676" y="393"/>
                    <a:pt x="2708" y="394"/>
                    <a:pt x="2739" y="395"/>
                  </a:cubicBezTo>
                  <a:cubicBezTo>
                    <a:pt x="3025" y="407"/>
                    <a:pt x="3299" y="490"/>
                    <a:pt x="3560" y="609"/>
                  </a:cubicBezTo>
                  <a:cubicBezTo>
                    <a:pt x="3810" y="728"/>
                    <a:pt x="4013" y="871"/>
                    <a:pt x="4191" y="1050"/>
                  </a:cubicBezTo>
                  <a:cubicBezTo>
                    <a:pt x="4370" y="1228"/>
                    <a:pt x="4513" y="1407"/>
                    <a:pt x="4596" y="1586"/>
                  </a:cubicBezTo>
                  <a:cubicBezTo>
                    <a:pt x="4703" y="1764"/>
                    <a:pt x="4763" y="1931"/>
                    <a:pt x="4811" y="2074"/>
                  </a:cubicBezTo>
                  <a:cubicBezTo>
                    <a:pt x="4834" y="2229"/>
                    <a:pt x="4882" y="2336"/>
                    <a:pt x="4882" y="2419"/>
                  </a:cubicBezTo>
                  <a:cubicBezTo>
                    <a:pt x="4894" y="2491"/>
                    <a:pt x="4894" y="2538"/>
                    <a:pt x="4894" y="2538"/>
                  </a:cubicBezTo>
                  <a:lnTo>
                    <a:pt x="4894" y="2419"/>
                  </a:lnTo>
                  <a:cubicBezTo>
                    <a:pt x="4906" y="2348"/>
                    <a:pt x="4894" y="2217"/>
                    <a:pt x="4894" y="2062"/>
                  </a:cubicBezTo>
                  <a:cubicBezTo>
                    <a:pt x="4858" y="1919"/>
                    <a:pt x="4834" y="1717"/>
                    <a:pt x="4763" y="1526"/>
                  </a:cubicBezTo>
                  <a:cubicBezTo>
                    <a:pt x="4692" y="1324"/>
                    <a:pt x="4572" y="1097"/>
                    <a:pt x="4394" y="883"/>
                  </a:cubicBezTo>
                  <a:cubicBezTo>
                    <a:pt x="4049" y="455"/>
                    <a:pt x="3465" y="85"/>
                    <a:pt x="2751" y="14"/>
                  </a:cubicBezTo>
                  <a:cubicBezTo>
                    <a:pt x="2666" y="5"/>
                    <a:pt x="2580" y="1"/>
                    <a:pt x="24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4"/>
            <p:cNvSpPr/>
            <p:nvPr/>
          </p:nvSpPr>
          <p:spPr>
            <a:xfrm>
              <a:off x="1891021" y="1838998"/>
              <a:ext cx="539068" cy="159817"/>
            </a:xfrm>
            <a:custGeom>
              <a:avLst/>
              <a:gdLst/>
              <a:ahLst/>
              <a:cxnLst/>
              <a:rect l="l" t="t" r="r" b="b"/>
              <a:pathLst>
                <a:path w="9883" h="2930" extrusionOk="0">
                  <a:moveTo>
                    <a:pt x="298" y="0"/>
                  </a:moveTo>
                  <a:cubicBezTo>
                    <a:pt x="238" y="0"/>
                    <a:pt x="179" y="12"/>
                    <a:pt x="131" y="12"/>
                  </a:cubicBezTo>
                  <a:cubicBezTo>
                    <a:pt x="48" y="12"/>
                    <a:pt x="0" y="24"/>
                    <a:pt x="0" y="24"/>
                  </a:cubicBezTo>
                  <a:cubicBezTo>
                    <a:pt x="0" y="24"/>
                    <a:pt x="48" y="48"/>
                    <a:pt x="131" y="60"/>
                  </a:cubicBezTo>
                  <a:cubicBezTo>
                    <a:pt x="167" y="72"/>
                    <a:pt x="227" y="84"/>
                    <a:pt x="286" y="84"/>
                  </a:cubicBezTo>
                  <a:cubicBezTo>
                    <a:pt x="310" y="84"/>
                    <a:pt x="346" y="107"/>
                    <a:pt x="369" y="107"/>
                  </a:cubicBezTo>
                  <a:cubicBezTo>
                    <a:pt x="405" y="119"/>
                    <a:pt x="429" y="131"/>
                    <a:pt x="477" y="143"/>
                  </a:cubicBezTo>
                  <a:cubicBezTo>
                    <a:pt x="548" y="179"/>
                    <a:pt x="619" y="191"/>
                    <a:pt x="715" y="250"/>
                  </a:cubicBezTo>
                  <a:cubicBezTo>
                    <a:pt x="786" y="310"/>
                    <a:pt x="881" y="346"/>
                    <a:pt x="953" y="405"/>
                  </a:cubicBezTo>
                  <a:cubicBezTo>
                    <a:pt x="1119" y="536"/>
                    <a:pt x="1274" y="703"/>
                    <a:pt x="1429" y="905"/>
                  </a:cubicBezTo>
                  <a:cubicBezTo>
                    <a:pt x="1596" y="1119"/>
                    <a:pt x="1739" y="1370"/>
                    <a:pt x="1953" y="1620"/>
                  </a:cubicBezTo>
                  <a:cubicBezTo>
                    <a:pt x="2036" y="1751"/>
                    <a:pt x="2167" y="1870"/>
                    <a:pt x="2286" y="2012"/>
                  </a:cubicBezTo>
                  <a:cubicBezTo>
                    <a:pt x="2429" y="2132"/>
                    <a:pt x="2560" y="2262"/>
                    <a:pt x="2727" y="2346"/>
                  </a:cubicBezTo>
                  <a:cubicBezTo>
                    <a:pt x="2870" y="2465"/>
                    <a:pt x="3048" y="2548"/>
                    <a:pt x="3227" y="2632"/>
                  </a:cubicBezTo>
                  <a:cubicBezTo>
                    <a:pt x="3405" y="2703"/>
                    <a:pt x="3596" y="2763"/>
                    <a:pt x="3775" y="2810"/>
                  </a:cubicBezTo>
                  <a:cubicBezTo>
                    <a:pt x="3977" y="2846"/>
                    <a:pt x="4179" y="2882"/>
                    <a:pt x="4370" y="2905"/>
                  </a:cubicBezTo>
                  <a:cubicBezTo>
                    <a:pt x="4548" y="2917"/>
                    <a:pt x="4727" y="2917"/>
                    <a:pt x="4929" y="2929"/>
                  </a:cubicBezTo>
                  <a:cubicBezTo>
                    <a:pt x="5120" y="2917"/>
                    <a:pt x="5322" y="2905"/>
                    <a:pt x="5525" y="2905"/>
                  </a:cubicBezTo>
                  <a:cubicBezTo>
                    <a:pt x="5715" y="2882"/>
                    <a:pt x="5906" y="2846"/>
                    <a:pt x="6096" y="2810"/>
                  </a:cubicBezTo>
                  <a:cubicBezTo>
                    <a:pt x="6477" y="2703"/>
                    <a:pt x="6846" y="2572"/>
                    <a:pt x="7156" y="2346"/>
                  </a:cubicBezTo>
                  <a:cubicBezTo>
                    <a:pt x="7489" y="2143"/>
                    <a:pt x="7727" y="1870"/>
                    <a:pt x="7930" y="1620"/>
                  </a:cubicBezTo>
                  <a:cubicBezTo>
                    <a:pt x="8144" y="1370"/>
                    <a:pt x="8287" y="1119"/>
                    <a:pt x="8454" y="905"/>
                  </a:cubicBezTo>
                  <a:cubicBezTo>
                    <a:pt x="8597" y="703"/>
                    <a:pt x="8763" y="536"/>
                    <a:pt x="8930" y="405"/>
                  </a:cubicBezTo>
                  <a:cubicBezTo>
                    <a:pt x="9001" y="346"/>
                    <a:pt x="9097" y="298"/>
                    <a:pt x="9168" y="250"/>
                  </a:cubicBezTo>
                  <a:cubicBezTo>
                    <a:pt x="9240" y="203"/>
                    <a:pt x="9335" y="191"/>
                    <a:pt x="9394" y="143"/>
                  </a:cubicBezTo>
                  <a:cubicBezTo>
                    <a:pt x="9418" y="131"/>
                    <a:pt x="9466" y="119"/>
                    <a:pt x="9490" y="107"/>
                  </a:cubicBezTo>
                  <a:cubicBezTo>
                    <a:pt x="9525" y="84"/>
                    <a:pt x="9573" y="84"/>
                    <a:pt x="9597" y="84"/>
                  </a:cubicBezTo>
                  <a:cubicBezTo>
                    <a:pt x="9656" y="72"/>
                    <a:pt x="9716" y="60"/>
                    <a:pt x="9752" y="60"/>
                  </a:cubicBezTo>
                  <a:cubicBezTo>
                    <a:pt x="9835" y="48"/>
                    <a:pt x="9882" y="24"/>
                    <a:pt x="9882" y="24"/>
                  </a:cubicBezTo>
                  <a:cubicBezTo>
                    <a:pt x="9882" y="24"/>
                    <a:pt x="9835" y="24"/>
                    <a:pt x="9752" y="12"/>
                  </a:cubicBezTo>
                  <a:cubicBezTo>
                    <a:pt x="9704" y="12"/>
                    <a:pt x="9656" y="12"/>
                    <a:pt x="9585" y="0"/>
                  </a:cubicBezTo>
                  <a:lnTo>
                    <a:pt x="9478" y="0"/>
                  </a:lnTo>
                  <a:cubicBezTo>
                    <a:pt x="9454" y="0"/>
                    <a:pt x="9406" y="12"/>
                    <a:pt x="9359" y="12"/>
                  </a:cubicBezTo>
                  <a:cubicBezTo>
                    <a:pt x="9287" y="24"/>
                    <a:pt x="9180" y="24"/>
                    <a:pt x="9073" y="60"/>
                  </a:cubicBezTo>
                  <a:cubicBezTo>
                    <a:pt x="8990" y="84"/>
                    <a:pt x="8870" y="119"/>
                    <a:pt x="8763" y="179"/>
                  </a:cubicBezTo>
                  <a:cubicBezTo>
                    <a:pt x="8561" y="286"/>
                    <a:pt x="8323" y="441"/>
                    <a:pt x="8120" y="643"/>
                  </a:cubicBezTo>
                  <a:cubicBezTo>
                    <a:pt x="7918" y="834"/>
                    <a:pt x="7727" y="1072"/>
                    <a:pt x="7513" y="1274"/>
                  </a:cubicBezTo>
                  <a:cubicBezTo>
                    <a:pt x="7311" y="1489"/>
                    <a:pt x="7073" y="1679"/>
                    <a:pt x="6811" y="1834"/>
                  </a:cubicBezTo>
                  <a:cubicBezTo>
                    <a:pt x="6692" y="1917"/>
                    <a:pt x="6549" y="1965"/>
                    <a:pt x="6394" y="2024"/>
                  </a:cubicBezTo>
                  <a:cubicBezTo>
                    <a:pt x="6323" y="2048"/>
                    <a:pt x="6251" y="2072"/>
                    <a:pt x="6180" y="2084"/>
                  </a:cubicBezTo>
                  <a:cubicBezTo>
                    <a:pt x="6096" y="2096"/>
                    <a:pt x="6025" y="2132"/>
                    <a:pt x="5942" y="2143"/>
                  </a:cubicBezTo>
                  <a:cubicBezTo>
                    <a:pt x="5775" y="2155"/>
                    <a:pt x="5608" y="2203"/>
                    <a:pt x="5441" y="2215"/>
                  </a:cubicBezTo>
                  <a:cubicBezTo>
                    <a:pt x="5287" y="2215"/>
                    <a:pt x="5120" y="2227"/>
                    <a:pt x="4953" y="2227"/>
                  </a:cubicBezTo>
                  <a:cubicBezTo>
                    <a:pt x="4775" y="2215"/>
                    <a:pt x="4596" y="2215"/>
                    <a:pt x="4406" y="2203"/>
                  </a:cubicBezTo>
                  <a:cubicBezTo>
                    <a:pt x="4239" y="2191"/>
                    <a:pt x="4096" y="2155"/>
                    <a:pt x="3929" y="2143"/>
                  </a:cubicBezTo>
                  <a:cubicBezTo>
                    <a:pt x="3858" y="2132"/>
                    <a:pt x="3775" y="2096"/>
                    <a:pt x="3691" y="2084"/>
                  </a:cubicBezTo>
                  <a:cubicBezTo>
                    <a:pt x="3620" y="2048"/>
                    <a:pt x="3525" y="2048"/>
                    <a:pt x="3465" y="2024"/>
                  </a:cubicBezTo>
                  <a:cubicBezTo>
                    <a:pt x="3322" y="1965"/>
                    <a:pt x="3167" y="1917"/>
                    <a:pt x="3048" y="1834"/>
                  </a:cubicBezTo>
                  <a:cubicBezTo>
                    <a:pt x="2786" y="1679"/>
                    <a:pt x="2560" y="1489"/>
                    <a:pt x="2346" y="1274"/>
                  </a:cubicBezTo>
                  <a:cubicBezTo>
                    <a:pt x="2143" y="1072"/>
                    <a:pt x="1953" y="846"/>
                    <a:pt x="1739" y="643"/>
                  </a:cubicBezTo>
                  <a:cubicBezTo>
                    <a:pt x="1548" y="429"/>
                    <a:pt x="1310" y="274"/>
                    <a:pt x="1096" y="179"/>
                  </a:cubicBezTo>
                  <a:cubicBezTo>
                    <a:pt x="1000" y="119"/>
                    <a:pt x="881" y="107"/>
                    <a:pt x="786" y="60"/>
                  </a:cubicBezTo>
                  <a:cubicBezTo>
                    <a:pt x="679" y="24"/>
                    <a:pt x="596" y="24"/>
                    <a:pt x="524" y="12"/>
                  </a:cubicBezTo>
                  <a:cubicBezTo>
                    <a:pt x="477" y="12"/>
                    <a:pt x="441"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4"/>
            <p:cNvSpPr/>
            <p:nvPr/>
          </p:nvSpPr>
          <p:spPr>
            <a:xfrm>
              <a:off x="1778002" y="1979616"/>
              <a:ext cx="765757" cy="220525"/>
            </a:xfrm>
            <a:custGeom>
              <a:avLst/>
              <a:gdLst/>
              <a:ahLst/>
              <a:cxnLst/>
              <a:rect l="l" t="t" r="r" b="b"/>
              <a:pathLst>
                <a:path w="14039" h="4043" extrusionOk="0">
                  <a:moveTo>
                    <a:pt x="13704" y="1"/>
                  </a:moveTo>
                  <a:cubicBezTo>
                    <a:pt x="13677" y="1"/>
                    <a:pt x="13649" y="2"/>
                    <a:pt x="13621" y="6"/>
                  </a:cubicBezTo>
                  <a:cubicBezTo>
                    <a:pt x="13526" y="6"/>
                    <a:pt x="13431" y="6"/>
                    <a:pt x="13312" y="30"/>
                  </a:cubicBezTo>
                  <a:cubicBezTo>
                    <a:pt x="13086" y="54"/>
                    <a:pt x="12788" y="113"/>
                    <a:pt x="12502" y="280"/>
                  </a:cubicBezTo>
                  <a:cubicBezTo>
                    <a:pt x="12205" y="423"/>
                    <a:pt x="11907" y="661"/>
                    <a:pt x="11621" y="947"/>
                  </a:cubicBezTo>
                  <a:cubicBezTo>
                    <a:pt x="11347" y="1232"/>
                    <a:pt x="11073" y="1554"/>
                    <a:pt x="10776" y="1863"/>
                  </a:cubicBezTo>
                  <a:cubicBezTo>
                    <a:pt x="10478" y="2185"/>
                    <a:pt x="10157" y="2459"/>
                    <a:pt x="9764" y="2697"/>
                  </a:cubicBezTo>
                  <a:cubicBezTo>
                    <a:pt x="9014" y="3135"/>
                    <a:pt x="8074" y="3316"/>
                    <a:pt x="7106" y="3316"/>
                  </a:cubicBezTo>
                  <a:cubicBezTo>
                    <a:pt x="7075" y="3316"/>
                    <a:pt x="7044" y="3316"/>
                    <a:pt x="7013" y="3316"/>
                  </a:cubicBezTo>
                  <a:lnTo>
                    <a:pt x="6644" y="3316"/>
                  </a:lnTo>
                  <a:cubicBezTo>
                    <a:pt x="6501" y="3316"/>
                    <a:pt x="6406" y="3292"/>
                    <a:pt x="6287" y="3292"/>
                  </a:cubicBezTo>
                  <a:cubicBezTo>
                    <a:pt x="6049" y="3280"/>
                    <a:pt x="5811" y="3233"/>
                    <a:pt x="5573" y="3197"/>
                  </a:cubicBezTo>
                  <a:cubicBezTo>
                    <a:pt x="5108" y="3090"/>
                    <a:pt x="4656" y="2947"/>
                    <a:pt x="4275" y="2721"/>
                  </a:cubicBezTo>
                  <a:cubicBezTo>
                    <a:pt x="3882" y="2494"/>
                    <a:pt x="3561" y="2197"/>
                    <a:pt x="3263" y="1887"/>
                  </a:cubicBezTo>
                  <a:cubicBezTo>
                    <a:pt x="2965" y="1578"/>
                    <a:pt x="2691" y="1244"/>
                    <a:pt x="2418" y="958"/>
                  </a:cubicBezTo>
                  <a:cubicBezTo>
                    <a:pt x="2132" y="685"/>
                    <a:pt x="1834" y="446"/>
                    <a:pt x="1537" y="292"/>
                  </a:cubicBezTo>
                  <a:cubicBezTo>
                    <a:pt x="1239" y="149"/>
                    <a:pt x="953" y="65"/>
                    <a:pt x="727" y="42"/>
                  </a:cubicBezTo>
                  <a:cubicBezTo>
                    <a:pt x="645" y="33"/>
                    <a:pt x="574" y="20"/>
                    <a:pt x="507" y="20"/>
                  </a:cubicBezTo>
                  <a:cubicBezTo>
                    <a:pt x="476" y="20"/>
                    <a:pt x="447" y="22"/>
                    <a:pt x="417" y="30"/>
                  </a:cubicBezTo>
                  <a:lnTo>
                    <a:pt x="191" y="30"/>
                  </a:lnTo>
                  <a:cubicBezTo>
                    <a:pt x="72" y="42"/>
                    <a:pt x="1" y="42"/>
                    <a:pt x="1" y="42"/>
                  </a:cubicBezTo>
                  <a:cubicBezTo>
                    <a:pt x="1" y="42"/>
                    <a:pt x="60" y="54"/>
                    <a:pt x="179" y="65"/>
                  </a:cubicBezTo>
                  <a:cubicBezTo>
                    <a:pt x="239" y="65"/>
                    <a:pt x="310" y="89"/>
                    <a:pt x="405" y="113"/>
                  </a:cubicBezTo>
                  <a:cubicBezTo>
                    <a:pt x="477" y="113"/>
                    <a:pt x="584" y="149"/>
                    <a:pt x="691" y="173"/>
                  </a:cubicBezTo>
                  <a:cubicBezTo>
                    <a:pt x="894" y="232"/>
                    <a:pt x="1144" y="351"/>
                    <a:pt x="1382" y="518"/>
                  </a:cubicBezTo>
                  <a:cubicBezTo>
                    <a:pt x="1620" y="697"/>
                    <a:pt x="1858" y="935"/>
                    <a:pt x="2096" y="1232"/>
                  </a:cubicBezTo>
                  <a:cubicBezTo>
                    <a:pt x="2334" y="1530"/>
                    <a:pt x="2560" y="1875"/>
                    <a:pt x="2858" y="2232"/>
                  </a:cubicBezTo>
                  <a:cubicBezTo>
                    <a:pt x="3144" y="2590"/>
                    <a:pt x="3501" y="2959"/>
                    <a:pt x="3942" y="3244"/>
                  </a:cubicBezTo>
                  <a:cubicBezTo>
                    <a:pt x="4394" y="3518"/>
                    <a:pt x="4894" y="3745"/>
                    <a:pt x="5418" y="3864"/>
                  </a:cubicBezTo>
                  <a:cubicBezTo>
                    <a:pt x="5692" y="3923"/>
                    <a:pt x="5954" y="3971"/>
                    <a:pt x="6228" y="3995"/>
                  </a:cubicBezTo>
                  <a:cubicBezTo>
                    <a:pt x="6359" y="4018"/>
                    <a:pt x="6501" y="4030"/>
                    <a:pt x="6620" y="4030"/>
                  </a:cubicBezTo>
                  <a:lnTo>
                    <a:pt x="7025" y="4042"/>
                  </a:lnTo>
                  <a:cubicBezTo>
                    <a:pt x="7561" y="4042"/>
                    <a:pt x="8097" y="3983"/>
                    <a:pt x="8633" y="3864"/>
                  </a:cubicBezTo>
                  <a:cubicBezTo>
                    <a:pt x="9168" y="3745"/>
                    <a:pt x="9657" y="3518"/>
                    <a:pt x="10109" y="3244"/>
                  </a:cubicBezTo>
                  <a:cubicBezTo>
                    <a:pt x="10550" y="2959"/>
                    <a:pt x="10895" y="2590"/>
                    <a:pt x="11181" y="2232"/>
                  </a:cubicBezTo>
                  <a:cubicBezTo>
                    <a:pt x="11478" y="1875"/>
                    <a:pt x="11704" y="1518"/>
                    <a:pt x="11943" y="1232"/>
                  </a:cubicBezTo>
                  <a:cubicBezTo>
                    <a:pt x="12181" y="935"/>
                    <a:pt x="12395" y="697"/>
                    <a:pt x="12657" y="518"/>
                  </a:cubicBezTo>
                  <a:cubicBezTo>
                    <a:pt x="12895" y="339"/>
                    <a:pt x="13145" y="232"/>
                    <a:pt x="13348" y="173"/>
                  </a:cubicBezTo>
                  <a:cubicBezTo>
                    <a:pt x="13455" y="149"/>
                    <a:pt x="13562" y="113"/>
                    <a:pt x="13633" y="101"/>
                  </a:cubicBezTo>
                  <a:cubicBezTo>
                    <a:pt x="13729" y="89"/>
                    <a:pt x="13800" y="65"/>
                    <a:pt x="13859" y="54"/>
                  </a:cubicBezTo>
                  <a:cubicBezTo>
                    <a:pt x="13979" y="42"/>
                    <a:pt x="14038" y="30"/>
                    <a:pt x="14038" y="30"/>
                  </a:cubicBezTo>
                  <a:cubicBezTo>
                    <a:pt x="14038" y="30"/>
                    <a:pt x="13979" y="30"/>
                    <a:pt x="13848" y="6"/>
                  </a:cubicBezTo>
                  <a:cubicBezTo>
                    <a:pt x="13808" y="6"/>
                    <a:pt x="13758" y="1"/>
                    <a:pt x="13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4"/>
            <p:cNvSpPr/>
            <p:nvPr/>
          </p:nvSpPr>
          <p:spPr>
            <a:xfrm>
              <a:off x="1981293" y="2619379"/>
              <a:ext cx="71454" cy="44454"/>
            </a:xfrm>
            <a:custGeom>
              <a:avLst/>
              <a:gdLst/>
              <a:ahLst/>
              <a:cxnLst/>
              <a:rect l="l" t="t" r="r" b="b"/>
              <a:pathLst>
                <a:path w="1310" h="815" extrusionOk="0">
                  <a:moveTo>
                    <a:pt x="91" y="1"/>
                  </a:moveTo>
                  <a:cubicBezTo>
                    <a:pt x="33" y="1"/>
                    <a:pt x="0" y="40"/>
                    <a:pt x="0" y="159"/>
                  </a:cubicBezTo>
                  <a:cubicBezTo>
                    <a:pt x="0" y="517"/>
                    <a:pt x="298" y="814"/>
                    <a:pt x="655" y="814"/>
                  </a:cubicBezTo>
                  <a:cubicBezTo>
                    <a:pt x="1012" y="814"/>
                    <a:pt x="1310" y="517"/>
                    <a:pt x="1310" y="159"/>
                  </a:cubicBezTo>
                  <a:cubicBezTo>
                    <a:pt x="1310" y="40"/>
                    <a:pt x="1277" y="1"/>
                    <a:pt x="1220" y="1"/>
                  </a:cubicBezTo>
                  <a:cubicBezTo>
                    <a:pt x="1105" y="1"/>
                    <a:pt x="893" y="159"/>
                    <a:pt x="655" y="159"/>
                  </a:cubicBezTo>
                  <a:cubicBezTo>
                    <a:pt x="417" y="159"/>
                    <a:pt x="205"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4"/>
            <p:cNvSpPr/>
            <p:nvPr/>
          </p:nvSpPr>
          <p:spPr>
            <a:xfrm>
              <a:off x="2267657" y="2619379"/>
              <a:ext cx="71508" cy="44454"/>
            </a:xfrm>
            <a:custGeom>
              <a:avLst/>
              <a:gdLst/>
              <a:ahLst/>
              <a:cxnLst/>
              <a:rect l="l" t="t" r="r" b="b"/>
              <a:pathLst>
                <a:path w="1311" h="815" extrusionOk="0">
                  <a:moveTo>
                    <a:pt x="91" y="1"/>
                  </a:moveTo>
                  <a:cubicBezTo>
                    <a:pt x="34" y="1"/>
                    <a:pt x="1" y="40"/>
                    <a:pt x="1" y="159"/>
                  </a:cubicBezTo>
                  <a:cubicBezTo>
                    <a:pt x="1" y="517"/>
                    <a:pt x="299" y="814"/>
                    <a:pt x="656" y="814"/>
                  </a:cubicBezTo>
                  <a:cubicBezTo>
                    <a:pt x="1013" y="814"/>
                    <a:pt x="1311" y="517"/>
                    <a:pt x="1311" y="159"/>
                  </a:cubicBezTo>
                  <a:cubicBezTo>
                    <a:pt x="1311" y="40"/>
                    <a:pt x="1278" y="1"/>
                    <a:pt x="1220" y="1"/>
                  </a:cubicBezTo>
                  <a:cubicBezTo>
                    <a:pt x="1106" y="1"/>
                    <a:pt x="894" y="159"/>
                    <a:pt x="656" y="159"/>
                  </a:cubicBezTo>
                  <a:cubicBezTo>
                    <a:pt x="418" y="159"/>
                    <a:pt x="206"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4"/>
            <p:cNvSpPr/>
            <p:nvPr/>
          </p:nvSpPr>
          <p:spPr>
            <a:xfrm>
              <a:off x="1763711" y="2630560"/>
              <a:ext cx="56563" cy="43636"/>
            </a:xfrm>
            <a:custGeom>
              <a:avLst/>
              <a:gdLst/>
              <a:ahLst/>
              <a:cxnLst/>
              <a:rect l="l" t="t" r="r" b="b"/>
              <a:pathLst>
                <a:path w="1037" h="800" extrusionOk="0">
                  <a:moveTo>
                    <a:pt x="55" y="0"/>
                  </a:moveTo>
                  <a:cubicBezTo>
                    <a:pt x="20" y="0"/>
                    <a:pt x="1" y="38"/>
                    <a:pt x="1" y="145"/>
                  </a:cubicBezTo>
                  <a:cubicBezTo>
                    <a:pt x="1" y="502"/>
                    <a:pt x="239" y="800"/>
                    <a:pt x="513" y="800"/>
                  </a:cubicBezTo>
                  <a:cubicBezTo>
                    <a:pt x="798" y="800"/>
                    <a:pt x="1037" y="502"/>
                    <a:pt x="1037" y="145"/>
                  </a:cubicBezTo>
                  <a:cubicBezTo>
                    <a:pt x="1037" y="38"/>
                    <a:pt x="1015" y="0"/>
                    <a:pt x="977" y="0"/>
                  </a:cubicBezTo>
                  <a:cubicBezTo>
                    <a:pt x="889" y="0"/>
                    <a:pt x="713" y="204"/>
                    <a:pt x="513" y="204"/>
                  </a:cubicBezTo>
                  <a:cubicBezTo>
                    <a:pt x="304" y="204"/>
                    <a:pt x="137"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4"/>
            <p:cNvSpPr/>
            <p:nvPr/>
          </p:nvSpPr>
          <p:spPr>
            <a:xfrm>
              <a:off x="2499530" y="2629797"/>
              <a:ext cx="57218" cy="44400"/>
            </a:xfrm>
            <a:custGeom>
              <a:avLst/>
              <a:gdLst/>
              <a:ahLst/>
              <a:cxnLst/>
              <a:rect l="l" t="t" r="r" b="b"/>
              <a:pathLst>
                <a:path w="1049" h="814" extrusionOk="0">
                  <a:moveTo>
                    <a:pt x="73" y="0"/>
                  </a:moveTo>
                  <a:cubicBezTo>
                    <a:pt x="27" y="0"/>
                    <a:pt x="0" y="40"/>
                    <a:pt x="0" y="159"/>
                  </a:cubicBezTo>
                  <a:cubicBezTo>
                    <a:pt x="0" y="516"/>
                    <a:pt x="239" y="814"/>
                    <a:pt x="524" y="814"/>
                  </a:cubicBezTo>
                  <a:cubicBezTo>
                    <a:pt x="810" y="814"/>
                    <a:pt x="1048" y="516"/>
                    <a:pt x="1048" y="159"/>
                  </a:cubicBezTo>
                  <a:cubicBezTo>
                    <a:pt x="1048" y="40"/>
                    <a:pt x="1022" y="0"/>
                    <a:pt x="976" y="0"/>
                  </a:cubicBezTo>
                  <a:cubicBezTo>
                    <a:pt x="884" y="0"/>
                    <a:pt x="715" y="159"/>
                    <a:pt x="524" y="159"/>
                  </a:cubicBezTo>
                  <a:cubicBezTo>
                    <a:pt x="334" y="159"/>
                    <a:pt x="164"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4"/>
            <p:cNvSpPr/>
            <p:nvPr/>
          </p:nvSpPr>
          <p:spPr>
            <a:xfrm>
              <a:off x="2585875" y="3113833"/>
              <a:ext cx="96817" cy="293561"/>
            </a:xfrm>
            <a:custGeom>
              <a:avLst/>
              <a:gdLst/>
              <a:ahLst/>
              <a:cxnLst/>
              <a:rect l="l" t="t" r="r" b="b"/>
              <a:pathLst>
                <a:path w="1775" h="5382" extrusionOk="0">
                  <a:moveTo>
                    <a:pt x="1775" y="0"/>
                  </a:moveTo>
                  <a:lnTo>
                    <a:pt x="1775" y="0"/>
                  </a:lnTo>
                  <a:cubicBezTo>
                    <a:pt x="1775" y="0"/>
                    <a:pt x="1596" y="322"/>
                    <a:pt x="1370" y="798"/>
                  </a:cubicBezTo>
                  <a:cubicBezTo>
                    <a:pt x="1239" y="1048"/>
                    <a:pt x="1096" y="1334"/>
                    <a:pt x="1001" y="1643"/>
                  </a:cubicBezTo>
                  <a:cubicBezTo>
                    <a:pt x="882" y="1953"/>
                    <a:pt x="763" y="2286"/>
                    <a:pt x="656" y="2632"/>
                  </a:cubicBezTo>
                  <a:cubicBezTo>
                    <a:pt x="549" y="2965"/>
                    <a:pt x="442" y="3298"/>
                    <a:pt x="358" y="3620"/>
                  </a:cubicBezTo>
                  <a:cubicBezTo>
                    <a:pt x="263" y="3941"/>
                    <a:pt x="191" y="4251"/>
                    <a:pt x="144" y="4501"/>
                  </a:cubicBezTo>
                  <a:cubicBezTo>
                    <a:pt x="25" y="5025"/>
                    <a:pt x="1" y="5382"/>
                    <a:pt x="1" y="5382"/>
                  </a:cubicBezTo>
                  <a:cubicBezTo>
                    <a:pt x="1" y="5382"/>
                    <a:pt x="180" y="5060"/>
                    <a:pt x="406" y="4572"/>
                  </a:cubicBezTo>
                  <a:cubicBezTo>
                    <a:pt x="501" y="4334"/>
                    <a:pt x="632" y="4048"/>
                    <a:pt x="763" y="3739"/>
                  </a:cubicBezTo>
                  <a:cubicBezTo>
                    <a:pt x="882" y="3429"/>
                    <a:pt x="1001" y="3096"/>
                    <a:pt x="1120" y="2762"/>
                  </a:cubicBezTo>
                  <a:cubicBezTo>
                    <a:pt x="1215" y="2417"/>
                    <a:pt x="1323" y="2084"/>
                    <a:pt x="1418" y="1762"/>
                  </a:cubicBezTo>
                  <a:cubicBezTo>
                    <a:pt x="1501" y="1453"/>
                    <a:pt x="1573" y="1131"/>
                    <a:pt x="1620" y="881"/>
                  </a:cubicBezTo>
                  <a:cubicBezTo>
                    <a:pt x="1739" y="358"/>
                    <a:pt x="1775" y="0"/>
                    <a:pt x="1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4"/>
            <p:cNvSpPr/>
            <p:nvPr/>
          </p:nvSpPr>
          <p:spPr>
            <a:xfrm>
              <a:off x="1640330" y="3115742"/>
              <a:ext cx="95508" cy="292307"/>
            </a:xfrm>
            <a:custGeom>
              <a:avLst/>
              <a:gdLst/>
              <a:ahLst/>
              <a:cxnLst/>
              <a:rect l="l" t="t" r="r" b="b"/>
              <a:pathLst>
                <a:path w="1751" h="5359" extrusionOk="0">
                  <a:moveTo>
                    <a:pt x="0" y="1"/>
                  </a:moveTo>
                  <a:cubicBezTo>
                    <a:pt x="0" y="1"/>
                    <a:pt x="24" y="358"/>
                    <a:pt x="143" y="882"/>
                  </a:cubicBezTo>
                  <a:cubicBezTo>
                    <a:pt x="179" y="1120"/>
                    <a:pt x="251" y="1418"/>
                    <a:pt x="334" y="1739"/>
                  </a:cubicBezTo>
                  <a:cubicBezTo>
                    <a:pt x="429" y="2061"/>
                    <a:pt x="536" y="2394"/>
                    <a:pt x="632" y="2739"/>
                  </a:cubicBezTo>
                  <a:cubicBezTo>
                    <a:pt x="739" y="3085"/>
                    <a:pt x="858" y="3406"/>
                    <a:pt x="989" y="3728"/>
                  </a:cubicBezTo>
                  <a:cubicBezTo>
                    <a:pt x="1108" y="4037"/>
                    <a:pt x="1227" y="4323"/>
                    <a:pt x="1346" y="4561"/>
                  </a:cubicBezTo>
                  <a:cubicBezTo>
                    <a:pt x="1572" y="5049"/>
                    <a:pt x="1751" y="5359"/>
                    <a:pt x="1751" y="5359"/>
                  </a:cubicBezTo>
                  <a:cubicBezTo>
                    <a:pt x="1751" y="5359"/>
                    <a:pt x="1727" y="5002"/>
                    <a:pt x="1608" y="4478"/>
                  </a:cubicBezTo>
                  <a:cubicBezTo>
                    <a:pt x="1548" y="4228"/>
                    <a:pt x="1489" y="3918"/>
                    <a:pt x="1394" y="3609"/>
                  </a:cubicBezTo>
                  <a:cubicBezTo>
                    <a:pt x="1310" y="3287"/>
                    <a:pt x="1215" y="2954"/>
                    <a:pt x="1096" y="2608"/>
                  </a:cubicBezTo>
                  <a:cubicBezTo>
                    <a:pt x="989" y="2263"/>
                    <a:pt x="870" y="1942"/>
                    <a:pt x="751" y="1620"/>
                  </a:cubicBezTo>
                  <a:cubicBezTo>
                    <a:pt x="632" y="1311"/>
                    <a:pt x="512" y="1025"/>
                    <a:pt x="393" y="787"/>
                  </a:cubicBezTo>
                  <a:cubicBezTo>
                    <a:pt x="179" y="299"/>
                    <a:pt x="1"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4"/>
            <p:cNvSpPr/>
            <p:nvPr/>
          </p:nvSpPr>
          <p:spPr>
            <a:xfrm>
              <a:off x="1631875" y="3835359"/>
              <a:ext cx="88363" cy="87054"/>
            </a:xfrm>
            <a:custGeom>
              <a:avLst/>
              <a:gdLst/>
              <a:ahLst/>
              <a:cxnLst/>
              <a:rect l="l" t="t" r="r" b="b"/>
              <a:pathLst>
                <a:path w="1620" h="1596" extrusionOk="0">
                  <a:moveTo>
                    <a:pt x="810" y="0"/>
                  </a:moveTo>
                  <a:cubicBezTo>
                    <a:pt x="358" y="0"/>
                    <a:pt x="1" y="357"/>
                    <a:pt x="1" y="798"/>
                  </a:cubicBezTo>
                  <a:cubicBezTo>
                    <a:pt x="1" y="1250"/>
                    <a:pt x="358" y="1595"/>
                    <a:pt x="810" y="1595"/>
                  </a:cubicBezTo>
                  <a:cubicBezTo>
                    <a:pt x="1251" y="1595"/>
                    <a:pt x="1608" y="1250"/>
                    <a:pt x="1608" y="798"/>
                  </a:cubicBezTo>
                  <a:cubicBezTo>
                    <a:pt x="1620" y="357"/>
                    <a:pt x="1251"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4"/>
            <p:cNvSpPr/>
            <p:nvPr/>
          </p:nvSpPr>
          <p:spPr>
            <a:xfrm>
              <a:off x="170851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4"/>
            <p:cNvSpPr/>
            <p:nvPr/>
          </p:nvSpPr>
          <p:spPr>
            <a:xfrm>
              <a:off x="1772166" y="4080159"/>
              <a:ext cx="35782" cy="35782"/>
            </a:xfrm>
            <a:custGeom>
              <a:avLst/>
              <a:gdLst/>
              <a:ahLst/>
              <a:cxnLst/>
              <a:rect l="l" t="t" r="r" b="b"/>
              <a:pathLst>
                <a:path w="656" h="656" extrusionOk="0">
                  <a:moveTo>
                    <a:pt x="334" y="1"/>
                  </a:moveTo>
                  <a:cubicBezTo>
                    <a:pt x="155" y="1"/>
                    <a:pt x="0" y="155"/>
                    <a:pt x="0" y="334"/>
                  </a:cubicBezTo>
                  <a:cubicBezTo>
                    <a:pt x="0" y="513"/>
                    <a:pt x="155" y="656"/>
                    <a:pt x="334" y="656"/>
                  </a:cubicBezTo>
                  <a:cubicBezTo>
                    <a:pt x="512" y="656"/>
                    <a:pt x="655" y="513"/>
                    <a:pt x="655" y="334"/>
                  </a:cubicBezTo>
                  <a:cubicBezTo>
                    <a:pt x="655" y="155"/>
                    <a:pt x="512"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4"/>
            <p:cNvSpPr/>
            <p:nvPr/>
          </p:nvSpPr>
          <p:spPr>
            <a:xfrm>
              <a:off x="2600166" y="3835359"/>
              <a:ext cx="87763" cy="87708"/>
            </a:xfrm>
            <a:custGeom>
              <a:avLst/>
              <a:gdLst/>
              <a:ahLst/>
              <a:cxnLst/>
              <a:rect l="l" t="t" r="r" b="b"/>
              <a:pathLst>
                <a:path w="1609" h="1608" extrusionOk="0">
                  <a:moveTo>
                    <a:pt x="811" y="0"/>
                  </a:moveTo>
                  <a:cubicBezTo>
                    <a:pt x="358" y="0"/>
                    <a:pt x="1" y="357"/>
                    <a:pt x="1" y="798"/>
                  </a:cubicBezTo>
                  <a:cubicBezTo>
                    <a:pt x="1" y="1250"/>
                    <a:pt x="358" y="1607"/>
                    <a:pt x="811" y="1607"/>
                  </a:cubicBezTo>
                  <a:cubicBezTo>
                    <a:pt x="1251" y="1607"/>
                    <a:pt x="1608" y="1250"/>
                    <a:pt x="1608" y="798"/>
                  </a:cubicBezTo>
                  <a:cubicBezTo>
                    <a:pt x="1608" y="357"/>
                    <a:pt x="1251" y="0"/>
                    <a:pt x="8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4"/>
            <p:cNvSpPr/>
            <p:nvPr/>
          </p:nvSpPr>
          <p:spPr>
            <a:xfrm>
              <a:off x="2553421" y="3978868"/>
              <a:ext cx="58527" cy="58472"/>
            </a:xfrm>
            <a:custGeom>
              <a:avLst/>
              <a:gdLst/>
              <a:ahLst/>
              <a:cxnLst/>
              <a:rect l="l" t="t" r="r" b="b"/>
              <a:pathLst>
                <a:path w="1073" h="1072" extrusionOk="0">
                  <a:moveTo>
                    <a:pt x="536" y="0"/>
                  </a:moveTo>
                  <a:cubicBezTo>
                    <a:pt x="239" y="0"/>
                    <a:pt x="1" y="238"/>
                    <a:pt x="1" y="536"/>
                  </a:cubicBezTo>
                  <a:cubicBezTo>
                    <a:pt x="1" y="834"/>
                    <a:pt x="239" y="1072"/>
                    <a:pt x="536" y="1072"/>
                  </a:cubicBezTo>
                  <a:cubicBezTo>
                    <a:pt x="834" y="1072"/>
                    <a:pt x="1072" y="834"/>
                    <a:pt x="1072" y="536"/>
                  </a:cubicBezTo>
                  <a:cubicBezTo>
                    <a:pt x="1072" y="238"/>
                    <a:pt x="834"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4"/>
            <p:cNvSpPr/>
            <p:nvPr/>
          </p:nvSpPr>
          <p:spPr>
            <a:xfrm>
              <a:off x="2511857" y="4080159"/>
              <a:ext cx="35782" cy="35782"/>
            </a:xfrm>
            <a:custGeom>
              <a:avLst/>
              <a:gdLst/>
              <a:ahLst/>
              <a:cxnLst/>
              <a:rect l="l" t="t" r="r" b="b"/>
              <a:pathLst>
                <a:path w="656" h="656" extrusionOk="0">
                  <a:moveTo>
                    <a:pt x="334" y="1"/>
                  </a:moveTo>
                  <a:cubicBezTo>
                    <a:pt x="155" y="1"/>
                    <a:pt x="1" y="155"/>
                    <a:pt x="1" y="334"/>
                  </a:cubicBezTo>
                  <a:cubicBezTo>
                    <a:pt x="1" y="501"/>
                    <a:pt x="155" y="656"/>
                    <a:pt x="334" y="656"/>
                  </a:cubicBezTo>
                  <a:cubicBezTo>
                    <a:pt x="513" y="656"/>
                    <a:pt x="656" y="501"/>
                    <a:pt x="656" y="334"/>
                  </a:cubicBezTo>
                  <a:cubicBezTo>
                    <a:pt x="656" y="155"/>
                    <a:pt x="513"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8225"/>
        <p:cNvGrpSpPr/>
        <p:nvPr/>
      </p:nvGrpSpPr>
      <p:grpSpPr>
        <a:xfrm>
          <a:off x="0" y="0"/>
          <a:ext cx="0" cy="0"/>
          <a:chOff x="0" y="0"/>
          <a:chExt cx="0" cy="0"/>
        </a:xfrm>
      </p:grpSpPr>
      <p:sp>
        <p:nvSpPr>
          <p:cNvPr id="8226" name="Google Shape;8226;p55"/>
          <p:cNvSpPr txBox="1">
            <a:spLocks noGrp="1"/>
          </p:cNvSpPr>
          <p:nvPr>
            <p:ph type="title"/>
          </p:nvPr>
        </p:nvSpPr>
        <p:spPr>
          <a:xfrm>
            <a:off x="699562" y="781109"/>
            <a:ext cx="54567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8227" name="Google Shape;8227;p55"/>
          <p:cNvSpPr txBox="1">
            <a:spLocks noGrp="1"/>
          </p:cNvSpPr>
          <p:nvPr>
            <p:ph type="subTitle" idx="1"/>
          </p:nvPr>
        </p:nvSpPr>
        <p:spPr>
          <a:xfrm>
            <a:off x="699553" y="2178672"/>
            <a:ext cx="2829900" cy="117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8228" name="Google Shape;8228;p55"/>
          <p:cNvSpPr txBox="1">
            <a:spLocks noGrp="1"/>
          </p:cNvSpPr>
          <p:nvPr>
            <p:ph type="subTitle" idx="2"/>
          </p:nvPr>
        </p:nvSpPr>
        <p:spPr>
          <a:xfrm>
            <a:off x="3604862" y="3417258"/>
            <a:ext cx="3687000" cy="4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Please keep this slide for attribution</a:t>
            </a:r>
            <a:endParaRPr/>
          </a:p>
        </p:txBody>
      </p:sp>
      <p:sp>
        <p:nvSpPr>
          <p:cNvPr id="8229" name="Google Shape;8229;p55"/>
          <p:cNvSpPr/>
          <p:nvPr/>
        </p:nvSpPr>
        <p:spPr>
          <a:xfrm>
            <a:off x="3715375"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5"/>
          <p:cNvSpPr/>
          <p:nvPr/>
        </p:nvSpPr>
        <p:spPr>
          <a:xfrm>
            <a:off x="4487133"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5"/>
          <p:cNvSpPr/>
          <p:nvPr/>
        </p:nvSpPr>
        <p:spPr>
          <a:xfrm>
            <a:off x="6030650"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5"/>
          <p:cNvSpPr/>
          <p:nvPr/>
        </p:nvSpPr>
        <p:spPr>
          <a:xfrm>
            <a:off x="5258892" y="2718553"/>
            <a:ext cx="556200" cy="556200"/>
          </a:xfrm>
          <a:prstGeom prst="rect">
            <a:avLst/>
          </a:pr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3" name="Google Shape;8233;p55"/>
          <p:cNvGrpSpPr/>
          <p:nvPr/>
        </p:nvGrpSpPr>
        <p:grpSpPr>
          <a:xfrm>
            <a:off x="4623434" y="2854861"/>
            <a:ext cx="283609" cy="283586"/>
            <a:chOff x="935197" y="1793977"/>
            <a:chExt cx="256451" cy="256430"/>
          </a:xfrm>
        </p:grpSpPr>
        <p:sp>
          <p:nvSpPr>
            <p:cNvPr id="8234" name="Google Shape;8234;p5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6" name="Google Shape;8236;p55"/>
          <p:cNvSpPr/>
          <p:nvPr/>
        </p:nvSpPr>
        <p:spPr>
          <a:xfrm>
            <a:off x="3919643" y="2854875"/>
            <a:ext cx="147663" cy="283556"/>
          </a:xfrm>
          <a:custGeom>
            <a:avLst/>
            <a:gdLst/>
            <a:ahLst/>
            <a:cxnLst/>
            <a:rect l="l" t="t" r="r" b="b"/>
            <a:pathLst>
              <a:path w="7106" h="13644" extrusionOk="0">
                <a:moveTo>
                  <a:pt x="5671" y="2302"/>
                </a:moveTo>
                <a:cubicBezTo>
                  <a:pt x="6071" y="2302"/>
                  <a:pt x="6505" y="2302"/>
                  <a:pt x="6939" y="2302"/>
                </a:cubicBezTo>
                <a:lnTo>
                  <a:pt x="7105" y="2302"/>
                </a:lnTo>
                <a:lnTo>
                  <a:pt x="7105" y="101"/>
                </a:lnTo>
                <a:cubicBezTo>
                  <a:pt x="6872" y="101"/>
                  <a:pt x="6638" y="67"/>
                  <a:pt x="6405" y="34"/>
                </a:cubicBezTo>
                <a:cubicBezTo>
                  <a:pt x="5971" y="34"/>
                  <a:pt x="5538" y="1"/>
                  <a:pt x="5104" y="1"/>
                </a:cubicBezTo>
                <a:cubicBezTo>
                  <a:pt x="4437" y="34"/>
                  <a:pt x="3803" y="201"/>
                  <a:pt x="3269" y="568"/>
                </a:cubicBezTo>
                <a:cubicBezTo>
                  <a:pt x="2635" y="1035"/>
                  <a:pt x="2302" y="1669"/>
                  <a:pt x="2168" y="2402"/>
                </a:cubicBezTo>
                <a:cubicBezTo>
                  <a:pt x="2102" y="2736"/>
                  <a:pt x="2102" y="3036"/>
                  <a:pt x="2102" y="3370"/>
                </a:cubicBezTo>
                <a:cubicBezTo>
                  <a:pt x="2068" y="3837"/>
                  <a:pt x="2068" y="4337"/>
                  <a:pt x="2102" y="4838"/>
                </a:cubicBezTo>
                <a:lnTo>
                  <a:pt x="2102" y="5004"/>
                </a:lnTo>
                <a:lnTo>
                  <a:pt x="0" y="5004"/>
                </a:lnTo>
                <a:lnTo>
                  <a:pt x="0" y="7473"/>
                </a:lnTo>
                <a:lnTo>
                  <a:pt x="2068" y="7473"/>
                </a:lnTo>
                <a:lnTo>
                  <a:pt x="2068" y="13644"/>
                </a:lnTo>
                <a:lnTo>
                  <a:pt x="4637" y="13644"/>
                </a:lnTo>
                <a:lnTo>
                  <a:pt x="4637" y="7473"/>
                </a:lnTo>
                <a:lnTo>
                  <a:pt x="6705" y="7473"/>
                </a:lnTo>
                <a:cubicBezTo>
                  <a:pt x="6805" y="6672"/>
                  <a:pt x="6905" y="5872"/>
                  <a:pt x="7039" y="5004"/>
                </a:cubicBezTo>
                <a:lnTo>
                  <a:pt x="6572" y="5004"/>
                </a:lnTo>
                <a:cubicBezTo>
                  <a:pt x="5971" y="5004"/>
                  <a:pt x="4604" y="5004"/>
                  <a:pt x="4604" y="5004"/>
                </a:cubicBezTo>
                <a:cubicBezTo>
                  <a:pt x="4604" y="5004"/>
                  <a:pt x="4604" y="3803"/>
                  <a:pt x="4637" y="3270"/>
                </a:cubicBezTo>
                <a:cubicBezTo>
                  <a:pt x="4637" y="2569"/>
                  <a:pt x="5071" y="2336"/>
                  <a:pt x="5671" y="23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5"/>
          <p:cNvSpPr/>
          <p:nvPr/>
        </p:nvSpPr>
        <p:spPr>
          <a:xfrm>
            <a:off x="5351263" y="2854873"/>
            <a:ext cx="371457" cy="283562"/>
          </a:xfrm>
          <a:custGeom>
            <a:avLst/>
            <a:gdLst/>
            <a:ahLst/>
            <a:cxnLst/>
            <a:rect l="l" t="t" r="r" b="b"/>
            <a:pathLst>
              <a:path w="13277" h="10942" extrusionOk="0">
                <a:moveTo>
                  <a:pt x="4037" y="8574"/>
                </a:moveTo>
                <a:cubicBezTo>
                  <a:pt x="2602" y="8507"/>
                  <a:pt x="1735" y="7473"/>
                  <a:pt x="1502" y="6672"/>
                </a:cubicBezTo>
                <a:cubicBezTo>
                  <a:pt x="1902" y="6739"/>
                  <a:pt x="2269" y="6739"/>
                  <a:pt x="2669" y="6639"/>
                </a:cubicBezTo>
                <a:cubicBezTo>
                  <a:pt x="2669" y="6639"/>
                  <a:pt x="2669" y="6639"/>
                  <a:pt x="2702" y="6606"/>
                </a:cubicBezTo>
                <a:cubicBezTo>
                  <a:pt x="1935" y="6439"/>
                  <a:pt x="1335" y="6038"/>
                  <a:pt x="934" y="5371"/>
                </a:cubicBezTo>
                <a:cubicBezTo>
                  <a:pt x="668" y="4938"/>
                  <a:pt x="534" y="4437"/>
                  <a:pt x="534" y="3904"/>
                </a:cubicBezTo>
                <a:cubicBezTo>
                  <a:pt x="901" y="4104"/>
                  <a:pt x="1301" y="4237"/>
                  <a:pt x="1735" y="4237"/>
                </a:cubicBezTo>
                <a:cubicBezTo>
                  <a:pt x="1168" y="3837"/>
                  <a:pt x="768" y="3270"/>
                  <a:pt x="634" y="2603"/>
                </a:cubicBezTo>
                <a:cubicBezTo>
                  <a:pt x="467" y="1902"/>
                  <a:pt x="568" y="1235"/>
                  <a:pt x="901" y="601"/>
                </a:cubicBezTo>
                <a:cubicBezTo>
                  <a:pt x="2402" y="2336"/>
                  <a:pt x="4270" y="3303"/>
                  <a:pt x="6538" y="3470"/>
                </a:cubicBezTo>
                <a:cubicBezTo>
                  <a:pt x="6538" y="3370"/>
                  <a:pt x="6505" y="3270"/>
                  <a:pt x="6505" y="3170"/>
                </a:cubicBezTo>
                <a:cubicBezTo>
                  <a:pt x="6405" y="2536"/>
                  <a:pt x="6538" y="1936"/>
                  <a:pt x="6905" y="1368"/>
                </a:cubicBezTo>
                <a:cubicBezTo>
                  <a:pt x="7339" y="701"/>
                  <a:pt x="7939" y="268"/>
                  <a:pt x="8740" y="134"/>
                </a:cubicBezTo>
                <a:cubicBezTo>
                  <a:pt x="9674" y="1"/>
                  <a:pt x="10475" y="268"/>
                  <a:pt x="11142" y="901"/>
                </a:cubicBezTo>
                <a:cubicBezTo>
                  <a:pt x="11175" y="935"/>
                  <a:pt x="11208" y="968"/>
                  <a:pt x="11275" y="935"/>
                </a:cubicBezTo>
                <a:cubicBezTo>
                  <a:pt x="11842" y="835"/>
                  <a:pt x="12376" y="635"/>
                  <a:pt x="12876" y="334"/>
                </a:cubicBezTo>
                <a:cubicBezTo>
                  <a:pt x="12876" y="334"/>
                  <a:pt x="12910" y="334"/>
                  <a:pt x="12910" y="334"/>
                </a:cubicBezTo>
                <a:lnTo>
                  <a:pt x="12910" y="334"/>
                </a:lnTo>
                <a:cubicBezTo>
                  <a:pt x="12710" y="968"/>
                  <a:pt x="12309" y="1435"/>
                  <a:pt x="11742" y="1802"/>
                </a:cubicBezTo>
                <a:cubicBezTo>
                  <a:pt x="12276" y="1735"/>
                  <a:pt x="12776" y="1602"/>
                  <a:pt x="13277" y="1402"/>
                </a:cubicBezTo>
                <a:lnTo>
                  <a:pt x="13277" y="1402"/>
                </a:lnTo>
                <a:cubicBezTo>
                  <a:pt x="13177" y="1535"/>
                  <a:pt x="13076" y="1669"/>
                  <a:pt x="12976" y="1802"/>
                </a:cubicBezTo>
                <a:cubicBezTo>
                  <a:pt x="12676" y="2169"/>
                  <a:pt x="12343" y="2503"/>
                  <a:pt x="11976" y="2769"/>
                </a:cubicBezTo>
                <a:cubicBezTo>
                  <a:pt x="11942" y="2769"/>
                  <a:pt x="11942" y="2803"/>
                  <a:pt x="11942" y="2836"/>
                </a:cubicBezTo>
                <a:cubicBezTo>
                  <a:pt x="11942" y="3236"/>
                  <a:pt x="11942" y="3670"/>
                  <a:pt x="11876" y="4070"/>
                </a:cubicBezTo>
                <a:cubicBezTo>
                  <a:pt x="11776" y="4904"/>
                  <a:pt x="11542" y="5705"/>
                  <a:pt x="11175" y="6505"/>
                </a:cubicBezTo>
                <a:cubicBezTo>
                  <a:pt x="10808" y="7273"/>
                  <a:pt x="10308" y="8007"/>
                  <a:pt x="9707" y="8640"/>
                </a:cubicBezTo>
                <a:cubicBezTo>
                  <a:pt x="8673" y="9708"/>
                  <a:pt x="7406" y="10408"/>
                  <a:pt x="5971" y="10742"/>
                </a:cubicBezTo>
                <a:cubicBezTo>
                  <a:pt x="5438" y="10842"/>
                  <a:pt x="4937" y="10909"/>
                  <a:pt x="4437" y="10909"/>
                </a:cubicBezTo>
                <a:cubicBezTo>
                  <a:pt x="2869" y="10942"/>
                  <a:pt x="1401" y="10575"/>
                  <a:pt x="67" y="9741"/>
                </a:cubicBezTo>
                <a:cubicBezTo>
                  <a:pt x="34" y="9741"/>
                  <a:pt x="34" y="9708"/>
                  <a:pt x="0" y="9708"/>
                </a:cubicBezTo>
                <a:cubicBezTo>
                  <a:pt x="968" y="9808"/>
                  <a:pt x="1868" y="9674"/>
                  <a:pt x="2736" y="9307"/>
                </a:cubicBezTo>
                <a:cubicBezTo>
                  <a:pt x="3203" y="9141"/>
                  <a:pt x="3636" y="8874"/>
                  <a:pt x="4037" y="85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5"/>
          <p:cNvSpPr/>
          <p:nvPr/>
        </p:nvSpPr>
        <p:spPr>
          <a:xfrm>
            <a:off x="6187386" y="2854877"/>
            <a:ext cx="242736" cy="283552"/>
          </a:xfrm>
          <a:custGeom>
            <a:avLst/>
            <a:gdLst/>
            <a:ahLst/>
            <a:cxnLst/>
            <a:rect l="l" t="t" r="r" b="b"/>
            <a:pathLst>
              <a:path w="9770" h="11414" extrusionOk="0">
                <a:moveTo>
                  <a:pt x="5340" y="0"/>
                </a:moveTo>
                <a:lnTo>
                  <a:pt x="5315" y="7972"/>
                </a:lnTo>
                <a:cubicBezTo>
                  <a:pt x="5315" y="8959"/>
                  <a:pt x="4454" y="9718"/>
                  <a:pt x="3467" y="9718"/>
                </a:cubicBezTo>
                <a:cubicBezTo>
                  <a:pt x="2506" y="9718"/>
                  <a:pt x="1696" y="8934"/>
                  <a:pt x="1696" y="7947"/>
                </a:cubicBezTo>
                <a:cubicBezTo>
                  <a:pt x="1696" y="6985"/>
                  <a:pt x="2506" y="6175"/>
                  <a:pt x="3467" y="6175"/>
                </a:cubicBezTo>
                <a:cubicBezTo>
                  <a:pt x="3543" y="6175"/>
                  <a:pt x="3619" y="6200"/>
                  <a:pt x="3695" y="6200"/>
                </a:cubicBezTo>
                <a:lnTo>
                  <a:pt x="3695" y="4505"/>
                </a:lnTo>
                <a:cubicBezTo>
                  <a:pt x="3619" y="4505"/>
                  <a:pt x="3543" y="4480"/>
                  <a:pt x="3467" y="4480"/>
                </a:cubicBezTo>
                <a:cubicBezTo>
                  <a:pt x="1569" y="4480"/>
                  <a:pt x="0" y="6049"/>
                  <a:pt x="0" y="7947"/>
                </a:cubicBezTo>
                <a:cubicBezTo>
                  <a:pt x="0" y="9870"/>
                  <a:pt x="1569" y="11414"/>
                  <a:pt x="3467" y="11414"/>
                </a:cubicBezTo>
                <a:cubicBezTo>
                  <a:pt x="5391" y="11414"/>
                  <a:pt x="6935" y="9870"/>
                  <a:pt x="6935" y="7947"/>
                </a:cubicBezTo>
                <a:lnTo>
                  <a:pt x="6935" y="3265"/>
                </a:lnTo>
                <a:cubicBezTo>
                  <a:pt x="7517" y="4125"/>
                  <a:pt x="8478" y="4657"/>
                  <a:pt x="9491" y="4657"/>
                </a:cubicBezTo>
                <a:cubicBezTo>
                  <a:pt x="9592" y="4657"/>
                  <a:pt x="9693" y="4631"/>
                  <a:pt x="9769" y="4631"/>
                </a:cubicBezTo>
                <a:lnTo>
                  <a:pt x="9769" y="2733"/>
                </a:lnTo>
                <a:cubicBezTo>
                  <a:pt x="8301" y="2632"/>
                  <a:pt x="7137" y="1468"/>
                  <a:pt x="6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55"/>
          <p:cNvGrpSpPr/>
          <p:nvPr/>
        </p:nvGrpSpPr>
        <p:grpSpPr>
          <a:xfrm>
            <a:off x="-31234" y="120007"/>
            <a:ext cx="9206466" cy="501623"/>
            <a:chOff x="-31234" y="120007"/>
            <a:chExt cx="9206466" cy="501623"/>
          </a:xfrm>
        </p:grpSpPr>
        <p:grpSp>
          <p:nvGrpSpPr>
            <p:cNvPr id="8240" name="Google Shape;8240;p55"/>
            <p:cNvGrpSpPr/>
            <p:nvPr/>
          </p:nvGrpSpPr>
          <p:grpSpPr>
            <a:xfrm>
              <a:off x="-31234" y="120007"/>
              <a:ext cx="4581733" cy="501623"/>
              <a:chOff x="135775" y="236925"/>
              <a:chExt cx="8872449" cy="764203"/>
            </a:xfrm>
          </p:grpSpPr>
          <p:sp>
            <p:nvSpPr>
              <p:cNvPr id="8241" name="Google Shape;8241;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5"/>
            <p:cNvGrpSpPr/>
            <p:nvPr/>
          </p:nvGrpSpPr>
          <p:grpSpPr>
            <a:xfrm>
              <a:off x="4593500" y="120007"/>
              <a:ext cx="4581733" cy="501623"/>
              <a:chOff x="135775" y="236925"/>
              <a:chExt cx="8872449" cy="764203"/>
            </a:xfrm>
          </p:grpSpPr>
          <p:sp>
            <p:nvSpPr>
              <p:cNvPr id="8316" name="Google Shape;8316;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0" name="Google Shape;8390;p55"/>
          <p:cNvGrpSpPr/>
          <p:nvPr/>
        </p:nvGrpSpPr>
        <p:grpSpPr>
          <a:xfrm>
            <a:off x="-31234" y="4531067"/>
            <a:ext cx="9206466" cy="501623"/>
            <a:chOff x="-31234" y="4521882"/>
            <a:chExt cx="9206466" cy="501623"/>
          </a:xfrm>
        </p:grpSpPr>
        <p:grpSp>
          <p:nvGrpSpPr>
            <p:cNvPr id="8391" name="Google Shape;8391;p55"/>
            <p:cNvGrpSpPr/>
            <p:nvPr/>
          </p:nvGrpSpPr>
          <p:grpSpPr>
            <a:xfrm flipH="1">
              <a:off x="4593500" y="4521882"/>
              <a:ext cx="4581733" cy="501623"/>
              <a:chOff x="135775" y="236925"/>
              <a:chExt cx="8872449" cy="764203"/>
            </a:xfrm>
          </p:grpSpPr>
          <p:sp>
            <p:nvSpPr>
              <p:cNvPr id="8392" name="Google Shape;8392;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55"/>
            <p:cNvGrpSpPr/>
            <p:nvPr/>
          </p:nvGrpSpPr>
          <p:grpSpPr>
            <a:xfrm flipH="1">
              <a:off x="-31234" y="4521882"/>
              <a:ext cx="4581733" cy="501623"/>
              <a:chOff x="135775" y="236925"/>
              <a:chExt cx="8872449" cy="764203"/>
            </a:xfrm>
          </p:grpSpPr>
          <p:sp>
            <p:nvSpPr>
              <p:cNvPr id="8467" name="Google Shape;8467;p55"/>
              <p:cNvSpPr/>
              <p:nvPr/>
            </p:nvSpPr>
            <p:spPr>
              <a:xfrm>
                <a:off x="7295136" y="240680"/>
                <a:ext cx="1688714" cy="415578"/>
              </a:xfrm>
              <a:custGeom>
                <a:avLst/>
                <a:gdLst/>
                <a:ahLst/>
                <a:cxnLst/>
                <a:rect l="l" t="t" r="r" b="b"/>
                <a:pathLst>
                  <a:path w="53627" h="19813" extrusionOk="0">
                    <a:moveTo>
                      <a:pt x="1" y="0"/>
                    </a:moveTo>
                    <a:lnTo>
                      <a:pt x="1" y="19812"/>
                    </a:lnTo>
                    <a:lnTo>
                      <a:pt x="53627" y="19812"/>
                    </a:lnTo>
                    <a:lnTo>
                      <a:pt x="53627" y="18276"/>
                    </a:lnTo>
                    <a:lnTo>
                      <a:pt x="1537" y="18276"/>
                    </a:lnTo>
                    <a:lnTo>
                      <a:pt x="1537" y="1536"/>
                    </a:lnTo>
                    <a:lnTo>
                      <a:pt x="12729" y="1536"/>
                    </a:lnTo>
                    <a:lnTo>
                      <a:pt x="24397" y="12049"/>
                    </a:lnTo>
                    <a:lnTo>
                      <a:pt x="24397" y="14621"/>
                    </a:lnTo>
                    <a:lnTo>
                      <a:pt x="5597" y="14621"/>
                    </a:lnTo>
                    <a:lnTo>
                      <a:pt x="5597" y="5203"/>
                    </a:lnTo>
                    <a:lnTo>
                      <a:pt x="11097" y="5203"/>
                    </a:lnTo>
                    <a:lnTo>
                      <a:pt x="17467" y="10978"/>
                    </a:lnTo>
                    <a:lnTo>
                      <a:pt x="9657" y="10978"/>
                    </a:lnTo>
                    <a:lnTo>
                      <a:pt x="9657" y="8847"/>
                    </a:lnTo>
                    <a:lnTo>
                      <a:pt x="11800" y="8847"/>
                    </a:lnTo>
                    <a:lnTo>
                      <a:pt x="11800" y="7311"/>
                    </a:lnTo>
                    <a:lnTo>
                      <a:pt x="8121" y="7311"/>
                    </a:lnTo>
                    <a:lnTo>
                      <a:pt x="8121" y="12502"/>
                    </a:lnTo>
                    <a:lnTo>
                      <a:pt x="21456" y="12502"/>
                    </a:lnTo>
                    <a:lnTo>
                      <a:pt x="11681" y="3656"/>
                    </a:lnTo>
                    <a:lnTo>
                      <a:pt x="4061" y="3656"/>
                    </a:lnTo>
                    <a:lnTo>
                      <a:pt x="4061" y="16157"/>
                    </a:lnTo>
                    <a:lnTo>
                      <a:pt x="25921" y="16157"/>
                    </a:lnTo>
                    <a:lnTo>
                      <a:pt x="25921" y="11359"/>
                    </a:lnTo>
                    <a:lnTo>
                      <a:pt x="1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5"/>
              <p:cNvSpPr/>
              <p:nvPr/>
            </p:nvSpPr>
            <p:spPr>
              <a:xfrm>
                <a:off x="7827196" y="240680"/>
                <a:ext cx="647907" cy="194564"/>
              </a:xfrm>
              <a:custGeom>
                <a:avLst/>
                <a:gdLst/>
                <a:ahLst/>
                <a:cxnLst/>
                <a:rect l="l" t="t" r="r" b="b"/>
                <a:pathLst>
                  <a:path w="20575" h="9276" extrusionOk="0">
                    <a:moveTo>
                      <a:pt x="16586" y="1536"/>
                    </a:moveTo>
                    <a:lnTo>
                      <a:pt x="10300" y="7204"/>
                    </a:lnTo>
                    <a:lnTo>
                      <a:pt x="4001" y="1536"/>
                    </a:lnTo>
                    <a:close/>
                    <a:moveTo>
                      <a:pt x="1" y="0"/>
                    </a:moveTo>
                    <a:lnTo>
                      <a:pt x="10300" y="9275"/>
                    </a:lnTo>
                    <a:lnTo>
                      <a:pt x="20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5"/>
              <p:cNvSpPr/>
              <p:nvPr/>
            </p:nvSpPr>
            <p:spPr>
              <a:xfrm>
                <a:off x="8044681" y="289867"/>
                <a:ext cx="213723" cy="63953"/>
              </a:xfrm>
              <a:custGeom>
                <a:avLst/>
                <a:gdLst/>
                <a:ahLst/>
                <a:cxnLst/>
                <a:rect l="l" t="t" r="r" b="b"/>
                <a:pathLst>
                  <a:path w="6787" h="3049" extrusionOk="0">
                    <a:moveTo>
                      <a:pt x="0" y="1"/>
                    </a:moveTo>
                    <a:lnTo>
                      <a:pt x="3394" y="3049"/>
                    </a:lnTo>
                    <a:lnTo>
                      <a:pt x="6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5"/>
              <p:cNvSpPr/>
              <p:nvPr/>
            </p:nvSpPr>
            <p:spPr>
              <a:xfrm>
                <a:off x="8429389" y="701451"/>
                <a:ext cx="426312" cy="61205"/>
              </a:xfrm>
              <a:custGeom>
                <a:avLst/>
                <a:gdLst/>
                <a:ahLst/>
                <a:cxnLst/>
                <a:rect l="l" t="t" r="r" b="b"/>
                <a:pathLst>
                  <a:path w="13538" h="2918" extrusionOk="0">
                    <a:moveTo>
                      <a:pt x="0" y="0"/>
                    </a:moveTo>
                    <a:lnTo>
                      <a:pt x="6680" y="2917"/>
                    </a:lnTo>
                    <a:lnTo>
                      <a:pt x="135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5"/>
              <p:cNvSpPr/>
              <p:nvPr/>
            </p:nvSpPr>
            <p:spPr>
              <a:xfrm>
                <a:off x="8058915" y="701451"/>
                <a:ext cx="370480" cy="61205"/>
              </a:xfrm>
              <a:custGeom>
                <a:avLst/>
                <a:gdLst/>
                <a:ahLst/>
                <a:cxnLst/>
                <a:rect l="l" t="t" r="r" b="b"/>
                <a:pathLst>
                  <a:path w="11765" h="2918" extrusionOk="0">
                    <a:moveTo>
                      <a:pt x="1" y="0"/>
                    </a:moveTo>
                    <a:lnTo>
                      <a:pt x="5883" y="2917"/>
                    </a:lnTo>
                    <a:lnTo>
                      <a:pt x="11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5"/>
              <p:cNvSpPr/>
              <p:nvPr/>
            </p:nvSpPr>
            <p:spPr>
              <a:xfrm>
                <a:off x="7689229" y="701451"/>
                <a:ext cx="369693" cy="61205"/>
              </a:xfrm>
              <a:custGeom>
                <a:avLst/>
                <a:gdLst/>
                <a:ahLst/>
                <a:cxnLst/>
                <a:rect l="l" t="t" r="r" b="b"/>
                <a:pathLst>
                  <a:path w="11740" h="2918" extrusionOk="0">
                    <a:moveTo>
                      <a:pt x="0" y="0"/>
                    </a:moveTo>
                    <a:lnTo>
                      <a:pt x="5882"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5"/>
              <p:cNvSpPr/>
              <p:nvPr/>
            </p:nvSpPr>
            <p:spPr>
              <a:xfrm>
                <a:off x="7319511" y="701451"/>
                <a:ext cx="369724" cy="61205"/>
              </a:xfrm>
              <a:custGeom>
                <a:avLst/>
                <a:gdLst/>
                <a:ahLst/>
                <a:cxnLst/>
                <a:rect l="l" t="t" r="r" b="b"/>
                <a:pathLst>
                  <a:path w="11741" h="2918" extrusionOk="0">
                    <a:moveTo>
                      <a:pt x="1" y="0"/>
                    </a:moveTo>
                    <a:lnTo>
                      <a:pt x="5859" y="2917"/>
                    </a:lnTo>
                    <a:lnTo>
                      <a:pt x="117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5"/>
              <p:cNvSpPr/>
              <p:nvPr/>
            </p:nvSpPr>
            <p:spPr>
              <a:xfrm>
                <a:off x="6942330" y="936692"/>
                <a:ext cx="369693" cy="61205"/>
              </a:xfrm>
              <a:custGeom>
                <a:avLst/>
                <a:gdLst/>
                <a:ahLst/>
                <a:cxnLst/>
                <a:rect l="l" t="t" r="r" b="b"/>
                <a:pathLst>
                  <a:path w="11740" h="2918" extrusionOk="0">
                    <a:moveTo>
                      <a:pt x="5870" y="1"/>
                    </a:moveTo>
                    <a:lnTo>
                      <a:pt x="0" y="2918"/>
                    </a:lnTo>
                    <a:lnTo>
                      <a:pt x="11740" y="2918"/>
                    </a:lnTo>
                    <a:lnTo>
                      <a:pt x="58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5"/>
              <p:cNvSpPr/>
              <p:nvPr/>
            </p:nvSpPr>
            <p:spPr>
              <a:xfrm>
                <a:off x="7295136" y="240680"/>
                <a:ext cx="1713087" cy="760449"/>
              </a:xfrm>
              <a:custGeom>
                <a:avLst/>
                <a:gdLst/>
                <a:ahLst/>
                <a:cxnLst/>
                <a:rect l="l" t="t" r="r" b="b"/>
                <a:pathLst>
                  <a:path w="54401" h="36255" extrusionOk="0">
                    <a:moveTo>
                      <a:pt x="41077" y="0"/>
                    </a:moveTo>
                    <a:lnTo>
                      <a:pt x="28457" y="11359"/>
                    </a:lnTo>
                    <a:lnTo>
                      <a:pt x="28457" y="16157"/>
                    </a:lnTo>
                    <a:lnTo>
                      <a:pt x="50329" y="16157"/>
                    </a:lnTo>
                    <a:lnTo>
                      <a:pt x="50329" y="3656"/>
                    </a:lnTo>
                    <a:lnTo>
                      <a:pt x="42697" y="3656"/>
                    </a:lnTo>
                    <a:lnTo>
                      <a:pt x="32934" y="12502"/>
                    </a:lnTo>
                    <a:lnTo>
                      <a:pt x="46257" y="12502"/>
                    </a:lnTo>
                    <a:lnTo>
                      <a:pt x="46257" y="7311"/>
                    </a:lnTo>
                    <a:lnTo>
                      <a:pt x="42590" y="7311"/>
                    </a:lnTo>
                    <a:lnTo>
                      <a:pt x="42590" y="8847"/>
                    </a:lnTo>
                    <a:lnTo>
                      <a:pt x="44721" y="8847"/>
                    </a:lnTo>
                    <a:lnTo>
                      <a:pt x="44721" y="10978"/>
                    </a:lnTo>
                    <a:lnTo>
                      <a:pt x="36910" y="10978"/>
                    </a:lnTo>
                    <a:lnTo>
                      <a:pt x="43292" y="5203"/>
                    </a:lnTo>
                    <a:lnTo>
                      <a:pt x="48805" y="5203"/>
                    </a:lnTo>
                    <a:lnTo>
                      <a:pt x="48805" y="14621"/>
                    </a:lnTo>
                    <a:lnTo>
                      <a:pt x="30005" y="14621"/>
                    </a:lnTo>
                    <a:lnTo>
                      <a:pt x="30005" y="12049"/>
                    </a:lnTo>
                    <a:lnTo>
                      <a:pt x="41673" y="1536"/>
                    </a:lnTo>
                    <a:lnTo>
                      <a:pt x="52865" y="1536"/>
                    </a:lnTo>
                    <a:lnTo>
                      <a:pt x="52865" y="33254"/>
                    </a:lnTo>
                    <a:lnTo>
                      <a:pt x="49662" y="30957"/>
                    </a:lnTo>
                    <a:lnTo>
                      <a:pt x="42697" y="33921"/>
                    </a:lnTo>
                    <a:lnTo>
                      <a:pt x="35982" y="30992"/>
                    </a:lnTo>
                    <a:lnTo>
                      <a:pt x="30136" y="33897"/>
                    </a:lnTo>
                    <a:lnTo>
                      <a:pt x="24254" y="30980"/>
                    </a:lnTo>
                    <a:lnTo>
                      <a:pt x="18396" y="33897"/>
                    </a:lnTo>
                    <a:lnTo>
                      <a:pt x="12514" y="30980"/>
                    </a:lnTo>
                    <a:lnTo>
                      <a:pt x="7407" y="33516"/>
                    </a:lnTo>
                    <a:lnTo>
                      <a:pt x="7407" y="31576"/>
                    </a:lnTo>
                    <a:lnTo>
                      <a:pt x="12514" y="29040"/>
                    </a:lnTo>
                    <a:lnTo>
                      <a:pt x="18396" y="31957"/>
                    </a:lnTo>
                    <a:lnTo>
                      <a:pt x="24254" y="29040"/>
                    </a:lnTo>
                    <a:lnTo>
                      <a:pt x="30136" y="31957"/>
                    </a:lnTo>
                    <a:lnTo>
                      <a:pt x="36029" y="29028"/>
                    </a:lnTo>
                    <a:lnTo>
                      <a:pt x="42697" y="31945"/>
                    </a:lnTo>
                    <a:lnTo>
                      <a:pt x="50329" y="28682"/>
                    </a:lnTo>
                    <a:lnTo>
                      <a:pt x="50329" y="23360"/>
                    </a:lnTo>
                    <a:lnTo>
                      <a:pt x="42697" y="26611"/>
                    </a:lnTo>
                    <a:lnTo>
                      <a:pt x="35982" y="23682"/>
                    </a:lnTo>
                    <a:lnTo>
                      <a:pt x="30136" y="26587"/>
                    </a:lnTo>
                    <a:lnTo>
                      <a:pt x="24254" y="23670"/>
                    </a:lnTo>
                    <a:lnTo>
                      <a:pt x="18396" y="26587"/>
                    </a:lnTo>
                    <a:lnTo>
                      <a:pt x="12514" y="23670"/>
                    </a:lnTo>
                    <a:lnTo>
                      <a:pt x="6633" y="26587"/>
                    </a:lnTo>
                    <a:lnTo>
                      <a:pt x="1" y="23277"/>
                    </a:lnTo>
                    <a:lnTo>
                      <a:pt x="1" y="27444"/>
                    </a:lnTo>
                    <a:lnTo>
                      <a:pt x="1537" y="27444"/>
                    </a:lnTo>
                    <a:lnTo>
                      <a:pt x="1537" y="25765"/>
                    </a:lnTo>
                    <a:lnTo>
                      <a:pt x="6633" y="28301"/>
                    </a:lnTo>
                    <a:lnTo>
                      <a:pt x="12514" y="25384"/>
                    </a:lnTo>
                    <a:lnTo>
                      <a:pt x="18396" y="28301"/>
                    </a:lnTo>
                    <a:lnTo>
                      <a:pt x="24254" y="25384"/>
                    </a:lnTo>
                    <a:lnTo>
                      <a:pt x="30136" y="28301"/>
                    </a:lnTo>
                    <a:lnTo>
                      <a:pt x="36029" y="25361"/>
                    </a:lnTo>
                    <a:lnTo>
                      <a:pt x="42697" y="28278"/>
                    </a:lnTo>
                    <a:lnTo>
                      <a:pt x="48805" y="25682"/>
                    </a:lnTo>
                    <a:lnTo>
                      <a:pt x="48805" y="27670"/>
                    </a:lnTo>
                    <a:lnTo>
                      <a:pt x="42697" y="30266"/>
                    </a:lnTo>
                    <a:lnTo>
                      <a:pt x="35982" y="27325"/>
                    </a:lnTo>
                    <a:lnTo>
                      <a:pt x="30136" y="30242"/>
                    </a:lnTo>
                    <a:lnTo>
                      <a:pt x="24254" y="27313"/>
                    </a:lnTo>
                    <a:lnTo>
                      <a:pt x="18396" y="30242"/>
                    </a:lnTo>
                    <a:lnTo>
                      <a:pt x="12514" y="27313"/>
                    </a:lnTo>
                    <a:lnTo>
                      <a:pt x="5883" y="30623"/>
                    </a:lnTo>
                    <a:lnTo>
                      <a:pt x="5883" y="35993"/>
                    </a:lnTo>
                    <a:lnTo>
                      <a:pt x="12514" y="32683"/>
                    </a:lnTo>
                    <a:lnTo>
                      <a:pt x="18396" y="35624"/>
                    </a:lnTo>
                    <a:lnTo>
                      <a:pt x="24254" y="32683"/>
                    </a:lnTo>
                    <a:lnTo>
                      <a:pt x="30136" y="35624"/>
                    </a:lnTo>
                    <a:lnTo>
                      <a:pt x="36029" y="32671"/>
                    </a:lnTo>
                    <a:lnTo>
                      <a:pt x="42697" y="35588"/>
                    </a:lnTo>
                    <a:lnTo>
                      <a:pt x="49471" y="32707"/>
                    </a:lnTo>
                    <a:lnTo>
                      <a:pt x="54401" y="36255"/>
                    </a:lnTo>
                    <a:lnTo>
                      <a:pt x="544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5"/>
              <p:cNvSpPr/>
              <p:nvPr/>
            </p:nvSpPr>
            <p:spPr>
              <a:xfrm>
                <a:off x="7503992" y="969666"/>
                <a:ext cx="31" cy="21"/>
              </a:xfrm>
              <a:custGeom>
                <a:avLst/>
                <a:gdLst/>
                <a:ahLst/>
                <a:cxnLst/>
                <a:rect l="l" t="t" r="r" b="b"/>
                <a:pathLst>
                  <a:path w="1" h="1" fill="none" extrusionOk="0">
                    <a:moveTo>
                      <a:pt x="1" y="1"/>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5"/>
              <p:cNvSpPr/>
              <p:nvPr/>
            </p:nvSpPr>
            <p:spPr>
              <a:xfrm>
                <a:off x="6853459" y="240680"/>
                <a:ext cx="546666" cy="754953"/>
              </a:xfrm>
              <a:custGeom>
                <a:avLst/>
                <a:gdLst/>
                <a:ahLst/>
                <a:cxnLst/>
                <a:rect l="l" t="t" r="r" b="b"/>
                <a:pathLst>
                  <a:path w="17360" h="35993" extrusionOk="0">
                    <a:moveTo>
                      <a:pt x="9966" y="1536"/>
                    </a:moveTo>
                    <a:lnTo>
                      <a:pt x="9966" y="28659"/>
                    </a:lnTo>
                    <a:lnTo>
                      <a:pt x="15836" y="31576"/>
                    </a:lnTo>
                    <a:lnTo>
                      <a:pt x="15836" y="33516"/>
                    </a:lnTo>
                    <a:lnTo>
                      <a:pt x="8692" y="30040"/>
                    </a:lnTo>
                    <a:lnTo>
                      <a:pt x="1548" y="33516"/>
                    </a:lnTo>
                    <a:lnTo>
                      <a:pt x="1548" y="31564"/>
                    </a:lnTo>
                    <a:lnTo>
                      <a:pt x="7430" y="28659"/>
                    </a:lnTo>
                    <a:lnTo>
                      <a:pt x="7430" y="1536"/>
                    </a:lnTo>
                    <a:close/>
                    <a:moveTo>
                      <a:pt x="5882" y="0"/>
                    </a:moveTo>
                    <a:lnTo>
                      <a:pt x="5882" y="27718"/>
                    </a:lnTo>
                    <a:lnTo>
                      <a:pt x="0" y="30635"/>
                    </a:lnTo>
                    <a:lnTo>
                      <a:pt x="0" y="35993"/>
                    </a:lnTo>
                    <a:lnTo>
                      <a:pt x="8680" y="31754"/>
                    </a:lnTo>
                    <a:lnTo>
                      <a:pt x="17360" y="35993"/>
                    </a:lnTo>
                    <a:lnTo>
                      <a:pt x="17360" y="30623"/>
                    </a:lnTo>
                    <a:lnTo>
                      <a:pt x="11478" y="27706"/>
                    </a:lnTo>
                    <a:lnTo>
                      <a:pt x="11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5"/>
              <p:cNvSpPr/>
              <p:nvPr/>
            </p:nvSpPr>
            <p:spPr>
              <a:xfrm>
                <a:off x="6852703" y="562844"/>
                <a:ext cx="107633" cy="80691"/>
              </a:xfrm>
              <a:custGeom>
                <a:avLst/>
                <a:gdLst/>
                <a:ahLst/>
                <a:cxnLst/>
                <a:rect l="l" t="t" r="r" b="b"/>
                <a:pathLst>
                  <a:path w="3418" h="3847" extrusionOk="0">
                    <a:moveTo>
                      <a:pt x="3418" y="0"/>
                    </a:moveTo>
                    <a:lnTo>
                      <a:pt x="0" y="1929"/>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5"/>
              <p:cNvSpPr/>
              <p:nvPr/>
            </p:nvSpPr>
            <p:spPr>
              <a:xfrm>
                <a:off x="6852703" y="241435"/>
                <a:ext cx="107633" cy="79684"/>
              </a:xfrm>
              <a:custGeom>
                <a:avLst/>
                <a:gdLst/>
                <a:ahLst/>
                <a:cxnLst/>
                <a:rect l="l" t="t" r="r" b="b"/>
                <a:pathLst>
                  <a:path w="3418" h="3799" extrusionOk="0">
                    <a:moveTo>
                      <a:pt x="3418" y="0"/>
                    </a:moveTo>
                    <a:lnTo>
                      <a:pt x="0" y="1869"/>
                    </a:lnTo>
                    <a:lnTo>
                      <a:pt x="3418" y="3798"/>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5"/>
              <p:cNvSpPr/>
              <p:nvPr/>
            </p:nvSpPr>
            <p:spPr>
              <a:xfrm>
                <a:off x="6852703" y="321100"/>
                <a:ext cx="107633" cy="80670"/>
              </a:xfrm>
              <a:custGeom>
                <a:avLst/>
                <a:gdLst/>
                <a:ahLst/>
                <a:cxnLst/>
                <a:rect l="l" t="t" r="r" b="b"/>
                <a:pathLst>
                  <a:path w="3418" h="3846" extrusionOk="0">
                    <a:moveTo>
                      <a:pt x="3418" y="0"/>
                    </a:moveTo>
                    <a:lnTo>
                      <a:pt x="0" y="1917"/>
                    </a:lnTo>
                    <a:lnTo>
                      <a:pt x="3418" y="3846"/>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5"/>
              <p:cNvSpPr/>
              <p:nvPr/>
            </p:nvSpPr>
            <p:spPr>
              <a:xfrm>
                <a:off x="6852703" y="482423"/>
                <a:ext cx="107633" cy="80439"/>
              </a:xfrm>
              <a:custGeom>
                <a:avLst/>
                <a:gdLst/>
                <a:ahLst/>
                <a:cxnLst/>
                <a:rect l="l" t="t" r="r" b="b"/>
                <a:pathLst>
                  <a:path w="3418" h="3835" extrusionOk="0">
                    <a:moveTo>
                      <a:pt x="3418" y="1"/>
                    </a:moveTo>
                    <a:lnTo>
                      <a:pt x="0" y="1917"/>
                    </a:lnTo>
                    <a:lnTo>
                      <a:pt x="3418" y="3834"/>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5"/>
              <p:cNvSpPr/>
              <p:nvPr/>
            </p:nvSpPr>
            <p:spPr>
              <a:xfrm>
                <a:off x="6852703" y="401751"/>
                <a:ext cx="107633" cy="80691"/>
              </a:xfrm>
              <a:custGeom>
                <a:avLst/>
                <a:gdLst/>
                <a:ahLst/>
                <a:cxnLst/>
                <a:rect l="l" t="t" r="r" b="b"/>
                <a:pathLst>
                  <a:path w="3418" h="3847" extrusionOk="0">
                    <a:moveTo>
                      <a:pt x="3418" y="1"/>
                    </a:moveTo>
                    <a:lnTo>
                      <a:pt x="0" y="1930"/>
                    </a:lnTo>
                    <a:lnTo>
                      <a:pt x="3418" y="3847"/>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5"/>
              <p:cNvSpPr/>
              <p:nvPr/>
            </p:nvSpPr>
            <p:spPr>
              <a:xfrm>
                <a:off x="6852703" y="723915"/>
                <a:ext cx="107633" cy="79684"/>
              </a:xfrm>
              <a:custGeom>
                <a:avLst/>
                <a:gdLst/>
                <a:ahLst/>
                <a:cxnLst/>
                <a:rect l="l" t="t" r="r" b="b"/>
                <a:pathLst>
                  <a:path w="3418" h="3799" extrusionOk="0">
                    <a:moveTo>
                      <a:pt x="3418" y="1"/>
                    </a:moveTo>
                    <a:lnTo>
                      <a:pt x="0" y="1930"/>
                    </a:lnTo>
                    <a:lnTo>
                      <a:pt x="3418" y="3799"/>
                    </a:lnTo>
                    <a:lnTo>
                      <a:pt x="3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5"/>
              <p:cNvSpPr/>
              <p:nvPr/>
            </p:nvSpPr>
            <p:spPr>
              <a:xfrm>
                <a:off x="6852703" y="643516"/>
                <a:ext cx="107633" cy="80418"/>
              </a:xfrm>
              <a:custGeom>
                <a:avLst/>
                <a:gdLst/>
                <a:ahLst/>
                <a:cxnLst/>
                <a:rect l="l" t="t" r="r" b="b"/>
                <a:pathLst>
                  <a:path w="3418" h="3834" extrusionOk="0">
                    <a:moveTo>
                      <a:pt x="3418" y="0"/>
                    </a:moveTo>
                    <a:lnTo>
                      <a:pt x="0" y="1917"/>
                    </a:lnTo>
                    <a:lnTo>
                      <a:pt x="3418" y="3834"/>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5"/>
              <p:cNvSpPr/>
              <p:nvPr/>
            </p:nvSpPr>
            <p:spPr>
              <a:xfrm>
                <a:off x="2413255" y="576331"/>
                <a:ext cx="1689092" cy="409579"/>
              </a:xfrm>
              <a:custGeom>
                <a:avLst/>
                <a:gdLst/>
                <a:ahLst/>
                <a:cxnLst/>
                <a:rect l="l" t="t" r="r" b="b"/>
                <a:pathLst>
                  <a:path w="53639" h="19527" extrusionOk="0">
                    <a:moveTo>
                      <a:pt x="0" y="0"/>
                    </a:moveTo>
                    <a:lnTo>
                      <a:pt x="0" y="1548"/>
                    </a:lnTo>
                    <a:lnTo>
                      <a:pt x="52090" y="1548"/>
                    </a:lnTo>
                    <a:lnTo>
                      <a:pt x="52090" y="17991"/>
                    </a:lnTo>
                    <a:lnTo>
                      <a:pt x="40898" y="17991"/>
                    </a:lnTo>
                    <a:lnTo>
                      <a:pt x="29230" y="7656"/>
                    </a:lnTo>
                    <a:lnTo>
                      <a:pt x="29230" y="5132"/>
                    </a:lnTo>
                    <a:lnTo>
                      <a:pt x="48030" y="5132"/>
                    </a:lnTo>
                    <a:lnTo>
                      <a:pt x="48030" y="14395"/>
                    </a:lnTo>
                    <a:lnTo>
                      <a:pt x="42518" y="14395"/>
                    </a:lnTo>
                    <a:lnTo>
                      <a:pt x="36184" y="8739"/>
                    </a:lnTo>
                    <a:lnTo>
                      <a:pt x="43958" y="8739"/>
                    </a:lnTo>
                    <a:lnTo>
                      <a:pt x="43958" y="10811"/>
                    </a:lnTo>
                    <a:lnTo>
                      <a:pt x="41839" y="10811"/>
                    </a:lnTo>
                    <a:lnTo>
                      <a:pt x="41839" y="12335"/>
                    </a:lnTo>
                    <a:lnTo>
                      <a:pt x="45494" y="12335"/>
                    </a:lnTo>
                    <a:lnTo>
                      <a:pt x="45494" y="7204"/>
                    </a:lnTo>
                    <a:lnTo>
                      <a:pt x="32147" y="7204"/>
                    </a:lnTo>
                    <a:lnTo>
                      <a:pt x="41934" y="15943"/>
                    </a:lnTo>
                    <a:lnTo>
                      <a:pt x="49554" y="15943"/>
                    </a:lnTo>
                    <a:lnTo>
                      <a:pt x="49554" y="3608"/>
                    </a:lnTo>
                    <a:lnTo>
                      <a:pt x="27694" y="3608"/>
                    </a:lnTo>
                    <a:lnTo>
                      <a:pt x="27694" y="8347"/>
                    </a:lnTo>
                    <a:lnTo>
                      <a:pt x="40315" y="19526"/>
                    </a:lnTo>
                    <a:lnTo>
                      <a:pt x="53638" y="19526"/>
                    </a:lnTo>
                    <a:lnTo>
                      <a:pt x="536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5"/>
              <p:cNvSpPr/>
              <p:nvPr/>
            </p:nvSpPr>
            <p:spPr>
              <a:xfrm>
                <a:off x="2920940" y="793848"/>
                <a:ext cx="649418" cy="192068"/>
              </a:xfrm>
              <a:custGeom>
                <a:avLst/>
                <a:gdLst/>
                <a:ahLst/>
                <a:cxnLst/>
                <a:rect l="l" t="t" r="r" b="b"/>
                <a:pathLst>
                  <a:path w="20623" h="9157" extrusionOk="0">
                    <a:moveTo>
                      <a:pt x="10323" y="2060"/>
                    </a:moveTo>
                    <a:lnTo>
                      <a:pt x="16586" y="7621"/>
                    </a:lnTo>
                    <a:lnTo>
                      <a:pt x="4049" y="7621"/>
                    </a:lnTo>
                    <a:lnTo>
                      <a:pt x="10323" y="2060"/>
                    </a:lnTo>
                    <a:close/>
                    <a:moveTo>
                      <a:pt x="10311" y="1"/>
                    </a:moveTo>
                    <a:lnTo>
                      <a:pt x="1" y="9156"/>
                    </a:lnTo>
                    <a:lnTo>
                      <a:pt x="20622" y="9156"/>
                    </a:lnTo>
                    <a:lnTo>
                      <a:pt x="103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5"/>
              <p:cNvSpPr/>
              <p:nvPr/>
            </p:nvSpPr>
            <p:spPr>
              <a:xfrm>
                <a:off x="3138803" y="874520"/>
                <a:ext cx="213723" cy="62946"/>
              </a:xfrm>
              <a:custGeom>
                <a:avLst/>
                <a:gdLst/>
                <a:ahLst/>
                <a:cxnLst/>
                <a:rect l="l" t="t" r="r" b="b"/>
                <a:pathLst>
                  <a:path w="6787" h="3001" extrusionOk="0">
                    <a:moveTo>
                      <a:pt x="3393" y="0"/>
                    </a:moveTo>
                    <a:lnTo>
                      <a:pt x="0" y="3001"/>
                    </a:lnTo>
                    <a:lnTo>
                      <a:pt x="6787" y="3001"/>
                    </a:lnTo>
                    <a:lnTo>
                      <a:pt x="33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5"/>
              <p:cNvSpPr/>
              <p:nvPr/>
            </p:nvSpPr>
            <p:spPr>
              <a:xfrm>
                <a:off x="2541114" y="471684"/>
                <a:ext cx="427067" cy="60702"/>
              </a:xfrm>
              <a:custGeom>
                <a:avLst/>
                <a:gdLst/>
                <a:ahLst/>
                <a:cxnLst/>
                <a:rect l="l" t="t" r="r" b="b"/>
                <a:pathLst>
                  <a:path w="13562" h="2894" extrusionOk="0">
                    <a:moveTo>
                      <a:pt x="6859" y="1"/>
                    </a:moveTo>
                    <a:lnTo>
                      <a:pt x="1" y="2894"/>
                    </a:lnTo>
                    <a:lnTo>
                      <a:pt x="13562" y="2894"/>
                    </a:lnTo>
                    <a:lnTo>
                      <a:pt x="6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5"/>
              <p:cNvSpPr/>
              <p:nvPr/>
            </p:nvSpPr>
            <p:spPr>
              <a:xfrm>
                <a:off x="2968179" y="471684"/>
                <a:ext cx="369724" cy="60702"/>
              </a:xfrm>
              <a:custGeom>
                <a:avLst/>
                <a:gdLst/>
                <a:ahLst/>
                <a:cxnLst/>
                <a:rect l="l" t="t" r="r" b="b"/>
                <a:pathLst>
                  <a:path w="11741" h="2894" extrusionOk="0">
                    <a:moveTo>
                      <a:pt x="5859" y="1"/>
                    </a:moveTo>
                    <a:lnTo>
                      <a:pt x="1" y="2894"/>
                    </a:lnTo>
                    <a:lnTo>
                      <a:pt x="11740" y="2894"/>
                    </a:lnTo>
                    <a:lnTo>
                      <a:pt x="58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5"/>
              <p:cNvSpPr/>
              <p:nvPr/>
            </p:nvSpPr>
            <p:spPr>
              <a:xfrm>
                <a:off x="3337896" y="471684"/>
                <a:ext cx="369693" cy="60702"/>
              </a:xfrm>
              <a:custGeom>
                <a:avLst/>
                <a:gdLst/>
                <a:ahLst/>
                <a:cxnLst/>
                <a:rect l="l" t="t" r="r" b="b"/>
                <a:pathLst>
                  <a:path w="11740" h="2894" extrusionOk="0">
                    <a:moveTo>
                      <a:pt x="5882" y="1"/>
                    </a:moveTo>
                    <a:lnTo>
                      <a:pt x="0" y="2894"/>
                    </a:lnTo>
                    <a:lnTo>
                      <a:pt x="11740" y="2894"/>
                    </a:lnTo>
                    <a:lnTo>
                      <a:pt x="5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5"/>
              <p:cNvSpPr/>
              <p:nvPr/>
            </p:nvSpPr>
            <p:spPr>
              <a:xfrm>
                <a:off x="3707583" y="471684"/>
                <a:ext cx="370480" cy="60702"/>
              </a:xfrm>
              <a:custGeom>
                <a:avLst/>
                <a:gdLst/>
                <a:ahLst/>
                <a:cxnLst/>
                <a:rect l="l" t="t" r="r" b="b"/>
                <a:pathLst>
                  <a:path w="11765" h="2894" extrusionOk="0">
                    <a:moveTo>
                      <a:pt x="5883" y="1"/>
                    </a:moveTo>
                    <a:lnTo>
                      <a:pt x="1" y="2894"/>
                    </a:lnTo>
                    <a:lnTo>
                      <a:pt x="11764" y="2894"/>
                    </a:lnTo>
                    <a:lnTo>
                      <a:pt x="5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5"/>
              <p:cNvSpPr/>
              <p:nvPr/>
            </p:nvSpPr>
            <p:spPr>
              <a:xfrm>
                <a:off x="4085173" y="240176"/>
                <a:ext cx="369693" cy="60450"/>
              </a:xfrm>
              <a:custGeom>
                <a:avLst/>
                <a:gdLst/>
                <a:ahLst/>
                <a:cxnLst/>
                <a:rect l="l" t="t" r="r" b="b"/>
                <a:pathLst>
                  <a:path w="11740" h="2882" extrusionOk="0">
                    <a:moveTo>
                      <a:pt x="0" y="1"/>
                    </a:moveTo>
                    <a:lnTo>
                      <a:pt x="5870" y="2882"/>
                    </a:lnTo>
                    <a:lnTo>
                      <a:pt x="11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5"/>
              <p:cNvSpPr/>
              <p:nvPr/>
            </p:nvSpPr>
            <p:spPr>
              <a:xfrm>
                <a:off x="2388881" y="236925"/>
                <a:ext cx="1713465" cy="748975"/>
              </a:xfrm>
              <a:custGeom>
                <a:avLst/>
                <a:gdLst/>
                <a:ahLst/>
                <a:cxnLst/>
                <a:rect l="l" t="t" r="r" b="b"/>
                <a:pathLst>
                  <a:path w="54413" h="35708" extrusionOk="0">
                    <a:moveTo>
                      <a:pt x="1" y="1"/>
                    </a:moveTo>
                    <a:lnTo>
                      <a:pt x="1" y="35707"/>
                    </a:lnTo>
                    <a:lnTo>
                      <a:pt x="13324" y="35707"/>
                    </a:lnTo>
                    <a:lnTo>
                      <a:pt x="25944" y="24528"/>
                    </a:lnTo>
                    <a:lnTo>
                      <a:pt x="25944" y="19789"/>
                    </a:lnTo>
                    <a:lnTo>
                      <a:pt x="4073" y="19789"/>
                    </a:lnTo>
                    <a:lnTo>
                      <a:pt x="4073" y="32124"/>
                    </a:lnTo>
                    <a:lnTo>
                      <a:pt x="11693" y="32124"/>
                    </a:lnTo>
                    <a:lnTo>
                      <a:pt x="21491" y="23385"/>
                    </a:lnTo>
                    <a:lnTo>
                      <a:pt x="8144" y="23385"/>
                    </a:lnTo>
                    <a:lnTo>
                      <a:pt x="8144" y="28516"/>
                    </a:lnTo>
                    <a:lnTo>
                      <a:pt x="11800" y="28516"/>
                    </a:lnTo>
                    <a:lnTo>
                      <a:pt x="11800" y="26992"/>
                    </a:lnTo>
                    <a:lnTo>
                      <a:pt x="9668" y="26992"/>
                    </a:lnTo>
                    <a:lnTo>
                      <a:pt x="9668" y="24920"/>
                    </a:lnTo>
                    <a:lnTo>
                      <a:pt x="17455" y="24920"/>
                    </a:lnTo>
                    <a:lnTo>
                      <a:pt x="11121" y="30576"/>
                    </a:lnTo>
                    <a:lnTo>
                      <a:pt x="5608" y="30576"/>
                    </a:lnTo>
                    <a:lnTo>
                      <a:pt x="5608" y="21313"/>
                    </a:lnTo>
                    <a:lnTo>
                      <a:pt x="24408" y="21313"/>
                    </a:lnTo>
                    <a:lnTo>
                      <a:pt x="24408" y="23837"/>
                    </a:lnTo>
                    <a:lnTo>
                      <a:pt x="12740" y="34172"/>
                    </a:lnTo>
                    <a:lnTo>
                      <a:pt x="1548" y="34172"/>
                    </a:lnTo>
                    <a:lnTo>
                      <a:pt x="1548" y="2965"/>
                    </a:lnTo>
                    <a:lnTo>
                      <a:pt x="4751" y="5228"/>
                    </a:lnTo>
                    <a:lnTo>
                      <a:pt x="11693" y="2311"/>
                    </a:lnTo>
                    <a:lnTo>
                      <a:pt x="18408" y="5216"/>
                    </a:lnTo>
                    <a:lnTo>
                      <a:pt x="24254" y="2334"/>
                    </a:lnTo>
                    <a:lnTo>
                      <a:pt x="30135" y="5216"/>
                    </a:lnTo>
                    <a:lnTo>
                      <a:pt x="36017" y="2334"/>
                    </a:lnTo>
                    <a:lnTo>
                      <a:pt x="41875" y="5216"/>
                    </a:lnTo>
                    <a:lnTo>
                      <a:pt x="46995" y="2715"/>
                    </a:lnTo>
                    <a:lnTo>
                      <a:pt x="46995" y="4609"/>
                    </a:lnTo>
                    <a:lnTo>
                      <a:pt x="41875" y="7109"/>
                    </a:lnTo>
                    <a:lnTo>
                      <a:pt x="36017" y="4228"/>
                    </a:lnTo>
                    <a:lnTo>
                      <a:pt x="30135" y="7109"/>
                    </a:lnTo>
                    <a:lnTo>
                      <a:pt x="24254" y="4228"/>
                    </a:lnTo>
                    <a:lnTo>
                      <a:pt x="18360" y="7121"/>
                    </a:lnTo>
                    <a:lnTo>
                      <a:pt x="11716" y="4251"/>
                    </a:lnTo>
                    <a:lnTo>
                      <a:pt x="4073" y="7442"/>
                    </a:lnTo>
                    <a:lnTo>
                      <a:pt x="4073" y="12717"/>
                    </a:lnTo>
                    <a:lnTo>
                      <a:pt x="11693" y="9514"/>
                    </a:lnTo>
                    <a:lnTo>
                      <a:pt x="18408" y="12407"/>
                    </a:lnTo>
                    <a:lnTo>
                      <a:pt x="24254" y="9526"/>
                    </a:lnTo>
                    <a:lnTo>
                      <a:pt x="30135" y="12419"/>
                    </a:lnTo>
                    <a:lnTo>
                      <a:pt x="36017" y="9526"/>
                    </a:lnTo>
                    <a:lnTo>
                      <a:pt x="41875" y="12419"/>
                    </a:lnTo>
                    <a:lnTo>
                      <a:pt x="47757" y="9526"/>
                    </a:lnTo>
                    <a:lnTo>
                      <a:pt x="54412" y="12788"/>
                    </a:lnTo>
                    <a:lnTo>
                      <a:pt x="54412" y="8680"/>
                    </a:lnTo>
                    <a:lnTo>
                      <a:pt x="52864" y="8680"/>
                    </a:lnTo>
                    <a:lnTo>
                      <a:pt x="52864" y="10335"/>
                    </a:lnTo>
                    <a:lnTo>
                      <a:pt x="47757" y="7811"/>
                    </a:lnTo>
                    <a:lnTo>
                      <a:pt x="41875" y="10704"/>
                    </a:lnTo>
                    <a:lnTo>
                      <a:pt x="36017" y="7811"/>
                    </a:lnTo>
                    <a:lnTo>
                      <a:pt x="30135" y="10704"/>
                    </a:lnTo>
                    <a:lnTo>
                      <a:pt x="24254" y="7811"/>
                    </a:lnTo>
                    <a:lnTo>
                      <a:pt x="18360" y="10716"/>
                    </a:lnTo>
                    <a:lnTo>
                      <a:pt x="11716" y="7847"/>
                    </a:lnTo>
                    <a:lnTo>
                      <a:pt x="5608" y="10407"/>
                    </a:lnTo>
                    <a:lnTo>
                      <a:pt x="5608" y="8478"/>
                    </a:lnTo>
                    <a:lnTo>
                      <a:pt x="11693" y="5918"/>
                    </a:lnTo>
                    <a:lnTo>
                      <a:pt x="18408" y="8799"/>
                    </a:lnTo>
                    <a:lnTo>
                      <a:pt x="24254" y="5942"/>
                    </a:lnTo>
                    <a:lnTo>
                      <a:pt x="30135" y="8811"/>
                    </a:lnTo>
                    <a:lnTo>
                      <a:pt x="36017" y="5942"/>
                    </a:lnTo>
                    <a:lnTo>
                      <a:pt x="41875" y="8811"/>
                    </a:lnTo>
                    <a:lnTo>
                      <a:pt x="48530" y="5561"/>
                    </a:lnTo>
                    <a:lnTo>
                      <a:pt x="48530" y="263"/>
                    </a:lnTo>
                    <a:lnTo>
                      <a:pt x="41875" y="3501"/>
                    </a:lnTo>
                    <a:lnTo>
                      <a:pt x="36017" y="632"/>
                    </a:lnTo>
                    <a:lnTo>
                      <a:pt x="30135" y="3501"/>
                    </a:lnTo>
                    <a:lnTo>
                      <a:pt x="24254" y="632"/>
                    </a:lnTo>
                    <a:lnTo>
                      <a:pt x="18360" y="3513"/>
                    </a:lnTo>
                    <a:lnTo>
                      <a:pt x="11716" y="644"/>
                    </a:lnTo>
                    <a:lnTo>
                      <a:pt x="4942" y="348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5"/>
              <p:cNvSpPr/>
              <p:nvPr/>
            </p:nvSpPr>
            <p:spPr>
              <a:xfrm>
                <a:off x="3892819" y="267906"/>
                <a:ext cx="31" cy="21"/>
              </a:xfrm>
              <a:custGeom>
                <a:avLst/>
                <a:gdLst/>
                <a:ahLst/>
                <a:cxnLst/>
                <a:rect l="l" t="t" r="r" b="b"/>
                <a:pathLst>
                  <a:path w="1" h="1" fill="none" extrusionOk="0">
                    <a:moveTo>
                      <a:pt x="1" y="0"/>
                    </a:moveTo>
                    <a:close/>
                  </a:path>
                </a:pathLst>
              </a:custGeom>
              <a:solidFill>
                <a:schemeClr val="dk2"/>
              </a:solidFill>
              <a:ln w="14875" cap="flat" cmpd="sng">
                <a:solidFill>
                  <a:srgbClr val="000000"/>
                </a:solidFill>
                <a:prstDash val="solid"/>
                <a:miter lim="1190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5"/>
              <p:cNvSpPr/>
              <p:nvPr/>
            </p:nvSpPr>
            <p:spPr>
              <a:xfrm>
                <a:off x="3997058" y="242169"/>
                <a:ext cx="546289" cy="743732"/>
              </a:xfrm>
              <a:custGeom>
                <a:avLst/>
                <a:gdLst/>
                <a:ahLst/>
                <a:cxnLst/>
                <a:rect l="l" t="t" r="r" b="b"/>
                <a:pathLst>
                  <a:path w="17348" h="35458" extrusionOk="0">
                    <a:moveTo>
                      <a:pt x="15812" y="2454"/>
                    </a:moveTo>
                    <a:lnTo>
                      <a:pt x="15812" y="4359"/>
                    </a:lnTo>
                    <a:lnTo>
                      <a:pt x="9942" y="7228"/>
                    </a:lnTo>
                    <a:lnTo>
                      <a:pt x="9942" y="33922"/>
                    </a:lnTo>
                    <a:lnTo>
                      <a:pt x="7406" y="33922"/>
                    </a:lnTo>
                    <a:lnTo>
                      <a:pt x="7406" y="7228"/>
                    </a:lnTo>
                    <a:lnTo>
                      <a:pt x="1524" y="4359"/>
                    </a:lnTo>
                    <a:lnTo>
                      <a:pt x="1524" y="2454"/>
                    </a:lnTo>
                    <a:lnTo>
                      <a:pt x="8668" y="5882"/>
                    </a:lnTo>
                    <a:lnTo>
                      <a:pt x="15812" y="2454"/>
                    </a:lnTo>
                    <a:close/>
                    <a:moveTo>
                      <a:pt x="17348" y="1"/>
                    </a:moveTo>
                    <a:lnTo>
                      <a:pt x="8668" y="4180"/>
                    </a:lnTo>
                    <a:lnTo>
                      <a:pt x="0" y="13"/>
                    </a:lnTo>
                    <a:lnTo>
                      <a:pt x="0" y="5323"/>
                    </a:lnTo>
                    <a:lnTo>
                      <a:pt x="5870" y="8192"/>
                    </a:lnTo>
                    <a:lnTo>
                      <a:pt x="5870" y="35457"/>
                    </a:lnTo>
                    <a:lnTo>
                      <a:pt x="11466" y="35457"/>
                    </a:lnTo>
                    <a:lnTo>
                      <a:pt x="11466" y="8180"/>
                    </a:lnTo>
                    <a:lnTo>
                      <a:pt x="17348" y="5311"/>
                    </a:lnTo>
                    <a:lnTo>
                      <a:pt x="173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5"/>
              <p:cNvSpPr/>
              <p:nvPr/>
            </p:nvSpPr>
            <p:spPr>
              <a:xfrm>
                <a:off x="4436500" y="589063"/>
                <a:ext cx="108389" cy="79432"/>
              </a:xfrm>
              <a:custGeom>
                <a:avLst/>
                <a:gdLst/>
                <a:ahLst/>
                <a:cxnLst/>
                <a:rect l="l" t="t" r="r" b="b"/>
                <a:pathLst>
                  <a:path w="3442" h="3787" extrusionOk="0">
                    <a:moveTo>
                      <a:pt x="1" y="1"/>
                    </a:moveTo>
                    <a:lnTo>
                      <a:pt x="1" y="3787"/>
                    </a:lnTo>
                    <a:lnTo>
                      <a:pt x="3442" y="189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5"/>
              <p:cNvSpPr/>
              <p:nvPr/>
            </p:nvSpPr>
            <p:spPr>
              <a:xfrm>
                <a:off x="4436500" y="906739"/>
                <a:ext cx="108389" cy="78174"/>
              </a:xfrm>
              <a:custGeom>
                <a:avLst/>
                <a:gdLst/>
                <a:ahLst/>
                <a:cxnLst/>
                <a:rect l="l" t="t" r="r" b="b"/>
                <a:pathLst>
                  <a:path w="3442" h="3727" extrusionOk="0">
                    <a:moveTo>
                      <a:pt x="1" y="0"/>
                    </a:moveTo>
                    <a:lnTo>
                      <a:pt x="1" y="3727"/>
                    </a:lnTo>
                    <a:lnTo>
                      <a:pt x="3442" y="188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5"/>
              <p:cNvSpPr/>
              <p:nvPr/>
            </p:nvSpPr>
            <p:spPr>
              <a:xfrm>
                <a:off x="4436500" y="827325"/>
                <a:ext cx="108389" cy="79432"/>
              </a:xfrm>
              <a:custGeom>
                <a:avLst/>
                <a:gdLst/>
                <a:ahLst/>
                <a:cxnLst/>
                <a:rect l="l" t="t" r="r" b="b"/>
                <a:pathLst>
                  <a:path w="3442" h="3787" extrusionOk="0">
                    <a:moveTo>
                      <a:pt x="1" y="0"/>
                    </a:moveTo>
                    <a:lnTo>
                      <a:pt x="1" y="3786"/>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5"/>
              <p:cNvSpPr/>
              <p:nvPr/>
            </p:nvSpPr>
            <p:spPr>
              <a:xfrm>
                <a:off x="4436500" y="668477"/>
                <a:ext cx="108389" cy="79684"/>
              </a:xfrm>
              <a:custGeom>
                <a:avLst/>
                <a:gdLst/>
                <a:ahLst/>
                <a:cxnLst/>
                <a:rect l="l" t="t" r="r" b="b"/>
                <a:pathLst>
                  <a:path w="3442" h="3799" extrusionOk="0">
                    <a:moveTo>
                      <a:pt x="1" y="1"/>
                    </a:moveTo>
                    <a:lnTo>
                      <a:pt x="1" y="3799"/>
                    </a:lnTo>
                    <a:lnTo>
                      <a:pt x="3442" y="190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5"/>
              <p:cNvSpPr/>
              <p:nvPr/>
            </p:nvSpPr>
            <p:spPr>
              <a:xfrm>
                <a:off x="4436500" y="748142"/>
                <a:ext cx="108389" cy="79202"/>
              </a:xfrm>
              <a:custGeom>
                <a:avLst/>
                <a:gdLst/>
                <a:ahLst/>
                <a:cxnLst/>
                <a:rect l="l" t="t" r="r" b="b"/>
                <a:pathLst>
                  <a:path w="3442" h="3776" extrusionOk="0">
                    <a:moveTo>
                      <a:pt x="1" y="1"/>
                    </a:moveTo>
                    <a:lnTo>
                      <a:pt x="1" y="3775"/>
                    </a:lnTo>
                    <a:lnTo>
                      <a:pt x="3442" y="18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5"/>
              <p:cNvSpPr/>
              <p:nvPr/>
            </p:nvSpPr>
            <p:spPr>
              <a:xfrm>
                <a:off x="4436500" y="431474"/>
                <a:ext cx="108389" cy="78447"/>
              </a:xfrm>
              <a:custGeom>
                <a:avLst/>
                <a:gdLst/>
                <a:ahLst/>
                <a:cxnLst/>
                <a:rect l="l" t="t" r="r" b="b"/>
                <a:pathLst>
                  <a:path w="3442" h="3740" extrusionOk="0">
                    <a:moveTo>
                      <a:pt x="1" y="1"/>
                    </a:moveTo>
                    <a:lnTo>
                      <a:pt x="1" y="3739"/>
                    </a:lnTo>
                    <a:lnTo>
                      <a:pt x="3442" y="184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5"/>
              <p:cNvSpPr/>
              <p:nvPr/>
            </p:nvSpPr>
            <p:spPr>
              <a:xfrm>
                <a:off x="4436500" y="509901"/>
                <a:ext cx="108389" cy="79181"/>
              </a:xfrm>
              <a:custGeom>
                <a:avLst/>
                <a:gdLst/>
                <a:ahLst/>
                <a:cxnLst/>
                <a:rect l="l" t="t" r="r" b="b"/>
                <a:pathLst>
                  <a:path w="3442" h="3775" extrusionOk="0">
                    <a:moveTo>
                      <a:pt x="1" y="0"/>
                    </a:moveTo>
                    <a:lnTo>
                      <a:pt x="1" y="3775"/>
                    </a:lnTo>
                    <a:lnTo>
                      <a:pt x="3442" y="189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5"/>
              <p:cNvSpPr/>
              <p:nvPr/>
            </p:nvSpPr>
            <p:spPr>
              <a:xfrm>
                <a:off x="4611218" y="240680"/>
                <a:ext cx="2179864" cy="211533"/>
              </a:xfrm>
              <a:custGeom>
                <a:avLst/>
                <a:gdLst/>
                <a:ahLst/>
                <a:cxnLst/>
                <a:rect l="l" t="t" r="r" b="b"/>
                <a:pathLst>
                  <a:path w="69224" h="10085" extrusionOk="0">
                    <a:moveTo>
                      <a:pt x="67688" y="1536"/>
                    </a:moveTo>
                    <a:lnTo>
                      <a:pt x="67688" y="5799"/>
                    </a:lnTo>
                    <a:lnTo>
                      <a:pt x="62592" y="1536"/>
                    </a:lnTo>
                    <a:close/>
                    <a:moveTo>
                      <a:pt x="6454" y="1536"/>
                    </a:moveTo>
                    <a:lnTo>
                      <a:pt x="1537" y="6406"/>
                    </a:lnTo>
                    <a:lnTo>
                      <a:pt x="1537" y="1536"/>
                    </a:lnTo>
                    <a:close/>
                    <a:moveTo>
                      <a:pt x="1" y="0"/>
                    </a:moveTo>
                    <a:lnTo>
                      <a:pt x="1" y="10085"/>
                    </a:lnTo>
                    <a:lnTo>
                      <a:pt x="8633" y="1536"/>
                    </a:lnTo>
                    <a:lnTo>
                      <a:pt x="60175" y="1536"/>
                    </a:lnTo>
                    <a:lnTo>
                      <a:pt x="69224" y="9085"/>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5"/>
              <p:cNvSpPr/>
              <p:nvPr/>
            </p:nvSpPr>
            <p:spPr>
              <a:xfrm>
                <a:off x="5216781" y="322338"/>
                <a:ext cx="476948" cy="180574"/>
              </a:xfrm>
              <a:custGeom>
                <a:avLst/>
                <a:gdLst/>
                <a:ahLst/>
                <a:cxnLst/>
                <a:rect l="l" t="t" r="r" b="b"/>
                <a:pathLst>
                  <a:path w="15146" h="8609" extrusionOk="0">
                    <a:moveTo>
                      <a:pt x="11431" y="1549"/>
                    </a:moveTo>
                    <a:lnTo>
                      <a:pt x="8621" y="4335"/>
                    </a:lnTo>
                    <a:lnTo>
                      <a:pt x="11407" y="7085"/>
                    </a:lnTo>
                    <a:lnTo>
                      <a:pt x="3775" y="7085"/>
                    </a:lnTo>
                    <a:lnTo>
                      <a:pt x="6585" y="4335"/>
                    </a:lnTo>
                    <a:lnTo>
                      <a:pt x="3775" y="1549"/>
                    </a:lnTo>
                    <a:close/>
                    <a:moveTo>
                      <a:pt x="12" y="1"/>
                    </a:moveTo>
                    <a:lnTo>
                      <a:pt x="4358" y="4323"/>
                    </a:lnTo>
                    <a:lnTo>
                      <a:pt x="1" y="8609"/>
                    </a:lnTo>
                    <a:lnTo>
                      <a:pt x="15145" y="8609"/>
                    </a:lnTo>
                    <a:lnTo>
                      <a:pt x="10764" y="4323"/>
                    </a:lnTo>
                    <a:lnTo>
                      <a:pt x="151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5"/>
              <p:cNvSpPr/>
              <p:nvPr/>
            </p:nvSpPr>
            <p:spPr>
              <a:xfrm>
                <a:off x="5708719" y="322338"/>
                <a:ext cx="476570" cy="180574"/>
              </a:xfrm>
              <a:custGeom>
                <a:avLst/>
                <a:gdLst/>
                <a:ahLst/>
                <a:cxnLst/>
                <a:rect l="l" t="t" r="r" b="b"/>
                <a:pathLst>
                  <a:path w="15134" h="8609" extrusionOk="0">
                    <a:moveTo>
                      <a:pt x="11431" y="1549"/>
                    </a:moveTo>
                    <a:lnTo>
                      <a:pt x="8609" y="4335"/>
                    </a:lnTo>
                    <a:lnTo>
                      <a:pt x="11395" y="7085"/>
                    </a:lnTo>
                    <a:lnTo>
                      <a:pt x="3763" y="7085"/>
                    </a:lnTo>
                    <a:lnTo>
                      <a:pt x="6573" y="4335"/>
                    </a:lnTo>
                    <a:lnTo>
                      <a:pt x="3763" y="1549"/>
                    </a:lnTo>
                    <a:close/>
                    <a:moveTo>
                      <a:pt x="12" y="1"/>
                    </a:moveTo>
                    <a:lnTo>
                      <a:pt x="4358" y="4323"/>
                    </a:lnTo>
                    <a:lnTo>
                      <a:pt x="1" y="8609"/>
                    </a:lnTo>
                    <a:lnTo>
                      <a:pt x="15133" y="8609"/>
                    </a:lnTo>
                    <a:lnTo>
                      <a:pt x="10752" y="4323"/>
                    </a:lnTo>
                    <a:lnTo>
                      <a:pt x="15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5"/>
              <p:cNvSpPr/>
              <p:nvPr/>
            </p:nvSpPr>
            <p:spPr>
              <a:xfrm>
                <a:off x="4611218" y="321834"/>
                <a:ext cx="2179864" cy="664069"/>
              </a:xfrm>
              <a:custGeom>
                <a:avLst/>
                <a:gdLst/>
                <a:ahLst/>
                <a:cxnLst/>
                <a:rect l="l" t="t" r="r" b="b"/>
                <a:pathLst>
                  <a:path w="69224" h="31660" extrusionOk="0">
                    <a:moveTo>
                      <a:pt x="60354" y="1549"/>
                    </a:moveTo>
                    <a:lnTo>
                      <a:pt x="67688" y="8204"/>
                    </a:lnTo>
                    <a:lnTo>
                      <a:pt x="67688" y="30112"/>
                    </a:lnTo>
                    <a:lnTo>
                      <a:pt x="1537" y="30112"/>
                    </a:lnTo>
                    <a:lnTo>
                      <a:pt x="1537" y="8204"/>
                    </a:lnTo>
                    <a:lnTo>
                      <a:pt x="8871" y="1549"/>
                    </a:lnTo>
                    <a:lnTo>
                      <a:pt x="15039" y="1549"/>
                    </a:lnTo>
                    <a:lnTo>
                      <a:pt x="12229" y="4347"/>
                    </a:lnTo>
                    <a:lnTo>
                      <a:pt x="15003" y="7109"/>
                    </a:lnTo>
                    <a:lnTo>
                      <a:pt x="4228" y="7109"/>
                    </a:lnTo>
                    <a:lnTo>
                      <a:pt x="4228" y="12300"/>
                    </a:lnTo>
                    <a:lnTo>
                      <a:pt x="64997" y="12300"/>
                    </a:lnTo>
                    <a:lnTo>
                      <a:pt x="64997" y="7109"/>
                    </a:lnTo>
                    <a:lnTo>
                      <a:pt x="54222" y="7109"/>
                    </a:lnTo>
                    <a:lnTo>
                      <a:pt x="57008" y="4347"/>
                    </a:lnTo>
                    <a:lnTo>
                      <a:pt x="54198" y="1549"/>
                    </a:lnTo>
                    <a:close/>
                    <a:moveTo>
                      <a:pt x="8276" y="1"/>
                    </a:moveTo>
                    <a:lnTo>
                      <a:pt x="1" y="7526"/>
                    </a:lnTo>
                    <a:lnTo>
                      <a:pt x="1" y="31659"/>
                    </a:lnTo>
                    <a:lnTo>
                      <a:pt x="69224" y="31659"/>
                    </a:lnTo>
                    <a:lnTo>
                      <a:pt x="69224" y="7526"/>
                    </a:lnTo>
                    <a:lnTo>
                      <a:pt x="60949" y="1"/>
                    </a:lnTo>
                    <a:lnTo>
                      <a:pt x="50483" y="1"/>
                    </a:lnTo>
                    <a:lnTo>
                      <a:pt x="54829" y="4335"/>
                    </a:lnTo>
                    <a:lnTo>
                      <a:pt x="50472" y="8621"/>
                    </a:lnTo>
                    <a:lnTo>
                      <a:pt x="63449" y="8621"/>
                    </a:lnTo>
                    <a:lnTo>
                      <a:pt x="63449" y="10740"/>
                    </a:lnTo>
                    <a:lnTo>
                      <a:pt x="5764" y="10740"/>
                    </a:lnTo>
                    <a:lnTo>
                      <a:pt x="5764" y="8621"/>
                    </a:lnTo>
                    <a:lnTo>
                      <a:pt x="18753" y="8621"/>
                    </a:lnTo>
                    <a:lnTo>
                      <a:pt x="14396" y="4335"/>
                    </a:lnTo>
                    <a:lnTo>
                      <a:pt x="18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5"/>
              <p:cNvSpPr/>
              <p:nvPr/>
            </p:nvSpPr>
            <p:spPr>
              <a:xfrm>
                <a:off x="6112921" y="360555"/>
                <a:ext cx="160127" cy="105651"/>
              </a:xfrm>
              <a:custGeom>
                <a:avLst/>
                <a:gdLst/>
                <a:ahLst/>
                <a:cxnLst/>
                <a:rect l="l" t="t" r="r" b="b"/>
                <a:pathLst>
                  <a:path w="5085" h="5037" extrusionOk="0">
                    <a:moveTo>
                      <a:pt x="2548" y="0"/>
                    </a:moveTo>
                    <a:lnTo>
                      <a:pt x="0" y="2548"/>
                    </a:lnTo>
                    <a:lnTo>
                      <a:pt x="2548" y="5037"/>
                    </a:lnTo>
                    <a:lnTo>
                      <a:pt x="5084"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55"/>
              <p:cNvSpPr/>
              <p:nvPr/>
            </p:nvSpPr>
            <p:spPr>
              <a:xfrm>
                <a:off x="5621360" y="360555"/>
                <a:ext cx="159749" cy="105651"/>
              </a:xfrm>
              <a:custGeom>
                <a:avLst/>
                <a:gdLst/>
                <a:ahLst/>
                <a:cxnLst/>
                <a:rect l="l" t="t" r="r" b="b"/>
                <a:pathLst>
                  <a:path w="5073" h="5037" extrusionOk="0">
                    <a:moveTo>
                      <a:pt x="2548" y="0"/>
                    </a:moveTo>
                    <a:lnTo>
                      <a:pt x="0" y="2548"/>
                    </a:lnTo>
                    <a:lnTo>
                      <a:pt x="2548" y="5037"/>
                    </a:lnTo>
                    <a:lnTo>
                      <a:pt x="5072" y="2548"/>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5"/>
              <p:cNvSpPr/>
              <p:nvPr/>
            </p:nvSpPr>
            <p:spPr>
              <a:xfrm>
                <a:off x="5129799" y="360555"/>
                <a:ext cx="159749" cy="105651"/>
              </a:xfrm>
              <a:custGeom>
                <a:avLst/>
                <a:gdLst/>
                <a:ahLst/>
                <a:cxnLst/>
                <a:rect l="l" t="t" r="r" b="b"/>
                <a:pathLst>
                  <a:path w="5073" h="5037" extrusionOk="0">
                    <a:moveTo>
                      <a:pt x="2536" y="0"/>
                    </a:moveTo>
                    <a:lnTo>
                      <a:pt x="0" y="2548"/>
                    </a:lnTo>
                    <a:lnTo>
                      <a:pt x="2536" y="5037"/>
                    </a:lnTo>
                    <a:lnTo>
                      <a:pt x="5072" y="2548"/>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5"/>
              <p:cNvSpPr/>
              <p:nvPr/>
            </p:nvSpPr>
            <p:spPr>
              <a:xfrm>
                <a:off x="4744335" y="624030"/>
                <a:ext cx="1913679" cy="285218"/>
              </a:xfrm>
              <a:custGeom>
                <a:avLst/>
                <a:gdLst/>
                <a:ahLst/>
                <a:cxnLst/>
                <a:rect l="l" t="t" r="r" b="b"/>
                <a:pathLst>
                  <a:path w="60771" h="13598" extrusionOk="0">
                    <a:moveTo>
                      <a:pt x="59234" y="1536"/>
                    </a:moveTo>
                    <a:lnTo>
                      <a:pt x="59234" y="12061"/>
                    </a:lnTo>
                    <a:lnTo>
                      <a:pt x="1548" y="12061"/>
                    </a:lnTo>
                    <a:lnTo>
                      <a:pt x="1548" y="1536"/>
                    </a:lnTo>
                    <a:close/>
                    <a:moveTo>
                      <a:pt x="1" y="0"/>
                    </a:moveTo>
                    <a:lnTo>
                      <a:pt x="1" y="13597"/>
                    </a:lnTo>
                    <a:lnTo>
                      <a:pt x="60770" y="13597"/>
                    </a:lnTo>
                    <a:lnTo>
                      <a:pt x="60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5"/>
              <p:cNvSpPr/>
              <p:nvPr/>
            </p:nvSpPr>
            <p:spPr>
              <a:xfrm>
                <a:off x="6434267" y="513383"/>
                <a:ext cx="40150" cy="23261"/>
              </a:xfrm>
              <a:custGeom>
                <a:avLst/>
                <a:gdLst/>
                <a:ahLst/>
                <a:cxnLst/>
                <a:rect l="l" t="t" r="r" b="b"/>
                <a:pathLst>
                  <a:path w="1275" h="1109" extrusionOk="0">
                    <a:moveTo>
                      <a:pt x="0" y="1"/>
                    </a:moveTo>
                    <a:lnTo>
                      <a:pt x="0" y="1108"/>
                    </a:lnTo>
                    <a:lnTo>
                      <a:pt x="1274" y="1108"/>
                    </a:lnTo>
                    <a:lnTo>
                      <a:pt x="1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5"/>
              <p:cNvSpPr/>
              <p:nvPr/>
            </p:nvSpPr>
            <p:spPr>
              <a:xfrm>
                <a:off x="6183401" y="513383"/>
                <a:ext cx="40150" cy="23261"/>
              </a:xfrm>
              <a:custGeom>
                <a:avLst/>
                <a:gdLst/>
                <a:ahLst/>
                <a:cxnLst/>
                <a:rect l="l" t="t" r="r" b="b"/>
                <a:pathLst>
                  <a:path w="1275" h="1109" extrusionOk="0">
                    <a:moveTo>
                      <a:pt x="1" y="1"/>
                    </a:moveTo>
                    <a:lnTo>
                      <a:pt x="1" y="1108"/>
                    </a:lnTo>
                    <a:lnTo>
                      <a:pt x="1275" y="1108"/>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5"/>
              <p:cNvSpPr/>
              <p:nvPr/>
            </p:nvSpPr>
            <p:spPr>
              <a:xfrm>
                <a:off x="5932188"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5"/>
              <p:cNvSpPr/>
              <p:nvPr/>
            </p:nvSpPr>
            <p:spPr>
              <a:xfrm>
                <a:off x="5681353"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5"/>
              <p:cNvSpPr/>
              <p:nvPr/>
            </p:nvSpPr>
            <p:spPr>
              <a:xfrm>
                <a:off x="5430518" y="513383"/>
                <a:ext cx="39772" cy="23261"/>
              </a:xfrm>
              <a:custGeom>
                <a:avLst/>
                <a:gdLst/>
                <a:ahLst/>
                <a:cxnLst/>
                <a:rect l="l" t="t" r="r" b="b"/>
                <a:pathLst>
                  <a:path w="1263" h="1109" extrusionOk="0">
                    <a:moveTo>
                      <a:pt x="0" y="1"/>
                    </a:moveTo>
                    <a:lnTo>
                      <a:pt x="0" y="1108"/>
                    </a:lnTo>
                    <a:lnTo>
                      <a:pt x="1262" y="1108"/>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5"/>
              <p:cNvSpPr/>
              <p:nvPr/>
            </p:nvSpPr>
            <p:spPr>
              <a:xfrm>
                <a:off x="5179273"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5"/>
              <p:cNvSpPr/>
              <p:nvPr/>
            </p:nvSpPr>
            <p:spPr>
              <a:xfrm>
                <a:off x="4928439" y="513383"/>
                <a:ext cx="39772" cy="23261"/>
              </a:xfrm>
              <a:custGeom>
                <a:avLst/>
                <a:gdLst/>
                <a:ahLst/>
                <a:cxnLst/>
                <a:rect l="l" t="t" r="r" b="b"/>
                <a:pathLst>
                  <a:path w="1263" h="1109" extrusionOk="0">
                    <a:moveTo>
                      <a:pt x="1" y="1"/>
                    </a:moveTo>
                    <a:lnTo>
                      <a:pt x="1" y="1108"/>
                    </a:lnTo>
                    <a:lnTo>
                      <a:pt x="1263" y="1108"/>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5"/>
              <p:cNvSpPr/>
              <p:nvPr/>
            </p:nvSpPr>
            <p:spPr>
              <a:xfrm>
                <a:off x="4878209" y="639510"/>
                <a:ext cx="1662829" cy="108651"/>
              </a:xfrm>
              <a:custGeom>
                <a:avLst/>
                <a:gdLst/>
                <a:ahLst/>
                <a:cxnLst/>
                <a:rect l="l" t="t" r="r" b="b"/>
                <a:pathLst>
                  <a:path w="52805" h="5180" extrusionOk="0">
                    <a:moveTo>
                      <a:pt x="4227" y="1"/>
                    </a:moveTo>
                    <a:lnTo>
                      <a:pt x="4227" y="3644"/>
                    </a:lnTo>
                    <a:lnTo>
                      <a:pt x="1524" y="3644"/>
                    </a:lnTo>
                    <a:lnTo>
                      <a:pt x="1524" y="2989"/>
                    </a:lnTo>
                    <a:lnTo>
                      <a:pt x="3298" y="2989"/>
                    </a:lnTo>
                    <a:lnTo>
                      <a:pt x="3298" y="1453"/>
                    </a:lnTo>
                    <a:lnTo>
                      <a:pt x="0" y="1453"/>
                    </a:lnTo>
                    <a:lnTo>
                      <a:pt x="0" y="5180"/>
                    </a:lnTo>
                    <a:lnTo>
                      <a:pt x="5751" y="5180"/>
                    </a:lnTo>
                    <a:lnTo>
                      <a:pt x="5751" y="1525"/>
                    </a:lnTo>
                    <a:lnTo>
                      <a:pt x="8442" y="1525"/>
                    </a:lnTo>
                    <a:lnTo>
                      <a:pt x="8442" y="5180"/>
                    </a:lnTo>
                    <a:lnTo>
                      <a:pt x="14228" y="5180"/>
                    </a:lnTo>
                    <a:lnTo>
                      <a:pt x="14228" y="1525"/>
                    </a:lnTo>
                    <a:lnTo>
                      <a:pt x="16919" y="1525"/>
                    </a:lnTo>
                    <a:lnTo>
                      <a:pt x="16919" y="5180"/>
                    </a:lnTo>
                    <a:lnTo>
                      <a:pt x="22682" y="5180"/>
                    </a:lnTo>
                    <a:lnTo>
                      <a:pt x="22682" y="2989"/>
                    </a:lnTo>
                    <a:lnTo>
                      <a:pt x="30099" y="2989"/>
                    </a:lnTo>
                    <a:lnTo>
                      <a:pt x="30099" y="5180"/>
                    </a:lnTo>
                    <a:lnTo>
                      <a:pt x="35874" y="5180"/>
                    </a:lnTo>
                    <a:lnTo>
                      <a:pt x="35874" y="1525"/>
                    </a:lnTo>
                    <a:lnTo>
                      <a:pt x="38576" y="1525"/>
                    </a:lnTo>
                    <a:lnTo>
                      <a:pt x="38576" y="5180"/>
                    </a:lnTo>
                    <a:lnTo>
                      <a:pt x="44327" y="5180"/>
                    </a:lnTo>
                    <a:lnTo>
                      <a:pt x="44327" y="1525"/>
                    </a:lnTo>
                    <a:lnTo>
                      <a:pt x="47030" y="1525"/>
                    </a:lnTo>
                    <a:lnTo>
                      <a:pt x="47030" y="5180"/>
                    </a:lnTo>
                    <a:lnTo>
                      <a:pt x="52804" y="5180"/>
                    </a:lnTo>
                    <a:lnTo>
                      <a:pt x="52804" y="1453"/>
                    </a:lnTo>
                    <a:lnTo>
                      <a:pt x="49494" y="1453"/>
                    </a:lnTo>
                    <a:lnTo>
                      <a:pt x="49494" y="2989"/>
                    </a:lnTo>
                    <a:lnTo>
                      <a:pt x="51268" y="2989"/>
                    </a:lnTo>
                    <a:lnTo>
                      <a:pt x="51268" y="3644"/>
                    </a:lnTo>
                    <a:lnTo>
                      <a:pt x="48578" y="3644"/>
                    </a:lnTo>
                    <a:lnTo>
                      <a:pt x="48578" y="1"/>
                    </a:lnTo>
                    <a:lnTo>
                      <a:pt x="42803" y="1"/>
                    </a:lnTo>
                    <a:lnTo>
                      <a:pt x="42803" y="3644"/>
                    </a:lnTo>
                    <a:lnTo>
                      <a:pt x="40100" y="3644"/>
                    </a:lnTo>
                    <a:lnTo>
                      <a:pt x="40100" y="1"/>
                    </a:lnTo>
                    <a:lnTo>
                      <a:pt x="34338" y="1"/>
                    </a:lnTo>
                    <a:lnTo>
                      <a:pt x="34338" y="3644"/>
                    </a:lnTo>
                    <a:lnTo>
                      <a:pt x="31635" y="3644"/>
                    </a:lnTo>
                    <a:lnTo>
                      <a:pt x="31635" y="1453"/>
                    </a:lnTo>
                    <a:lnTo>
                      <a:pt x="21146" y="1453"/>
                    </a:lnTo>
                    <a:lnTo>
                      <a:pt x="21146" y="3644"/>
                    </a:lnTo>
                    <a:lnTo>
                      <a:pt x="18455" y="3644"/>
                    </a:lnTo>
                    <a:lnTo>
                      <a:pt x="18455" y="1"/>
                    </a:lnTo>
                    <a:lnTo>
                      <a:pt x="12680" y="1"/>
                    </a:lnTo>
                    <a:lnTo>
                      <a:pt x="12680" y="3644"/>
                    </a:lnTo>
                    <a:lnTo>
                      <a:pt x="9978" y="3644"/>
                    </a:lnTo>
                    <a:lnTo>
                      <a:pt x="9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5"/>
              <p:cNvSpPr/>
              <p:nvPr/>
            </p:nvSpPr>
            <p:spPr>
              <a:xfrm>
                <a:off x="4878209" y="784871"/>
                <a:ext cx="1662829" cy="108902"/>
              </a:xfrm>
              <a:custGeom>
                <a:avLst/>
                <a:gdLst/>
                <a:ahLst/>
                <a:cxnLst/>
                <a:rect l="l" t="t" r="r" b="b"/>
                <a:pathLst>
                  <a:path w="52805" h="5192" extrusionOk="0">
                    <a:moveTo>
                      <a:pt x="0" y="0"/>
                    </a:moveTo>
                    <a:lnTo>
                      <a:pt x="0" y="3739"/>
                    </a:lnTo>
                    <a:lnTo>
                      <a:pt x="3298" y="3739"/>
                    </a:lnTo>
                    <a:lnTo>
                      <a:pt x="3298" y="2203"/>
                    </a:lnTo>
                    <a:lnTo>
                      <a:pt x="1524" y="2203"/>
                    </a:lnTo>
                    <a:lnTo>
                      <a:pt x="1524" y="1536"/>
                    </a:lnTo>
                    <a:lnTo>
                      <a:pt x="4227" y="1536"/>
                    </a:lnTo>
                    <a:lnTo>
                      <a:pt x="4227" y="5191"/>
                    </a:lnTo>
                    <a:lnTo>
                      <a:pt x="9978" y="5191"/>
                    </a:lnTo>
                    <a:lnTo>
                      <a:pt x="9978" y="1536"/>
                    </a:lnTo>
                    <a:lnTo>
                      <a:pt x="12680" y="1536"/>
                    </a:lnTo>
                    <a:lnTo>
                      <a:pt x="12680" y="5191"/>
                    </a:lnTo>
                    <a:lnTo>
                      <a:pt x="18455" y="5191"/>
                    </a:lnTo>
                    <a:lnTo>
                      <a:pt x="18455" y="1536"/>
                    </a:lnTo>
                    <a:lnTo>
                      <a:pt x="21146" y="1536"/>
                    </a:lnTo>
                    <a:lnTo>
                      <a:pt x="21146" y="3739"/>
                    </a:lnTo>
                    <a:lnTo>
                      <a:pt x="31635" y="3739"/>
                    </a:lnTo>
                    <a:lnTo>
                      <a:pt x="31635" y="1536"/>
                    </a:lnTo>
                    <a:lnTo>
                      <a:pt x="34338" y="1536"/>
                    </a:lnTo>
                    <a:lnTo>
                      <a:pt x="34338" y="5191"/>
                    </a:lnTo>
                    <a:lnTo>
                      <a:pt x="40100" y="5191"/>
                    </a:lnTo>
                    <a:lnTo>
                      <a:pt x="40100" y="1536"/>
                    </a:lnTo>
                    <a:lnTo>
                      <a:pt x="42803" y="1536"/>
                    </a:lnTo>
                    <a:lnTo>
                      <a:pt x="42803" y="5191"/>
                    </a:lnTo>
                    <a:lnTo>
                      <a:pt x="48578" y="5191"/>
                    </a:lnTo>
                    <a:lnTo>
                      <a:pt x="48578" y="1536"/>
                    </a:lnTo>
                    <a:lnTo>
                      <a:pt x="51268" y="1536"/>
                    </a:lnTo>
                    <a:lnTo>
                      <a:pt x="51268" y="2203"/>
                    </a:lnTo>
                    <a:lnTo>
                      <a:pt x="49494" y="2203"/>
                    </a:lnTo>
                    <a:lnTo>
                      <a:pt x="49494" y="3739"/>
                    </a:lnTo>
                    <a:lnTo>
                      <a:pt x="52804" y="3739"/>
                    </a:lnTo>
                    <a:lnTo>
                      <a:pt x="52804" y="0"/>
                    </a:lnTo>
                    <a:lnTo>
                      <a:pt x="47030" y="0"/>
                    </a:lnTo>
                    <a:lnTo>
                      <a:pt x="47030" y="3667"/>
                    </a:lnTo>
                    <a:lnTo>
                      <a:pt x="44327" y="3667"/>
                    </a:lnTo>
                    <a:lnTo>
                      <a:pt x="44327" y="0"/>
                    </a:lnTo>
                    <a:lnTo>
                      <a:pt x="38576" y="0"/>
                    </a:lnTo>
                    <a:lnTo>
                      <a:pt x="38576" y="3667"/>
                    </a:lnTo>
                    <a:lnTo>
                      <a:pt x="35874" y="3667"/>
                    </a:lnTo>
                    <a:lnTo>
                      <a:pt x="35874" y="0"/>
                    </a:lnTo>
                    <a:lnTo>
                      <a:pt x="30099" y="0"/>
                    </a:lnTo>
                    <a:lnTo>
                      <a:pt x="30099" y="2203"/>
                    </a:lnTo>
                    <a:lnTo>
                      <a:pt x="22682" y="2203"/>
                    </a:lnTo>
                    <a:lnTo>
                      <a:pt x="22682" y="0"/>
                    </a:lnTo>
                    <a:lnTo>
                      <a:pt x="16919" y="0"/>
                    </a:lnTo>
                    <a:lnTo>
                      <a:pt x="16919" y="3667"/>
                    </a:lnTo>
                    <a:lnTo>
                      <a:pt x="14228" y="3667"/>
                    </a:lnTo>
                    <a:lnTo>
                      <a:pt x="14228" y="0"/>
                    </a:lnTo>
                    <a:lnTo>
                      <a:pt x="8442" y="0"/>
                    </a:lnTo>
                    <a:lnTo>
                      <a:pt x="8442" y="3667"/>
                    </a:lnTo>
                    <a:lnTo>
                      <a:pt x="5751" y="3667"/>
                    </a:lnTo>
                    <a:lnTo>
                      <a:pt x="57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5"/>
              <p:cNvSpPr/>
              <p:nvPr/>
            </p:nvSpPr>
            <p:spPr>
              <a:xfrm>
                <a:off x="5621360" y="767377"/>
                <a:ext cx="175872" cy="34986"/>
              </a:xfrm>
              <a:custGeom>
                <a:avLst/>
                <a:gdLst/>
                <a:ahLst/>
                <a:cxnLst/>
                <a:rect l="l" t="t" r="r" b="b"/>
                <a:pathLst>
                  <a:path w="5585" h="1668" extrusionOk="0">
                    <a:moveTo>
                      <a:pt x="2548" y="1"/>
                    </a:moveTo>
                    <a:lnTo>
                      <a:pt x="0" y="1667"/>
                    </a:lnTo>
                    <a:lnTo>
                      <a:pt x="5584" y="1667"/>
                    </a:lnTo>
                    <a:lnTo>
                      <a:pt x="25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5"/>
              <p:cNvSpPr/>
              <p:nvPr/>
            </p:nvSpPr>
            <p:spPr>
              <a:xfrm>
                <a:off x="5621360" y="732662"/>
                <a:ext cx="175872" cy="34735"/>
              </a:xfrm>
              <a:custGeom>
                <a:avLst/>
                <a:gdLst/>
                <a:ahLst/>
                <a:cxnLst/>
                <a:rect l="l" t="t" r="r" b="b"/>
                <a:pathLst>
                  <a:path w="5585" h="1656" extrusionOk="0">
                    <a:moveTo>
                      <a:pt x="0" y="1"/>
                    </a:moveTo>
                    <a:lnTo>
                      <a:pt x="2548" y="1656"/>
                    </a:lnTo>
                    <a:lnTo>
                      <a:pt x="5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5"/>
              <p:cNvSpPr/>
              <p:nvPr/>
            </p:nvSpPr>
            <p:spPr>
              <a:xfrm>
                <a:off x="135775" y="774614"/>
                <a:ext cx="2179864" cy="211302"/>
              </a:xfrm>
              <a:custGeom>
                <a:avLst/>
                <a:gdLst/>
                <a:ahLst/>
                <a:cxnLst/>
                <a:rect l="l" t="t" r="r" b="b"/>
                <a:pathLst>
                  <a:path w="69224" h="10074" extrusionOk="0">
                    <a:moveTo>
                      <a:pt x="1537" y="4275"/>
                    </a:moveTo>
                    <a:lnTo>
                      <a:pt x="6633" y="8526"/>
                    </a:lnTo>
                    <a:lnTo>
                      <a:pt x="1537" y="8526"/>
                    </a:lnTo>
                    <a:lnTo>
                      <a:pt x="1537" y="4275"/>
                    </a:lnTo>
                    <a:close/>
                    <a:moveTo>
                      <a:pt x="67688" y="3680"/>
                    </a:moveTo>
                    <a:lnTo>
                      <a:pt x="67688" y="8526"/>
                    </a:lnTo>
                    <a:lnTo>
                      <a:pt x="62783" y="8526"/>
                    </a:lnTo>
                    <a:lnTo>
                      <a:pt x="67688" y="3680"/>
                    </a:lnTo>
                    <a:close/>
                    <a:moveTo>
                      <a:pt x="69224" y="1"/>
                    </a:moveTo>
                    <a:lnTo>
                      <a:pt x="60592" y="8538"/>
                    </a:lnTo>
                    <a:lnTo>
                      <a:pt x="9050" y="8538"/>
                    </a:lnTo>
                    <a:lnTo>
                      <a:pt x="1" y="1001"/>
                    </a:lnTo>
                    <a:lnTo>
                      <a:pt x="1" y="10073"/>
                    </a:lnTo>
                    <a:lnTo>
                      <a:pt x="69224" y="10073"/>
                    </a:lnTo>
                    <a:lnTo>
                      <a:pt x="69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5"/>
              <p:cNvSpPr/>
              <p:nvPr/>
            </p:nvSpPr>
            <p:spPr>
              <a:xfrm>
                <a:off x="1233654" y="723664"/>
                <a:ext cx="476570" cy="180846"/>
              </a:xfrm>
              <a:custGeom>
                <a:avLst/>
                <a:gdLst/>
                <a:ahLst/>
                <a:cxnLst/>
                <a:rect l="l" t="t" r="r" b="b"/>
                <a:pathLst>
                  <a:path w="15134" h="8622" extrusionOk="0">
                    <a:moveTo>
                      <a:pt x="11347" y="1549"/>
                    </a:moveTo>
                    <a:lnTo>
                      <a:pt x="8573" y="4287"/>
                    </a:lnTo>
                    <a:lnTo>
                      <a:pt x="11383" y="7085"/>
                    </a:lnTo>
                    <a:lnTo>
                      <a:pt x="3715" y="7085"/>
                    </a:lnTo>
                    <a:lnTo>
                      <a:pt x="6501" y="4287"/>
                    </a:lnTo>
                    <a:lnTo>
                      <a:pt x="3715" y="1549"/>
                    </a:lnTo>
                    <a:close/>
                    <a:moveTo>
                      <a:pt x="0" y="1"/>
                    </a:moveTo>
                    <a:lnTo>
                      <a:pt x="4358" y="4287"/>
                    </a:lnTo>
                    <a:lnTo>
                      <a:pt x="12" y="8621"/>
                    </a:lnTo>
                    <a:lnTo>
                      <a:pt x="15098" y="8621"/>
                    </a:lnTo>
                    <a:lnTo>
                      <a:pt x="10764" y="4287"/>
                    </a:lnTo>
                    <a:lnTo>
                      <a:pt x="15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5"/>
              <p:cNvSpPr/>
              <p:nvPr/>
            </p:nvSpPr>
            <p:spPr>
              <a:xfrm>
                <a:off x="741715" y="723664"/>
                <a:ext cx="476948" cy="180846"/>
              </a:xfrm>
              <a:custGeom>
                <a:avLst/>
                <a:gdLst/>
                <a:ahLst/>
                <a:cxnLst/>
                <a:rect l="l" t="t" r="r" b="b"/>
                <a:pathLst>
                  <a:path w="15146" h="8622" extrusionOk="0">
                    <a:moveTo>
                      <a:pt x="11371" y="1537"/>
                    </a:moveTo>
                    <a:lnTo>
                      <a:pt x="8597" y="4275"/>
                    </a:lnTo>
                    <a:lnTo>
                      <a:pt x="11395" y="7085"/>
                    </a:lnTo>
                    <a:lnTo>
                      <a:pt x="3727" y="7085"/>
                    </a:lnTo>
                    <a:lnTo>
                      <a:pt x="6525" y="4275"/>
                    </a:lnTo>
                    <a:lnTo>
                      <a:pt x="3739" y="1537"/>
                    </a:lnTo>
                    <a:close/>
                    <a:moveTo>
                      <a:pt x="0" y="1"/>
                    </a:moveTo>
                    <a:lnTo>
                      <a:pt x="4370" y="4287"/>
                    </a:lnTo>
                    <a:lnTo>
                      <a:pt x="24" y="8621"/>
                    </a:lnTo>
                    <a:lnTo>
                      <a:pt x="15109" y="8621"/>
                    </a:lnTo>
                    <a:lnTo>
                      <a:pt x="10776" y="4287"/>
                    </a:lnTo>
                    <a:lnTo>
                      <a:pt x="151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5"/>
              <p:cNvSpPr/>
              <p:nvPr/>
            </p:nvSpPr>
            <p:spPr>
              <a:xfrm>
                <a:off x="135775" y="240680"/>
                <a:ext cx="2179864" cy="663817"/>
              </a:xfrm>
              <a:custGeom>
                <a:avLst/>
                <a:gdLst/>
                <a:ahLst/>
                <a:cxnLst/>
                <a:rect l="l" t="t" r="r" b="b"/>
                <a:pathLst>
                  <a:path w="69224" h="31648" extrusionOk="0">
                    <a:moveTo>
                      <a:pt x="67688" y="1536"/>
                    </a:moveTo>
                    <a:lnTo>
                      <a:pt x="67688" y="23456"/>
                    </a:lnTo>
                    <a:lnTo>
                      <a:pt x="60354" y="30111"/>
                    </a:lnTo>
                    <a:lnTo>
                      <a:pt x="54186" y="30111"/>
                    </a:lnTo>
                    <a:lnTo>
                      <a:pt x="56996" y="27301"/>
                    </a:lnTo>
                    <a:lnTo>
                      <a:pt x="54222" y="24563"/>
                    </a:lnTo>
                    <a:lnTo>
                      <a:pt x="64997" y="24563"/>
                    </a:lnTo>
                    <a:lnTo>
                      <a:pt x="64997" y="19360"/>
                    </a:lnTo>
                    <a:lnTo>
                      <a:pt x="4228" y="19360"/>
                    </a:lnTo>
                    <a:lnTo>
                      <a:pt x="4228" y="24563"/>
                    </a:lnTo>
                    <a:lnTo>
                      <a:pt x="15003" y="24563"/>
                    </a:lnTo>
                    <a:lnTo>
                      <a:pt x="12217" y="27301"/>
                    </a:lnTo>
                    <a:lnTo>
                      <a:pt x="15039" y="30099"/>
                    </a:lnTo>
                    <a:lnTo>
                      <a:pt x="8871" y="30099"/>
                    </a:lnTo>
                    <a:lnTo>
                      <a:pt x="1537" y="23444"/>
                    </a:lnTo>
                    <a:lnTo>
                      <a:pt x="1537" y="1536"/>
                    </a:lnTo>
                    <a:close/>
                    <a:moveTo>
                      <a:pt x="1" y="0"/>
                    </a:moveTo>
                    <a:lnTo>
                      <a:pt x="1" y="24134"/>
                    </a:lnTo>
                    <a:lnTo>
                      <a:pt x="8276" y="31647"/>
                    </a:lnTo>
                    <a:lnTo>
                      <a:pt x="18741" y="31647"/>
                    </a:lnTo>
                    <a:lnTo>
                      <a:pt x="14396" y="27313"/>
                    </a:lnTo>
                    <a:lnTo>
                      <a:pt x="18753" y="23027"/>
                    </a:lnTo>
                    <a:lnTo>
                      <a:pt x="5764" y="23027"/>
                    </a:lnTo>
                    <a:lnTo>
                      <a:pt x="5764" y="20920"/>
                    </a:lnTo>
                    <a:lnTo>
                      <a:pt x="63461" y="20920"/>
                    </a:lnTo>
                    <a:lnTo>
                      <a:pt x="63461" y="23027"/>
                    </a:lnTo>
                    <a:lnTo>
                      <a:pt x="50472" y="23027"/>
                    </a:lnTo>
                    <a:lnTo>
                      <a:pt x="54829" y="27313"/>
                    </a:lnTo>
                    <a:lnTo>
                      <a:pt x="50483" y="31647"/>
                    </a:lnTo>
                    <a:lnTo>
                      <a:pt x="60949" y="31647"/>
                    </a:lnTo>
                    <a:lnTo>
                      <a:pt x="69224" y="24134"/>
                    </a:lnTo>
                    <a:lnTo>
                      <a:pt x="692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5"/>
              <p:cNvSpPr/>
              <p:nvPr/>
            </p:nvSpPr>
            <p:spPr>
              <a:xfrm>
                <a:off x="654356" y="760140"/>
                <a:ext cx="159749" cy="105651"/>
              </a:xfrm>
              <a:custGeom>
                <a:avLst/>
                <a:gdLst/>
                <a:ahLst/>
                <a:cxnLst/>
                <a:rect l="l" t="t" r="r" b="b"/>
                <a:pathLst>
                  <a:path w="5073" h="5037" extrusionOk="0">
                    <a:moveTo>
                      <a:pt x="2536" y="0"/>
                    </a:moveTo>
                    <a:lnTo>
                      <a:pt x="0" y="2501"/>
                    </a:lnTo>
                    <a:lnTo>
                      <a:pt x="2536" y="5037"/>
                    </a:lnTo>
                    <a:lnTo>
                      <a:pt x="5072"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5"/>
              <p:cNvSpPr/>
              <p:nvPr/>
            </p:nvSpPr>
            <p:spPr>
              <a:xfrm>
                <a:off x="1145917" y="760140"/>
                <a:ext cx="159749" cy="105651"/>
              </a:xfrm>
              <a:custGeom>
                <a:avLst/>
                <a:gdLst/>
                <a:ahLst/>
                <a:cxnLst/>
                <a:rect l="l" t="t" r="r" b="b"/>
                <a:pathLst>
                  <a:path w="5073" h="5037" extrusionOk="0">
                    <a:moveTo>
                      <a:pt x="2548" y="0"/>
                    </a:moveTo>
                    <a:lnTo>
                      <a:pt x="0" y="2501"/>
                    </a:lnTo>
                    <a:lnTo>
                      <a:pt x="2548" y="5037"/>
                    </a:lnTo>
                    <a:lnTo>
                      <a:pt x="5072" y="2501"/>
                    </a:lnTo>
                    <a:lnTo>
                      <a:pt x="2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5"/>
              <p:cNvSpPr/>
              <p:nvPr/>
            </p:nvSpPr>
            <p:spPr>
              <a:xfrm>
                <a:off x="1637478" y="760140"/>
                <a:ext cx="159749" cy="105651"/>
              </a:xfrm>
              <a:custGeom>
                <a:avLst/>
                <a:gdLst/>
                <a:ahLst/>
                <a:cxnLst/>
                <a:rect l="l" t="t" r="r" b="b"/>
                <a:pathLst>
                  <a:path w="5073" h="5037" extrusionOk="0">
                    <a:moveTo>
                      <a:pt x="2536" y="0"/>
                    </a:moveTo>
                    <a:lnTo>
                      <a:pt x="0" y="2501"/>
                    </a:lnTo>
                    <a:lnTo>
                      <a:pt x="2536" y="5037"/>
                    </a:lnTo>
                    <a:lnTo>
                      <a:pt x="5073" y="2501"/>
                    </a:lnTo>
                    <a:lnTo>
                      <a:pt x="2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5"/>
              <p:cNvSpPr/>
              <p:nvPr/>
            </p:nvSpPr>
            <p:spPr>
              <a:xfrm>
                <a:off x="268892" y="317345"/>
                <a:ext cx="1913679" cy="285218"/>
              </a:xfrm>
              <a:custGeom>
                <a:avLst/>
                <a:gdLst/>
                <a:ahLst/>
                <a:cxnLst/>
                <a:rect l="l" t="t" r="r" b="b"/>
                <a:pathLst>
                  <a:path w="60771" h="13598" extrusionOk="0">
                    <a:moveTo>
                      <a:pt x="59222" y="1548"/>
                    </a:moveTo>
                    <a:lnTo>
                      <a:pt x="59222" y="12062"/>
                    </a:lnTo>
                    <a:lnTo>
                      <a:pt x="1537" y="12062"/>
                    </a:lnTo>
                    <a:lnTo>
                      <a:pt x="1537" y="1548"/>
                    </a:lnTo>
                    <a:close/>
                    <a:moveTo>
                      <a:pt x="1" y="1"/>
                    </a:moveTo>
                    <a:lnTo>
                      <a:pt x="1" y="13597"/>
                    </a:lnTo>
                    <a:lnTo>
                      <a:pt x="60770" y="13597"/>
                    </a:lnTo>
                    <a:lnTo>
                      <a:pt x="607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5"/>
              <p:cNvSpPr/>
              <p:nvPr/>
            </p:nvSpPr>
            <p:spPr>
              <a:xfrm>
                <a:off x="452617"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5"/>
              <p:cNvSpPr/>
              <p:nvPr/>
            </p:nvSpPr>
            <p:spPr>
              <a:xfrm>
                <a:off x="703830"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5"/>
              <p:cNvSpPr/>
              <p:nvPr/>
            </p:nvSpPr>
            <p:spPr>
              <a:xfrm>
                <a:off x="954697"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5"/>
              <p:cNvSpPr/>
              <p:nvPr/>
            </p:nvSpPr>
            <p:spPr>
              <a:xfrm>
                <a:off x="1205910"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5"/>
              <p:cNvSpPr/>
              <p:nvPr/>
            </p:nvSpPr>
            <p:spPr>
              <a:xfrm>
                <a:off x="1457122" y="689704"/>
                <a:ext cx="39772" cy="23010"/>
              </a:xfrm>
              <a:custGeom>
                <a:avLst/>
                <a:gdLst/>
                <a:ahLst/>
                <a:cxnLst/>
                <a:rect l="l" t="t" r="r" b="b"/>
                <a:pathLst>
                  <a:path w="1263" h="1097" extrusionOk="0">
                    <a:moveTo>
                      <a:pt x="1" y="1"/>
                    </a:moveTo>
                    <a:lnTo>
                      <a:pt x="1" y="1096"/>
                    </a:lnTo>
                    <a:lnTo>
                      <a:pt x="1263" y="1096"/>
                    </a:lnTo>
                    <a:lnTo>
                      <a:pt x="12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5"/>
              <p:cNvSpPr/>
              <p:nvPr/>
            </p:nvSpPr>
            <p:spPr>
              <a:xfrm>
                <a:off x="1707579" y="689704"/>
                <a:ext cx="40150" cy="23010"/>
              </a:xfrm>
              <a:custGeom>
                <a:avLst/>
                <a:gdLst/>
                <a:ahLst/>
                <a:cxnLst/>
                <a:rect l="l" t="t" r="r" b="b"/>
                <a:pathLst>
                  <a:path w="1275" h="1097" extrusionOk="0">
                    <a:moveTo>
                      <a:pt x="1" y="1"/>
                    </a:moveTo>
                    <a:lnTo>
                      <a:pt x="1" y="1096"/>
                    </a:lnTo>
                    <a:lnTo>
                      <a:pt x="1275" y="1096"/>
                    </a:lnTo>
                    <a:lnTo>
                      <a:pt x="12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5"/>
              <p:cNvSpPr/>
              <p:nvPr/>
            </p:nvSpPr>
            <p:spPr>
              <a:xfrm>
                <a:off x="1959202" y="689704"/>
                <a:ext cx="39772" cy="23010"/>
              </a:xfrm>
              <a:custGeom>
                <a:avLst/>
                <a:gdLst/>
                <a:ahLst/>
                <a:cxnLst/>
                <a:rect l="l" t="t" r="r" b="b"/>
                <a:pathLst>
                  <a:path w="1263" h="1097" extrusionOk="0">
                    <a:moveTo>
                      <a:pt x="0" y="1"/>
                    </a:moveTo>
                    <a:lnTo>
                      <a:pt x="0" y="1096"/>
                    </a:lnTo>
                    <a:lnTo>
                      <a:pt x="1262" y="1096"/>
                    </a:lnTo>
                    <a:lnTo>
                      <a:pt x="1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5"/>
              <p:cNvSpPr/>
              <p:nvPr/>
            </p:nvSpPr>
            <p:spPr>
              <a:xfrm>
                <a:off x="386264" y="478438"/>
                <a:ext cx="1662829" cy="108902"/>
              </a:xfrm>
              <a:custGeom>
                <a:avLst/>
                <a:gdLst/>
                <a:ahLst/>
                <a:cxnLst/>
                <a:rect l="l" t="t" r="r" b="b"/>
                <a:pathLst>
                  <a:path w="52805" h="5192" extrusionOk="0">
                    <a:moveTo>
                      <a:pt x="0" y="0"/>
                    </a:moveTo>
                    <a:lnTo>
                      <a:pt x="0" y="3727"/>
                    </a:lnTo>
                    <a:lnTo>
                      <a:pt x="3298" y="3727"/>
                    </a:lnTo>
                    <a:lnTo>
                      <a:pt x="3298" y="2179"/>
                    </a:lnTo>
                    <a:lnTo>
                      <a:pt x="1548" y="2179"/>
                    </a:lnTo>
                    <a:lnTo>
                      <a:pt x="1548" y="1524"/>
                    </a:lnTo>
                    <a:lnTo>
                      <a:pt x="4239" y="1524"/>
                    </a:lnTo>
                    <a:lnTo>
                      <a:pt x="4239" y="5191"/>
                    </a:lnTo>
                    <a:lnTo>
                      <a:pt x="10002" y="5191"/>
                    </a:lnTo>
                    <a:lnTo>
                      <a:pt x="10002" y="1524"/>
                    </a:lnTo>
                    <a:lnTo>
                      <a:pt x="12692" y="1524"/>
                    </a:lnTo>
                    <a:lnTo>
                      <a:pt x="12692" y="5191"/>
                    </a:lnTo>
                    <a:lnTo>
                      <a:pt x="18467" y="5191"/>
                    </a:lnTo>
                    <a:lnTo>
                      <a:pt x="18467" y="1524"/>
                    </a:lnTo>
                    <a:lnTo>
                      <a:pt x="21158" y="1524"/>
                    </a:lnTo>
                    <a:lnTo>
                      <a:pt x="21158" y="3727"/>
                    </a:lnTo>
                    <a:lnTo>
                      <a:pt x="31647" y="3727"/>
                    </a:lnTo>
                    <a:lnTo>
                      <a:pt x="31647" y="1524"/>
                    </a:lnTo>
                    <a:lnTo>
                      <a:pt x="34350" y="1524"/>
                    </a:lnTo>
                    <a:lnTo>
                      <a:pt x="34350" y="5191"/>
                    </a:lnTo>
                    <a:lnTo>
                      <a:pt x="40124" y="5191"/>
                    </a:lnTo>
                    <a:lnTo>
                      <a:pt x="40124" y="1524"/>
                    </a:lnTo>
                    <a:lnTo>
                      <a:pt x="42815" y="1524"/>
                    </a:lnTo>
                    <a:lnTo>
                      <a:pt x="42815" y="5191"/>
                    </a:lnTo>
                    <a:lnTo>
                      <a:pt x="48578" y="5191"/>
                    </a:lnTo>
                    <a:lnTo>
                      <a:pt x="48578" y="1524"/>
                    </a:lnTo>
                    <a:lnTo>
                      <a:pt x="51269" y="1524"/>
                    </a:lnTo>
                    <a:lnTo>
                      <a:pt x="51269" y="2179"/>
                    </a:lnTo>
                    <a:lnTo>
                      <a:pt x="49495" y="2179"/>
                    </a:lnTo>
                    <a:lnTo>
                      <a:pt x="49495" y="3727"/>
                    </a:lnTo>
                    <a:lnTo>
                      <a:pt x="52805" y="3727"/>
                    </a:lnTo>
                    <a:lnTo>
                      <a:pt x="52805" y="0"/>
                    </a:lnTo>
                    <a:lnTo>
                      <a:pt x="47042" y="0"/>
                    </a:lnTo>
                    <a:lnTo>
                      <a:pt x="47042" y="3655"/>
                    </a:lnTo>
                    <a:lnTo>
                      <a:pt x="44351" y="3655"/>
                    </a:lnTo>
                    <a:lnTo>
                      <a:pt x="44351" y="0"/>
                    </a:lnTo>
                    <a:lnTo>
                      <a:pt x="38588" y="0"/>
                    </a:lnTo>
                    <a:lnTo>
                      <a:pt x="38588" y="3655"/>
                    </a:lnTo>
                    <a:lnTo>
                      <a:pt x="35874" y="3655"/>
                    </a:lnTo>
                    <a:lnTo>
                      <a:pt x="35874" y="0"/>
                    </a:lnTo>
                    <a:lnTo>
                      <a:pt x="30123" y="0"/>
                    </a:lnTo>
                    <a:lnTo>
                      <a:pt x="30123" y="2179"/>
                    </a:lnTo>
                    <a:lnTo>
                      <a:pt x="22694" y="2179"/>
                    </a:lnTo>
                    <a:lnTo>
                      <a:pt x="22694" y="0"/>
                    </a:lnTo>
                    <a:lnTo>
                      <a:pt x="16919" y="0"/>
                    </a:lnTo>
                    <a:lnTo>
                      <a:pt x="16919" y="3655"/>
                    </a:lnTo>
                    <a:lnTo>
                      <a:pt x="14228" y="3655"/>
                    </a:lnTo>
                    <a:lnTo>
                      <a:pt x="14228" y="0"/>
                    </a:lnTo>
                    <a:lnTo>
                      <a:pt x="8466" y="0"/>
                    </a:lnTo>
                    <a:lnTo>
                      <a:pt x="8466" y="3655"/>
                    </a:lnTo>
                    <a:lnTo>
                      <a:pt x="5775" y="3655"/>
                    </a:lnTo>
                    <a:lnTo>
                      <a:pt x="5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5"/>
              <p:cNvSpPr/>
              <p:nvPr/>
            </p:nvSpPr>
            <p:spPr>
              <a:xfrm>
                <a:off x="386264" y="332825"/>
                <a:ext cx="1662829" cy="108651"/>
              </a:xfrm>
              <a:custGeom>
                <a:avLst/>
                <a:gdLst/>
                <a:ahLst/>
                <a:cxnLst/>
                <a:rect l="l" t="t" r="r" b="b"/>
                <a:pathLst>
                  <a:path w="52805" h="5180" extrusionOk="0">
                    <a:moveTo>
                      <a:pt x="4239" y="1"/>
                    </a:moveTo>
                    <a:lnTo>
                      <a:pt x="4239" y="3644"/>
                    </a:lnTo>
                    <a:lnTo>
                      <a:pt x="1548" y="3644"/>
                    </a:lnTo>
                    <a:lnTo>
                      <a:pt x="1548" y="2989"/>
                    </a:lnTo>
                    <a:lnTo>
                      <a:pt x="3298" y="2989"/>
                    </a:lnTo>
                    <a:lnTo>
                      <a:pt x="3298" y="1465"/>
                    </a:lnTo>
                    <a:lnTo>
                      <a:pt x="0" y="1465"/>
                    </a:lnTo>
                    <a:lnTo>
                      <a:pt x="0" y="5180"/>
                    </a:lnTo>
                    <a:lnTo>
                      <a:pt x="5775" y="5180"/>
                    </a:lnTo>
                    <a:lnTo>
                      <a:pt x="5775" y="1537"/>
                    </a:lnTo>
                    <a:lnTo>
                      <a:pt x="8466" y="1537"/>
                    </a:lnTo>
                    <a:lnTo>
                      <a:pt x="8466" y="5180"/>
                    </a:lnTo>
                    <a:lnTo>
                      <a:pt x="14228" y="5180"/>
                    </a:lnTo>
                    <a:lnTo>
                      <a:pt x="14228" y="1537"/>
                    </a:lnTo>
                    <a:lnTo>
                      <a:pt x="16919" y="1537"/>
                    </a:lnTo>
                    <a:lnTo>
                      <a:pt x="16919" y="5180"/>
                    </a:lnTo>
                    <a:lnTo>
                      <a:pt x="22694" y="5180"/>
                    </a:lnTo>
                    <a:lnTo>
                      <a:pt x="22694" y="2989"/>
                    </a:lnTo>
                    <a:lnTo>
                      <a:pt x="30123" y="2989"/>
                    </a:lnTo>
                    <a:lnTo>
                      <a:pt x="30123" y="5180"/>
                    </a:lnTo>
                    <a:lnTo>
                      <a:pt x="35874" y="5180"/>
                    </a:lnTo>
                    <a:lnTo>
                      <a:pt x="35874" y="1537"/>
                    </a:lnTo>
                    <a:lnTo>
                      <a:pt x="38588" y="1537"/>
                    </a:lnTo>
                    <a:lnTo>
                      <a:pt x="38588" y="5180"/>
                    </a:lnTo>
                    <a:lnTo>
                      <a:pt x="44351" y="5180"/>
                    </a:lnTo>
                    <a:lnTo>
                      <a:pt x="44351" y="1537"/>
                    </a:lnTo>
                    <a:lnTo>
                      <a:pt x="47042" y="1537"/>
                    </a:lnTo>
                    <a:lnTo>
                      <a:pt x="47042" y="5180"/>
                    </a:lnTo>
                    <a:lnTo>
                      <a:pt x="52805" y="5180"/>
                    </a:lnTo>
                    <a:lnTo>
                      <a:pt x="52805" y="1465"/>
                    </a:lnTo>
                    <a:lnTo>
                      <a:pt x="49495" y="1465"/>
                    </a:lnTo>
                    <a:lnTo>
                      <a:pt x="49495" y="2989"/>
                    </a:lnTo>
                    <a:lnTo>
                      <a:pt x="51269" y="2989"/>
                    </a:lnTo>
                    <a:lnTo>
                      <a:pt x="51269" y="3644"/>
                    </a:lnTo>
                    <a:lnTo>
                      <a:pt x="48578" y="3644"/>
                    </a:lnTo>
                    <a:lnTo>
                      <a:pt x="48578" y="1"/>
                    </a:lnTo>
                    <a:lnTo>
                      <a:pt x="42815" y="1"/>
                    </a:lnTo>
                    <a:lnTo>
                      <a:pt x="42815" y="3644"/>
                    </a:lnTo>
                    <a:lnTo>
                      <a:pt x="40124" y="3644"/>
                    </a:lnTo>
                    <a:lnTo>
                      <a:pt x="40124" y="1"/>
                    </a:lnTo>
                    <a:lnTo>
                      <a:pt x="34350" y="1"/>
                    </a:lnTo>
                    <a:lnTo>
                      <a:pt x="34350" y="3644"/>
                    </a:lnTo>
                    <a:lnTo>
                      <a:pt x="31647" y="3644"/>
                    </a:lnTo>
                    <a:lnTo>
                      <a:pt x="31647" y="1465"/>
                    </a:lnTo>
                    <a:lnTo>
                      <a:pt x="21158" y="1465"/>
                    </a:lnTo>
                    <a:lnTo>
                      <a:pt x="21158" y="3644"/>
                    </a:lnTo>
                    <a:lnTo>
                      <a:pt x="18467" y="3644"/>
                    </a:lnTo>
                    <a:lnTo>
                      <a:pt x="18467" y="1"/>
                    </a:lnTo>
                    <a:lnTo>
                      <a:pt x="12692" y="1"/>
                    </a:lnTo>
                    <a:lnTo>
                      <a:pt x="12692" y="3644"/>
                    </a:lnTo>
                    <a:lnTo>
                      <a:pt x="10002" y="3644"/>
                    </a:lnTo>
                    <a:lnTo>
                      <a:pt x="10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5"/>
              <p:cNvSpPr/>
              <p:nvPr/>
            </p:nvSpPr>
            <p:spPr>
              <a:xfrm>
                <a:off x="1129793" y="424237"/>
                <a:ext cx="175872" cy="34735"/>
              </a:xfrm>
              <a:custGeom>
                <a:avLst/>
                <a:gdLst/>
                <a:ahLst/>
                <a:cxnLst/>
                <a:rect l="l" t="t" r="r" b="b"/>
                <a:pathLst>
                  <a:path w="5585" h="1656" extrusionOk="0">
                    <a:moveTo>
                      <a:pt x="0" y="0"/>
                    </a:moveTo>
                    <a:lnTo>
                      <a:pt x="3060" y="1655"/>
                    </a:lnTo>
                    <a:lnTo>
                      <a:pt x="5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5"/>
              <p:cNvSpPr/>
              <p:nvPr/>
            </p:nvSpPr>
            <p:spPr>
              <a:xfrm>
                <a:off x="1129793" y="458952"/>
                <a:ext cx="175872" cy="34986"/>
              </a:xfrm>
              <a:custGeom>
                <a:avLst/>
                <a:gdLst/>
                <a:ahLst/>
                <a:cxnLst/>
                <a:rect l="l" t="t" r="r" b="b"/>
                <a:pathLst>
                  <a:path w="5585" h="1668" extrusionOk="0">
                    <a:moveTo>
                      <a:pt x="3060" y="0"/>
                    </a:moveTo>
                    <a:lnTo>
                      <a:pt x="0" y="1667"/>
                    </a:lnTo>
                    <a:lnTo>
                      <a:pt x="5584" y="1667"/>
                    </a:lnTo>
                    <a:lnTo>
                      <a:pt x="30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1" name="Google Shape;8541;p55"/>
          <p:cNvGrpSpPr/>
          <p:nvPr/>
        </p:nvGrpSpPr>
        <p:grpSpPr>
          <a:xfrm>
            <a:off x="813653" y="2019187"/>
            <a:ext cx="2829834" cy="91800"/>
            <a:chOff x="1060225" y="2963300"/>
            <a:chExt cx="2829834" cy="91800"/>
          </a:xfrm>
        </p:grpSpPr>
        <p:sp>
          <p:nvSpPr>
            <p:cNvPr id="8542" name="Google Shape;8542;p55"/>
            <p:cNvSpPr/>
            <p:nvPr/>
          </p:nvSpPr>
          <p:spPr>
            <a:xfrm flipH="1">
              <a:off x="106022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3" name="Google Shape;8543;p55"/>
            <p:cNvSpPr/>
            <p:nvPr/>
          </p:nvSpPr>
          <p:spPr>
            <a:xfrm flipH="1">
              <a:off x="121233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4" name="Google Shape;8544;p55"/>
            <p:cNvSpPr/>
            <p:nvPr/>
          </p:nvSpPr>
          <p:spPr>
            <a:xfrm flipH="1">
              <a:off x="136445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5" name="Google Shape;8545;p55"/>
            <p:cNvSpPr/>
            <p:nvPr/>
          </p:nvSpPr>
          <p:spPr>
            <a:xfrm flipH="1">
              <a:off x="151656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6" name="Google Shape;8546;p55"/>
            <p:cNvSpPr/>
            <p:nvPr/>
          </p:nvSpPr>
          <p:spPr>
            <a:xfrm flipH="1">
              <a:off x="166867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7" name="Google Shape;8547;p55"/>
            <p:cNvSpPr/>
            <p:nvPr/>
          </p:nvSpPr>
          <p:spPr>
            <a:xfrm flipH="1">
              <a:off x="182079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8" name="Google Shape;8548;p55"/>
            <p:cNvSpPr/>
            <p:nvPr/>
          </p:nvSpPr>
          <p:spPr>
            <a:xfrm flipH="1">
              <a:off x="197290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49" name="Google Shape;8549;p55"/>
            <p:cNvSpPr/>
            <p:nvPr/>
          </p:nvSpPr>
          <p:spPr>
            <a:xfrm flipH="1">
              <a:off x="212501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0" name="Google Shape;8550;p55"/>
            <p:cNvSpPr/>
            <p:nvPr/>
          </p:nvSpPr>
          <p:spPr>
            <a:xfrm flipH="1">
              <a:off x="227712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1" name="Google Shape;8551;p55"/>
            <p:cNvSpPr/>
            <p:nvPr/>
          </p:nvSpPr>
          <p:spPr>
            <a:xfrm flipH="1">
              <a:off x="2429242"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2" name="Google Shape;8552;p55"/>
            <p:cNvSpPr/>
            <p:nvPr/>
          </p:nvSpPr>
          <p:spPr>
            <a:xfrm flipH="1">
              <a:off x="2581355"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3" name="Google Shape;8553;p55"/>
            <p:cNvSpPr/>
            <p:nvPr/>
          </p:nvSpPr>
          <p:spPr>
            <a:xfrm flipH="1">
              <a:off x="2733468"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4" name="Google Shape;8554;p55"/>
            <p:cNvSpPr/>
            <p:nvPr/>
          </p:nvSpPr>
          <p:spPr>
            <a:xfrm flipH="1">
              <a:off x="2885581"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5" name="Google Shape;8555;p55"/>
            <p:cNvSpPr/>
            <p:nvPr/>
          </p:nvSpPr>
          <p:spPr>
            <a:xfrm flipH="1">
              <a:off x="3037694"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6" name="Google Shape;8556;p55"/>
            <p:cNvSpPr/>
            <p:nvPr/>
          </p:nvSpPr>
          <p:spPr>
            <a:xfrm flipH="1">
              <a:off x="3189807"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7" name="Google Shape;8557;p55"/>
            <p:cNvSpPr/>
            <p:nvPr/>
          </p:nvSpPr>
          <p:spPr>
            <a:xfrm flipH="1">
              <a:off x="3341920"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8" name="Google Shape;8558;p55"/>
            <p:cNvSpPr/>
            <p:nvPr/>
          </p:nvSpPr>
          <p:spPr>
            <a:xfrm flipH="1">
              <a:off x="3494033"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59" name="Google Shape;8559;p55"/>
            <p:cNvSpPr/>
            <p:nvPr/>
          </p:nvSpPr>
          <p:spPr>
            <a:xfrm flipH="1">
              <a:off x="3646146"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60" name="Google Shape;8560;p55"/>
            <p:cNvSpPr/>
            <p:nvPr/>
          </p:nvSpPr>
          <p:spPr>
            <a:xfrm flipH="1">
              <a:off x="3798259" y="2963300"/>
              <a:ext cx="91800" cy="91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8564"/>
        <p:cNvGrpSpPr/>
        <p:nvPr/>
      </p:nvGrpSpPr>
      <p:grpSpPr>
        <a:xfrm>
          <a:off x="0" y="0"/>
          <a:ext cx="0" cy="0"/>
          <a:chOff x="0" y="0"/>
          <a:chExt cx="0" cy="0"/>
        </a:xfrm>
      </p:grpSpPr>
      <p:sp>
        <p:nvSpPr>
          <p:cNvPr id="8565" name="Google Shape;8565;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8566" name="Google Shape;8566;p56"/>
          <p:cNvGrpSpPr/>
          <p:nvPr/>
        </p:nvGrpSpPr>
        <p:grpSpPr>
          <a:xfrm>
            <a:off x="898580" y="1644491"/>
            <a:ext cx="359469" cy="266953"/>
            <a:chOff x="898580" y="1644491"/>
            <a:chExt cx="359469" cy="266953"/>
          </a:xfrm>
        </p:grpSpPr>
        <p:sp>
          <p:nvSpPr>
            <p:cNvPr id="8567" name="Google Shape;8567;p56"/>
            <p:cNvSpPr/>
            <p:nvPr/>
          </p:nvSpPr>
          <p:spPr>
            <a:xfrm>
              <a:off x="1152194" y="1644491"/>
              <a:ext cx="105855" cy="266953"/>
            </a:xfrm>
            <a:custGeom>
              <a:avLst/>
              <a:gdLst/>
              <a:ahLst/>
              <a:cxnLst/>
              <a:rect l="l" t="t" r="r" b="b"/>
              <a:pathLst>
                <a:path w="3817" h="9626" extrusionOk="0">
                  <a:moveTo>
                    <a:pt x="0" y="0"/>
                  </a:moveTo>
                  <a:lnTo>
                    <a:pt x="0" y="9625"/>
                  </a:lnTo>
                  <a:lnTo>
                    <a:pt x="3436" y="9625"/>
                  </a:lnTo>
                  <a:cubicBezTo>
                    <a:pt x="3646" y="9625"/>
                    <a:pt x="3817" y="9454"/>
                    <a:pt x="3817" y="9245"/>
                  </a:cubicBezTo>
                  <a:lnTo>
                    <a:pt x="3817" y="379"/>
                  </a:lnTo>
                  <a:cubicBezTo>
                    <a:pt x="3817" y="170"/>
                    <a:pt x="3646" y="0"/>
                    <a:pt x="34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6"/>
            <p:cNvSpPr/>
            <p:nvPr/>
          </p:nvSpPr>
          <p:spPr>
            <a:xfrm>
              <a:off x="1025623" y="1644491"/>
              <a:ext cx="105328" cy="266953"/>
            </a:xfrm>
            <a:custGeom>
              <a:avLst/>
              <a:gdLst/>
              <a:ahLst/>
              <a:cxnLst/>
              <a:rect l="l" t="t" r="r" b="b"/>
              <a:pathLst>
                <a:path w="3798" h="9626" extrusionOk="0">
                  <a:moveTo>
                    <a:pt x="1" y="0"/>
                  </a:moveTo>
                  <a:lnTo>
                    <a:pt x="1" y="9625"/>
                  </a:lnTo>
                  <a:lnTo>
                    <a:pt x="3797" y="9625"/>
                  </a:lnTo>
                  <a:lnTo>
                    <a:pt x="3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6"/>
            <p:cNvSpPr/>
            <p:nvPr/>
          </p:nvSpPr>
          <p:spPr>
            <a:xfrm>
              <a:off x="898580" y="1644491"/>
              <a:ext cx="105799" cy="266953"/>
            </a:xfrm>
            <a:custGeom>
              <a:avLst/>
              <a:gdLst/>
              <a:ahLst/>
              <a:cxnLst/>
              <a:rect l="l" t="t" r="r" b="b"/>
              <a:pathLst>
                <a:path w="3815" h="9626" extrusionOk="0">
                  <a:moveTo>
                    <a:pt x="379" y="0"/>
                  </a:moveTo>
                  <a:cubicBezTo>
                    <a:pt x="169" y="0"/>
                    <a:pt x="0" y="170"/>
                    <a:pt x="0" y="379"/>
                  </a:cubicBezTo>
                  <a:lnTo>
                    <a:pt x="0" y="9245"/>
                  </a:lnTo>
                  <a:cubicBezTo>
                    <a:pt x="0" y="9454"/>
                    <a:pt x="170" y="9625"/>
                    <a:pt x="379" y="9625"/>
                  </a:cubicBezTo>
                  <a:lnTo>
                    <a:pt x="3815" y="9625"/>
                  </a:lnTo>
                  <a:lnTo>
                    <a:pt x="38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0" name="Google Shape;8570;p56"/>
          <p:cNvSpPr/>
          <p:nvPr/>
        </p:nvSpPr>
        <p:spPr>
          <a:xfrm>
            <a:off x="1682661" y="1598206"/>
            <a:ext cx="302229" cy="359385"/>
          </a:xfrm>
          <a:custGeom>
            <a:avLst/>
            <a:gdLst/>
            <a:ahLst/>
            <a:cxnLst/>
            <a:rect l="l" t="t" r="r" b="b"/>
            <a:pathLst>
              <a:path w="10898" h="12959" extrusionOk="0">
                <a:moveTo>
                  <a:pt x="5215" y="0"/>
                </a:moveTo>
                <a:cubicBezTo>
                  <a:pt x="5157" y="0"/>
                  <a:pt x="5099" y="13"/>
                  <a:pt x="5045" y="40"/>
                </a:cubicBezTo>
                <a:lnTo>
                  <a:pt x="4387" y="370"/>
                </a:lnTo>
                <a:cubicBezTo>
                  <a:pt x="4320" y="405"/>
                  <a:pt x="4263" y="456"/>
                  <a:pt x="4226" y="523"/>
                </a:cubicBezTo>
                <a:lnTo>
                  <a:pt x="3082" y="2554"/>
                </a:lnTo>
                <a:lnTo>
                  <a:pt x="2180" y="2649"/>
                </a:lnTo>
                <a:lnTo>
                  <a:pt x="1256" y="2280"/>
                </a:lnTo>
                <a:cubicBezTo>
                  <a:pt x="1211" y="2261"/>
                  <a:pt x="1164" y="2252"/>
                  <a:pt x="1117" y="2252"/>
                </a:cubicBezTo>
                <a:cubicBezTo>
                  <a:pt x="1027" y="2252"/>
                  <a:pt x="937" y="2285"/>
                  <a:pt x="867" y="2346"/>
                </a:cubicBezTo>
                <a:lnTo>
                  <a:pt x="166" y="2955"/>
                </a:lnTo>
                <a:cubicBezTo>
                  <a:pt x="40" y="3065"/>
                  <a:pt x="0" y="3241"/>
                  <a:pt x="66" y="3392"/>
                </a:cubicBezTo>
                <a:lnTo>
                  <a:pt x="666" y="4781"/>
                </a:lnTo>
                <a:cubicBezTo>
                  <a:pt x="697" y="4855"/>
                  <a:pt x="750" y="4915"/>
                  <a:pt x="818" y="4955"/>
                </a:cubicBezTo>
                <a:lnTo>
                  <a:pt x="1773" y="5538"/>
                </a:lnTo>
                <a:lnTo>
                  <a:pt x="4142" y="9572"/>
                </a:lnTo>
                <a:lnTo>
                  <a:pt x="4056" y="10307"/>
                </a:lnTo>
                <a:cubicBezTo>
                  <a:pt x="4039" y="10460"/>
                  <a:pt x="4116" y="10609"/>
                  <a:pt x="4251" y="10684"/>
                </a:cubicBezTo>
                <a:lnTo>
                  <a:pt x="8351" y="12911"/>
                </a:lnTo>
                <a:cubicBezTo>
                  <a:pt x="8408" y="12942"/>
                  <a:pt x="8469" y="12959"/>
                  <a:pt x="8530" y="12959"/>
                </a:cubicBezTo>
                <a:cubicBezTo>
                  <a:pt x="8630" y="12959"/>
                  <a:pt x="8730" y="12917"/>
                  <a:pt x="8803" y="12844"/>
                </a:cubicBezTo>
                <a:lnTo>
                  <a:pt x="10346" y="11248"/>
                </a:lnTo>
                <a:cubicBezTo>
                  <a:pt x="10458" y="11133"/>
                  <a:pt x="10484" y="10959"/>
                  <a:pt x="10414" y="10814"/>
                </a:cubicBezTo>
                <a:lnTo>
                  <a:pt x="10238" y="10460"/>
                </a:lnTo>
                <a:lnTo>
                  <a:pt x="10859" y="8897"/>
                </a:lnTo>
                <a:cubicBezTo>
                  <a:pt x="10897" y="8799"/>
                  <a:pt x="10894" y="8688"/>
                  <a:pt x="10846" y="8592"/>
                </a:cubicBezTo>
                <a:lnTo>
                  <a:pt x="10316" y="7503"/>
                </a:lnTo>
                <a:cubicBezTo>
                  <a:pt x="10253" y="7372"/>
                  <a:pt x="10121" y="7291"/>
                  <a:pt x="9975" y="7291"/>
                </a:cubicBezTo>
                <a:lnTo>
                  <a:pt x="9616" y="7291"/>
                </a:lnTo>
                <a:lnTo>
                  <a:pt x="9645" y="6728"/>
                </a:lnTo>
                <a:cubicBezTo>
                  <a:pt x="9655" y="6533"/>
                  <a:pt x="9517" y="6363"/>
                  <a:pt x="9323" y="6334"/>
                </a:cubicBezTo>
                <a:lnTo>
                  <a:pt x="7644" y="6081"/>
                </a:lnTo>
                <a:lnTo>
                  <a:pt x="6841" y="4858"/>
                </a:lnTo>
                <a:lnTo>
                  <a:pt x="9586" y="2089"/>
                </a:lnTo>
                <a:cubicBezTo>
                  <a:pt x="9668" y="2005"/>
                  <a:pt x="9708" y="1889"/>
                  <a:pt x="9693" y="1770"/>
                </a:cubicBezTo>
                <a:cubicBezTo>
                  <a:pt x="9678" y="1652"/>
                  <a:pt x="9607" y="1550"/>
                  <a:pt x="9503" y="1491"/>
                </a:cubicBezTo>
                <a:lnTo>
                  <a:pt x="8515" y="936"/>
                </a:lnTo>
                <a:cubicBezTo>
                  <a:pt x="8459" y="904"/>
                  <a:pt x="8394" y="887"/>
                  <a:pt x="8329" y="887"/>
                </a:cubicBezTo>
                <a:cubicBezTo>
                  <a:pt x="8319" y="887"/>
                  <a:pt x="8309" y="888"/>
                  <a:pt x="8299" y="888"/>
                </a:cubicBezTo>
                <a:lnTo>
                  <a:pt x="7119" y="980"/>
                </a:lnTo>
                <a:lnTo>
                  <a:pt x="5396" y="46"/>
                </a:lnTo>
                <a:cubicBezTo>
                  <a:pt x="5339" y="15"/>
                  <a:pt x="5277" y="0"/>
                  <a:pt x="5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71" name="Google Shape;8571;p56"/>
          <p:cNvGrpSpPr/>
          <p:nvPr/>
        </p:nvGrpSpPr>
        <p:grpSpPr>
          <a:xfrm>
            <a:off x="2449382" y="1598206"/>
            <a:ext cx="359524" cy="359524"/>
            <a:chOff x="2449382" y="1598206"/>
            <a:chExt cx="359524" cy="359524"/>
          </a:xfrm>
        </p:grpSpPr>
        <p:sp>
          <p:nvSpPr>
            <p:cNvPr id="8572" name="Google Shape;8572;p56"/>
            <p:cNvSpPr/>
            <p:nvPr/>
          </p:nvSpPr>
          <p:spPr>
            <a:xfrm>
              <a:off x="2449382" y="1857227"/>
              <a:ext cx="286283" cy="31365"/>
            </a:xfrm>
            <a:custGeom>
              <a:avLst/>
              <a:gdLst/>
              <a:ahLst/>
              <a:cxnLst/>
              <a:rect l="l" t="t" r="r" b="b"/>
              <a:pathLst>
                <a:path w="10323" h="1131" extrusionOk="0">
                  <a:moveTo>
                    <a:pt x="0" y="0"/>
                  </a:moveTo>
                  <a:lnTo>
                    <a:pt x="0" y="1131"/>
                  </a:lnTo>
                  <a:lnTo>
                    <a:pt x="10322" y="1131"/>
                  </a:lnTo>
                  <a:cubicBezTo>
                    <a:pt x="10270" y="499"/>
                    <a:pt x="9735" y="0"/>
                    <a:pt x="9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6"/>
            <p:cNvSpPr/>
            <p:nvPr/>
          </p:nvSpPr>
          <p:spPr>
            <a:xfrm>
              <a:off x="2507454" y="1729603"/>
              <a:ext cx="63230" cy="23933"/>
            </a:xfrm>
            <a:custGeom>
              <a:avLst/>
              <a:gdLst/>
              <a:ahLst/>
              <a:cxnLst/>
              <a:rect l="l" t="t" r="r" b="b"/>
              <a:pathLst>
                <a:path w="2280" h="863" extrusionOk="0">
                  <a:moveTo>
                    <a:pt x="792" y="1"/>
                  </a:moveTo>
                  <a:lnTo>
                    <a:pt x="0" y="863"/>
                  </a:lnTo>
                  <a:lnTo>
                    <a:pt x="2280" y="863"/>
                  </a:lnTo>
                  <a:lnTo>
                    <a:pt x="14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6"/>
            <p:cNvSpPr/>
            <p:nvPr/>
          </p:nvSpPr>
          <p:spPr>
            <a:xfrm>
              <a:off x="2449382" y="1909836"/>
              <a:ext cx="338226" cy="47894"/>
            </a:xfrm>
            <a:custGeom>
              <a:avLst/>
              <a:gdLst/>
              <a:ahLst/>
              <a:cxnLst/>
              <a:rect l="l" t="t" r="r" b="b"/>
              <a:pathLst>
                <a:path w="12196" h="1727" extrusionOk="0">
                  <a:moveTo>
                    <a:pt x="0" y="1"/>
                  </a:moveTo>
                  <a:lnTo>
                    <a:pt x="0" y="1346"/>
                  </a:lnTo>
                  <a:cubicBezTo>
                    <a:pt x="0" y="1556"/>
                    <a:pt x="171" y="1726"/>
                    <a:pt x="381" y="1726"/>
                  </a:cubicBezTo>
                  <a:lnTo>
                    <a:pt x="12195" y="1726"/>
                  </a:lnTo>
                  <a:lnTo>
                    <a:pt x="12195" y="1242"/>
                  </a:lnTo>
                  <a:cubicBezTo>
                    <a:pt x="12195" y="558"/>
                    <a:pt x="11640" y="1"/>
                    <a:pt x="10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6"/>
            <p:cNvSpPr/>
            <p:nvPr/>
          </p:nvSpPr>
          <p:spPr>
            <a:xfrm>
              <a:off x="2449382" y="1598206"/>
              <a:ext cx="359524" cy="349901"/>
            </a:xfrm>
            <a:custGeom>
              <a:avLst/>
              <a:gdLst/>
              <a:ahLst/>
              <a:cxnLst/>
              <a:rect l="l" t="t" r="r" b="b"/>
              <a:pathLst>
                <a:path w="12964" h="12617" extrusionOk="0">
                  <a:moveTo>
                    <a:pt x="6473" y="0"/>
                  </a:moveTo>
                  <a:cubicBezTo>
                    <a:pt x="6384" y="0"/>
                    <a:pt x="6295" y="31"/>
                    <a:pt x="6222" y="92"/>
                  </a:cubicBezTo>
                  <a:lnTo>
                    <a:pt x="4032" y="1988"/>
                  </a:lnTo>
                  <a:lnTo>
                    <a:pt x="2651" y="937"/>
                  </a:lnTo>
                  <a:cubicBezTo>
                    <a:pt x="2583" y="886"/>
                    <a:pt x="2502" y="860"/>
                    <a:pt x="2421" y="860"/>
                  </a:cubicBezTo>
                  <a:cubicBezTo>
                    <a:pt x="2332" y="860"/>
                    <a:pt x="2243" y="892"/>
                    <a:pt x="2171" y="953"/>
                  </a:cubicBezTo>
                  <a:lnTo>
                    <a:pt x="131" y="2721"/>
                  </a:lnTo>
                  <a:cubicBezTo>
                    <a:pt x="48" y="2794"/>
                    <a:pt x="0" y="2898"/>
                    <a:pt x="0" y="3008"/>
                  </a:cubicBezTo>
                  <a:lnTo>
                    <a:pt x="0" y="5582"/>
                  </a:lnTo>
                  <a:lnTo>
                    <a:pt x="1071" y="5582"/>
                  </a:lnTo>
                  <a:lnTo>
                    <a:pt x="2446" y="4094"/>
                  </a:lnTo>
                  <a:cubicBezTo>
                    <a:pt x="2518" y="4016"/>
                    <a:pt x="2617" y="3972"/>
                    <a:pt x="2725" y="3972"/>
                  </a:cubicBezTo>
                  <a:lnTo>
                    <a:pt x="3752" y="3972"/>
                  </a:lnTo>
                  <a:cubicBezTo>
                    <a:pt x="3860" y="3972"/>
                    <a:pt x="3959" y="4016"/>
                    <a:pt x="4033" y="4094"/>
                  </a:cubicBezTo>
                  <a:lnTo>
                    <a:pt x="5408" y="5582"/>
                  </a:lnTo>
                  <a:lnTo>
                    <a:pt x="6101" y="5582"/>
                  </a:lnTo>
                  <a:cubicBezTo>
                    <a:pt x="6311" y="5582"/>
                    <a:pt x="6481" y="5752"/>
                    <a:pt x="6481" y="5961"/>
                  </a:cubicBezTo>
                  <a:lnTo>
                    <a:pt x="6481" y="7058"/>
                  </a:lnTo>
                  <a:lnTo>
                    <a:pt x="8383" y="7058"/>
                  </a:lnTo>
                  <a:cubicBezTo>
                    <a:pt x="8592" y="7058"/>
                    <a:pt x="8762" y="7230"/>
                    <a:pt x="8762" y="7438"/>
                  </a:cubicBezTo>
                  <a:lnTo>
                    <a:pt x="8762" y="8573"/>
                  </a:lnTo>
                  <a:lnTo>
                    <a:pt x="9081" y="8573"/>
                  </a:lnTo>
                  <a:cubicBezTo>
                    <a:pt x="9081" y="8573"/>
                    <a:pt x="11028" y="9426"/>
                    <a:pt x="11078" y="10485"/>
                  </a:cubicBezTo>
                  <a:cubicBezTo>
                    <a:pt x="12125" y="10551"/>
                    <a:pt x="12954" y="11419"/>
                    <a:pt x="12942" y="12480"/>
                  </a:cubicBezTo>
                  <a:lnTo>
                    <a:pt x="12942" y="12617"/>
                  </a:lnTo>
                  <a:cubicBezTo>
                    <a:pt x="12956" y="12604"/>
                    <a:pt x="12962" y="12580"/>
                    <a:pt x="12962" y="12580"/>
                  </a:cubicBezTo>
                  <a:lnTo>
                    <a:pt x="12964" y="7144"/>
                  </a:lnTo>
                  <a:cubicBezTo>
                    <a:pt x="12964" y="7047"/>
                    <a:pt x="12930" y="6957"/>
                    <a:pt x="12867" y="6888"/>
                  </a:cubicBezTo>
                  <a:lnTo>
                    <a:pt x="6754" y="125"/>
                  </a:lnTo>
                  <a:cubicBezTo>
                    <a:pt x="6680" y="42"/>
                    <a:pt x="6577" y="0"/>
                    <a:pt x="6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6"/>
            <p:cNvSpPr/>
            <p:nvPr/>
          </p:nvSpPr>
          <p:spPr>
            <a:xfrm>
              <a:off x="2629116" y="1815185"/>
              <a:ext cx="42042" cy="21299"/>
            </a:xfrm>
            <a:custGeom>
              <a:avLst/>
              <a:gdLst/>
              <a:ahLst/>
              <a:cxnLst/>
              <a:rect l="l" t="t" r="r" b="b"/>
              <a:pathLst>
                <a:path w="1516" h="768" extrusionOk="0">
                  <a:moveTo>
                    <a:pt x="0" y="1"/>
                  </a:moveTo>
                  <a:lnTo>
                    <a:pt x="0" y="768"/>
                  </a:lnTo>
                  <a:lnTo>
                    <a:pt x="1516" y="768"/>
                  </a:lnTo>
                  <a:lnTo>
                    <a:pt x="15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49382" y="1774280"/>
              <a:ext cx="158491" cy="61705"/>
            </a:xfrm>
            <a:custGeom>
              <a:avLst/>
              <a:gdLst/>
              <a:ahLst/>
              <a:cxnLst/>
              <a:rect l="l" t="t" r="r" b="b"/>
              <a:pathLst>
                <a:path w="5715" h="2225" extrusionOk="0">
                  <a:moveTo>
                    <a:pt x="1898" y="595"/>
                  </a:moveTo>
                  <a:cubicBezTo>
                    <a:pt x="2110" y="595"/>
                    <a:pt x="2283" y="767"/>
                    <a:pt x="2283" y="979"/>
                  </a:cubicBezTo>
                  <a:lnTo>
                    <a:pt x="2283" y="1259"/>
                  </a:lnTo>
                  <a:cubicBezTo>
                    <a:pt x="2283" y="1471"/>
                    <a:pt x="2110" y="1643"/>
                    <a:pt x="1898" y="1643"/>
                  </a:cubicBezTo>
                  <a:cubicBezTo>
                    <a:pt x="1873" y="1643"/>
                    <a:pt x="1846" y="1641"/>
                    <a:pt x="1820" y="1635"/>
                  </a:cubicBezTo>
                  <a:cubicBezTo>
                    <a:pt x="1642" y="1598"/>
                    <a:pt x="1516" y="1437"/>
                    <a:pt x="1516" y="1255"/>
                  </a:cubicBezTo>
                  <a:lnTo>
                    <a:pt x="1516" y="983"/>
                  </a:lnTo>
                  <a:cubicBezTo>
                    <a:pt x="1516" y="801"/>
                    <a:pt x="1642" y="638"/>
                    <a:pt x="1820" y="603"/>
                  </a:cubicBezTo>
                  <a:cubicBezTo>
                    <a:pt x="1846" y="598"/>
                    <a:pt x="1873" y="595"/>
                    <a:pt x="1898" y="595"/>
                  </a:cubicBezTo>
                  <a:close/>
                  <a:moveTo>
                    <a:pt x="3241" y="595"/>
                  </a:moveTo>
                  <a:cubicBezTo>
                    <a:pt x="3452" y="595"/>
                    <a:pt x="3625" y="767"/>
                    <a:pt x="3625" y="979"/>
                  </a:cubicBezTo>
                  <a:lnTo>
                    <a:pt x="3625" y="1259"/>
                  </a:lnTo>
                  <a:cubicBezTo>
                    <a:pt x="3625" y="1471"/>
                    <a:pt x="3452" y="1643"/>
                    <a:pt x="3241" y="1643"/>
                  </a:cubicBezTo>
                  <a:cubicBezTo>
                    <a:pt x="3215" y="1643"/>
                    <a:pt x="3188" y="1641"/>
                    <a:pt x="3162" y="1635"/>
                  </a:cubicBezTo>
                  <a:cubicBezTo>
                    <a:pt x="2984" y="1598"/>
                    <a:pt x="2858" y="1437"/>
                    <a:pt x="2858" y="1255"/>
                  </a:cubicBezTo>
                  <a:lnTo>
                    <a:pt x="2858" y="983"/>
                  </a:lnTo>
                  <a:cubicBezTo>
                    <a:pt x="2858" y="801"/>
                    <a:pt x="2984" y="638"/>
                    <a:pt x="3162" y="603"/>
                  </a:cubicBezTo>
                  <a:cubicBezTo>
                    <a:pt x="3188" y="598"/>
                    <a:pt x="3215" y="595"/>
                    <a:pt x="3241" y="595"/>
                  </a:cubicBezTo>
                  <a:close/>
                  <a:moveTo>
                    <a:pt x="4583" y="595"/>
                  </a:moveTo>
                  <a:cubicBezTo>
                    <a:pt x="4794" y="595"/>
                    <a:pt x="4967" y="767"/>
                    <a:pt x="4967" y="979"/>
                  </a:cubicBezTo>
                  <a:lnTo>
                    <a:pt x="4967" y="1259"/>
                  </a:lnTo>
                  <a:cubicBezTo>
                    <a:pt x="4967" y="1471"/>
                    <a:pt x="4794" y="1643"/>
                    <a:pt x="4583" y="1643"/>
                  </a:cubicBezTo>
                  <a:cubicBezTo>
                    <a:pt x="4557" y="1643"/>
                    <a:pt x="4531" y="1641"/>
                    <a:pt x="4504" y="1635"/>
                  </a:cubicBezTo>
                  <a:cubicBezTo>
                    <a:pt x="4326" y="1598"/>
                    <a:pt x="4200" y="1437"/>
                    <a:pt x="4200" y="1255"/>
                  </a:cubicBezTo>
                  <a:lnTo>
                    <a:pt x="4200" y="983"/>
                  </a:lnTo>
                  <a:cubicBezTo>
                    <a:pt x="4200" y="801"/>
                    <a:pt x="4326" y="638"/>
                    <a:pt x="4504" y="603"/>
                  </a:cubicBezTo>
                  <a:cubicBezTo>
                    <a:pt x="4531" y="598"/>
                    <a:pt x="4557" y="595"/>
                    <a:pt x="4583" y="595"/>
                  </a:cubicBezTo>
                  <a:close/>
                  <a:moveTo>
                    <a:pt x="0" y="0"/>
                  </a:moveTo>
                  <a:lnTo>
                    <a:pt x="0" y="2224"/>
                  </a:lnTo>
                  <a:lnTo>
                    <a:pt x="5714" y="2224"/>
                  </a:lnTo>
                  <a:lnTo>
                    <a:pt x="57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56"/>
          <p:cNvGrpSpPr/>
          <p:nvPr/>
        </p:nvGrpSpPr>
        <p:grpSpPr>
          <a:xfrm>
            <a:off x="3233213" y="1615483"/>
            <a:ext cx="361299" cy="324914"/>
            <a:chOff x="3233213" y="1615483"/>
            <a:chExt cx="361299" cy="324914"/>
          </a:xfrm>
        </p:grpSpPr>
        <p:sp>
          <p:nvSpPr>
            <p:cNvPr id="8579" name="Google Shape;8579;p56"/>
            <p:cNvSpPr/>
            <p:nvPr/>
          </p:nvSpPr>
          <p:spPr>
            <a:xfrm>
              <a:off x="3252487" y="1736064"/>
              <a:ext cx="323139" cy="130759"/>
            </a:xfrm>
            <a:custGeom>
              <a:avLst/>
              <a:gdLst/>
              <a:ahLst/>
              <a:cxnLst/>
              <a:rect l="l" t="t" r="r" b="b"/>
              <a:pathLst>
                <a:path w="11652" h="4715" extrusionOk="0">
                  <a:moveTo>
                    <a:pt x="11396" y="1"/>
                  </a:moveTo>
                  <a:lnTo>
                    <a:pt x="6050" y="3639"/>
                  </a:lnTo>
                  <a:cubicBezTo>
                    <a:pt x="5986" y="3683"/>
                    <a:pt x="5909" y="3704"/>
                    <a:pt x="5833" y="3704"/>
                  </a:cubicBezTo>
                  <a:cubicBezTo>
                    <a:pt x="5757" y="3704"/>
                    <a:pt x="5681" y="3683"/>
                    <a:pt x="5617" y="3641"/>
                  </a:cubicBezTo>
                  <a:cubicBezTo>
                    <a:pt x="5616" y="3639"/>
                    <a:pt x="1313" y="758"/>
                    <a:pt x="233" y="36"/>
                  </a:cubicBezTo>
                  <a:lnTo>
                    <a:pt x="0" y="765"/>
                  </a:lnTo>
                  <a:lnTo>
                    <a:pt x="5835" y="4714"/>
                  </a:lnTo>
                  <a:lnTo>
                    <a:pt x="11630" y="809"/>
                  </a:lnTo>
                  <a:cubicBezTo>
                    <a:pt x="11638" y="804"/>
                    <a:pt x="11644" y="801"/>
                    <a:pt x="11652" y="797"/>
                  </a:cubicBezTo>
                  <a:lnTo>
                    <a:pt x="113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6"/>
            <p:cNvSpPr/>
            <p:nvPr/>
          </p:nvSpPr>
          <p:spPr>
            <a:xfrm>
              <a:off x="3265716" y="1694937"/>
              <a:ext cx="296128" cy="120664"/>
            </a:xfrm>
            <a:custGeom>
              <a:avLst/>
              <a:gdLst/>
              <a:ahLst/>
              <a:cxnLst/>
              <a:rect l="l" t="t" r="r" b="b"/>
              <a:pathLst>
                <a:path w="10678" h="4351" extrusionOk="0">
                  <a:moveTo>
                    <a:pt x="10443" y="0"/>
                  </a:moveTo>
                  <a:cubicBezTo>
                    <a:pt x="9716" y="497"/>
                    <a:pt x="5576" y="3317"/>
                    <a:pt x="5576" y="3317"/>
                  </a:cubicBezTo>
                  <a:cubicBezTo>
                    <a:pt x="5511" y="3362"/>
                    <a:pt x="5434" y="3385"/>
                    <a:pt x="5357" y="3385"/>
                  </a:cubicBezTo>
                  <a:cubicBezTo>
                    <a:pt x="5281" y="3385"/>
                    <a:pt x="5205" y="3363"/>
                    <a:pt x="5140" y="3321"/>
                  </a:cubicBezTo>
                  <a:cubicBezTo>
                    <a:pt x="5124" y="3309"/>
                    <a:pt x="1408" y="884"/>
                    <a:pt x="214" y="102"/>
                  </a:cubicBezTo>
                  <a:lnTo>
                    <a:pt x="0" y="766"/>
                  </a:lnTo>
                  <a:lnTo>
                    <a:pt x="5355" y="4351"/>
                  </a:lnTo>
                  <a:lnTo>
                    <a:pt x="10678" y="731"/>
                  </a:lnTo>
                  <a:lnTo>
                    <a:pt x="10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3354903" y="1615483"/>
              <a:ext cx="118390" cy="44899"/>
            </a:xfrm>
            <a:custGeom>
              <a:avLst/>
              <a:gdLst/>
              <a:ahLst/>
              <a:cxnLst/>
              <a:rect l="l" t="t" r="r" b="b"/>
              <a:pathLst>
                <a:path w="4269" h="1619" extrusionOk="0">
                  <a:moveTo>
                    <a:pt x="1" y="0"/>
                  </a:moveTo>
                  <a:lnTo>
                    <a:pt x="2128" y="1618"/>
                  </a:lnTo>
                  <a:lnTo>
                    <a:pt x="42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6"/>
            <p:cNvSpPr/>
            <p:nvPr/>
          </p:nvSpPr>
          <p:spPr>
            <a:xfrm>
              <a:off x="3233213" y="1778051"/>
              <a:ext cx="361299" cy="162346"/>
            </a:xfrm>
            <a:custGeom>
              <a:avLst/>
              <a:gdLst/>
              <a:ahLst/>
              <a:cxnLst/>
              <a:rect l="l" t="t" r="r" b="b"/>
              <a:pathLst>
                <a:path w="13028" h="5854" extrusionOk="0">
                  <a:moveTo>
                    <a:pt x="450" y="1"/>
                  </a:moveTo>
                  <a:lnTo>
                    <a:pt x="53" y="1232"/>
                  </a:lnTo>
                  <a:cubicBezTo>
                    <a:pt x="0" y="1393"/>
                    <a:pt x="62" y="1568"/>
                    <a:pt x="203" y="1665"/>
                  </a:cubicBezTo>
                  <a:cubicBezTo>
                    <a:pt x="203" y="1665"/>
                    <a:pt x="6296" y="5785"/>
                    <a:pt x="6297" y="5787"/>
                  </a:cubicBezTo>
                  <a:cubicBezTo>
                    <a:pt x="6335" y="5811"/>
                    <a:pt x="6377" y="5833"/>
                    <a:pt x="6423" y="5842"/>
                  </a:cubicBezTo>
                  <a:cubicBezTo>
                    <a:pt x="6454" y="5851"/>
                    <a:pt x="6486" y="5854"/>
                    <a:pt x="6519" y="5854"/>
                  </a:cubicBezTo>
                  <a:cubicBezTo>
                    <a:pt x="6531" y="5854"/>
                    <a:pt x="6544" y="5853"/>
                    <a:pt x="6556" y="5853"/>
                  </a:cubicBezTo>
                  <a:cubicBezTo>
                    <a:pt x="6619" y="5845"/>
                    <a:pt x="6681" y="5823"/>
                    <a:pt x="6733" y="5787"/>
                  </a:cubicBezTo>
                  <a:lnTo>
                    <a:pt x="12829" y="1665"/>
                  </a:lnTo>
                  <a:cubicBezTo>
                    <a:pt x="12967" y="1570"/>
                    <a:pt x="13028" y="1393"/>
                    <a:pt x="12976" y="1232"/>
                  </a:cubicBezTo>
                  <a:lnTo>
                    <a:pt x="12589" y="33"/>
                  </a:lnTo>
                  <a:cubicBezTo>
                    <a:pt x="12284" y="238"/>
                    <a:pt x="6742" y="3967"/>
                    <a:pt x="6742" y="3967"/>
                  </a:cubicBezTo>
                  <a:cubicBezTo>
                    <a:pt x="6714" y="3986"/>
                    <a:pt x="6684" y="4001"/>
                    <a:pt x="6648" y="4013"/>
                  </a:cubicBezTo>
                  <a:cubicBezTo>
                    <a:pt x="6609" y="4027"/>
                    <a:pt x="6569" y="4033"/>
                    <a:pt x="6529" y="4033"/>
                  </a:cubicBezTo>
                  <a:cubicBezTo>
                    <a:pt x="6452" y="4033"/>
                    <a:pt x="6375" y="4010"/>
                    <a:pt x="6309" y="3967"/>
                  </a:cubicBezTo>
                  <a:cubicBezTo>
                    <a:pt x="6297" y="3960"/>
                    <a:pt x="1547" y="742"/>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6"/>
            <p:cNvSpPr/>
            <p:nvPr/>
          </p:nvSpPr>
          <p:spPr>
            <a:xfrm>
              <a:off x="3278306" y="1619865"/>
              <a:ext cx="270281" cy="145790"/>
            </a:xfrm>
            <a:custGeom>
              <a:avLst/>
              <a:gdLst/>
              <a:ahLst/>
              <a:cxnLst/>
              <a:rect l="l" t="t" r="r" b="b"/>
              <a:pathLst>
                <a:path w="9746" h="5257" extrusionOk="0">
                  <a:moveTo>
                    <a:pt x="1737" y="0"/>
                  </a:moveTo>
                  <a:cubicBezTo>
                    <a:pt x="979" y="270"/>
                    <a:pt x="382" y="874"/>
                    <a:pt x="122" y="1683"/>
                  </a:cubicBezTo>
                  <a:lnTo>
                    <a:pt x="0" y="2059"/>
                  </a:lnTo>
                  <a:lnTo>
                    <a:pt x="4898" y="5257"/>
                  </a:lnTo>
                  <a:lnTo>
                    <a:pt x="9745" y="1954"/>
                  </a:lnTo>
                  <a:lnTo>
                    <a:pt x="9659" y="1683"/>
                  </a:lnTo>
                  <a:cubicBezTo>
                    <a:pt x="9400" y="882"/>
                    <a:pt x="8816" y="284"/>
                    <a:pt x="8069" y="8"/>
                  </a:cubicBezTo>
                  <a:lnTo>
                    <a:pt x="5145" y="2218"/>
                  </a:lnTo>
                  <a:cubicBezTo>
                    <a:pt x="5119" y="2238"/>
                    <a:pt x="5090" y="2255"/>
                    <a:pt x="5059" y="2269"/>
                  </a:cubicBezTo>
                  <a:cubicBezTo>
                    <a:pt x="5009" y="2289"/>
                    <a:pt x="4953" y="2299"/>
                    <a:pt x="4897" y="2299"/>
                  </a:cubicBezTo>
                  <a:cubicBezTo>
                    <a:pt x="4803" y="2299"/>
                    <a:pt x="4708" y="2272"/>
                    <a:pt x="4636" y="2218"/>
                  </a:cubicBezTo>
                  <a:lnTo>
                    <a:pt x="1803" y="64"/>
                  </a:lnTo>
                  <a:cubicBezTo>
                    <a:pt x="1778" y="46"/>
                    <a:pt x="1755" y="23"/>
                    <a:pt x="1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6"/>
          <p:cNvGrpSpPr/>
          <p:nvPr/>
        </p:nvGrpSpPr>
        <p:grpSpPr>
          <a:xfrm>
            <a:off x="4019263" y="1598206"/>
            <a:ext cx="330211" cy="359469"/>
            <a:chOff x="4019263" y="1598206"/>
            <a:chExt cx="330211" cy="359469"/>
          </a:xfrm>
        </p:grpSpPr>
        <p:sp>
          <p:nvSpPr>
            <p:cNvPr id="8585" name="Google Shape;8585;p56"/>
            <p:cNvSpPr/>
            <p:nvPr/>
          </p:nvSpPr>
          <p:spPr>
            <a:xfrm>
              <a:off x="4169795" y="1890396"/>
              <a:ext cx="29175" cy="19274"/>
            </a:xfrm>
            <a:custGeom>
              <a:avLst/>
              <a:gdLst/>
              <a:ahLst/>
              <a:cxnLst/>
              <a:rect l="l" t="t" r="r" b="b"/>
              <a:pathLst>
                <a:path w="1052" h="695" extrusionOk="0">
                  <a:moveTo>
                    <a:pt x="1" y="1"/>
                  </a:moveTo>
                  <a:lnTo>
                    <a:pt x="525" y="694"/>
                  </a:lnTo>
                  <a:lnTo>
                    <a:pt x="1051" y="1"/>
                  </a:lnTo>
                  <a:lnTo>
                    <a:pt x="1051" y="1"/>
                  </a:lnTo>
                  <a:cubicBezTo>
                    <a:pt x="878" y="24"/>
                    <a:pt x="703" y="34"/>
                    <a:pt x="525" y="34"/>
                  </a:cubicBezTo>
                  <a:cubicBezTo>
                    <a:pt x="347" y="34"/>
                    <a:pt x="172" y="2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4079831" y="1838924"/>
              <a:ext cx="208382" cy="118751"/>
            </a:xfrm>
            <a:custGeom>
              <a:avLst/>
              <a:gdLst/>
              <a:ahLst/>
              <a:cxnLst/>
              <a:rect l="l" t="t" r="r" b="b"/>
              <a:pathLst>
                <a:path w="7514" h="4282" extrusionOk="0">
                  <a:moveTo>
                    <a:pt x="333" y="1"/>
                  </a:moveTo>
                  <a:cubicBezTo>
                    <a:pt x="220" y="25"/>
                    <a:pt x="109" y="57"/>
                    <a:pt x="0" y="96"/>
                  </a:cubicBezTo>
                  <a:lnTo>
                    <a:pt x="3183" y="4282"/>
                  </a:lnTo>
                  <a:lnTo>
                    <a:pt x="4415" y="4282"/>
                  </a:lnTo>
                  <a:lnTo>
                    <a:pt x="7513" y="88"/>
                  </a:lnTo>
                  <a:cubicBezTo>
                    <a:pt x="7414" y="54"/>
                    <a:pt x="7311" y="25"/>
                    <a:pt x="7205" y="1"/>
                  </a:cubicBezTo>
                  <a:cubicBezTo>
                    <a:pt x="6796" y="640"/>
                    <a:pt x="6213" y="1160"/>
                    <a:pt x="5524" y="1492"/>
                  </a:cubicBezTo>
                  <a:lnTo>
                    <a:pt x="4073" y="3409"/>
                  </a:lnTo>
                  <a:cubicBezTo>
                    <a:pt x="4001" y="3504"/>
                    <a:pt x="3889" y="3561"/>
                    <a:pt x="3769" y="3561"/>
                  </a:cubicBezTo>
                  <a:cubicBezTo>
                    <a:pt x="3651" y="3561"/>
                    <a:pt x="3538" y="3506"/>
                    <a:pt x="3467" y="3409"/>
                  </a:cubicBezTo>
                  <a:lnTo>
                    <a:pt x="2014" y="1492"/>
                  </a:lnTo>
                  <a:cubicBezTo>
                    <a:pt x="1327" y="1160"/>
                    <a:pt x="744" y="643"/>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6"/>
            <p:cNvSpPr/>
            <p:nvPr/>
          </p:nvSpPr>
          <p:spPr>
            <a:xfrm>
              <a:off x="4228505" y="1850627"/>
              <a:ext cx="96426" cy="107047"/>
            </a:xfrm>
            <a:custGeom>
              <a:avLst/>
              <a:gdLst/>
              <a:ahLst/>
              <a:cxnLst/>
              <a:rect l="l" t="t" r="r" b="b"/>
              <a:pathLst>
                <a:path w="3477" h="3860" extrusionOk="0">
                  <a:moveTo>
                    <a:pt x="2853" y="1"/>
                  </a:moveTo>
                  <a:lnTo>
                    <a:pt x="0" y="3860"/>
                  </a:lnTo>
                  <a:lnTo>
                    <a:pt x="939" y="3860"/>
                  </a:lnTo>
                  <a:lnTo>
                    <a:pt x="3476" y="513"/>
                  </a:lnTo>
                  <a:cubicBezTo>
                    <a:pt x="3291" y="316"/>
                    <a:pt x="3081" y="145"/>
                    <a:pt x="2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6"/>
            <p:cNvSpPr/>
            <p:nvPr/>
          </p:nvSpPr>
          <p:spPr>
            <a:xfrm>
              <a:off x="4043973" y="1851015"/>
              <a:ext cx="97702" cy="106659"/>
            </a:xfrm>
            <a:custGeom>
              <a:avLst/>
              <a:gdLst/>
              <a:ahLst/>
              <a:cxnLst/>
              <a:rect l="l" t="t" r="r" b="b"/>
              <a:pathLst>
                <a:path w="3523" h="3846" extrusionOk="0">
                  <a:moveTo>
                    <a:pt x="599" y="0"/>
                  </a:moveTo>
                  <a:cubicBezTo>
                    <a:pt x="381" y="140"/>
                    <a:pt x="178" y="306"/>
                    <a:pt x="0" y="494"/>
                  </a:cubicBezTo>
                  <a:lnTo>
                    <a:pt x="2485" y="3846"/>
                  </a:lnTo>
                  <a:lnTo>
                    <a:pt x="3522" y="3846"/>
                  </a:ln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4280947" y="1882492"/>
              <a:ext cx="68527" cy="75183"/>
            </a:xfrm>
            <a:custGeom>
              <a:avLst/>
              <a:gdLst/>
              <a:ahLst/>
              <a:cxnLst/>
              <a:rect l="l" t="t" r="r" b="b"/>
              <a:pathLst>
                <a:path w="2471" h="2711" extrusionOk="0">
                  <a:moveTo>
                    <a:pt x="2055" y="0"/>
                  </a:moveTo>
                  <a:lnTo>
                    <a:pt x="1" y="2692"/>
                  </a:lnTo>
                  <a:lnTo>
                    <a:pt x="2088" y="2692"/>
                  </a:lnTo>
                  <a:lnTo>
                    <a:pt x="2088" y="2711"/>
                  </a:lnTo>
                  <a:cubicBezTo>
                    <a:pt x="2191" y="2711"/>
                    <a:pt x="2286" y="2671"/>
                    <a:pt x="2357" y="2600"/>
                  </a:cubicBezTo>
                  <a:cubicBezTo>
                    <a:pt x="2429" y="2528"/>
                    <a:pt x="2469" y="2430"/>
                    <a:pt x="2470" y="2332"/>
                  </a:cubicBezTo>
                  <a:lnTo>
                    <a:pt x="2470" y="1577"/>
                  </a:lnTo>
                  <a:cubicBezTo>
                    <a:pt x="2469" y="1005"/>
                    <a:pt x="2317" y="468"/>
                    <a:pt x="20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6"/>
            <p:cNvSpPr/>
            <p:nvPr/>
          </p:nvSpPr>
          <p:spPr>
            <a:xfrm>
              <a:off x="4019263" y="1882409"/>
              <a:ext cx="67279" cy="75266"/>
            </a:xfrm>
            <a:custGeom>
              <a:avLst/>
              <a:gdLst/>
              <a:ahLst/>
              <a:cxnLst/>
              <a:rect l="l" t="t" r="r" b="b"/>
              <a:pathLst>
                <a:path w="2426" h="2714" extrusionOk="0">
                  <a:moveTo>
                    <a:pt x="414" y="0"/>
                  </a:moveTo>
                  <a:cubicBezTo>
                    <a:pt x="149" y="468"/>
                    <a:pt x="0" y="1010"/>
                    <a:pt x="0" y="1583"/>
                  </a:cubicBezTo>
                  <a:lnTo>
                    <a:pt x="0" y="2335"/>
                  </a:lnTo>
                  <a:cubicBezTo>
                    <a:pt x="0" y="2544"/>
                    <a:pt x="170" y="2714"/>
                    <a:pt x="379" y="2714"/>
                  </a:cubicBezTo>
                  <a:lnTo>
                    <a:pt x="2425" y="2714"/>
                  </a:lnTo>
                  <a:lnTo>
                    <a:pt x="4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6"/>
            <p:cNvSpPr/>
            <p:nvPr/>
          </p:nvSpPr>
          <p:spPr>
            <a:xfrm>
              <a:off x="4077751" y="1598206"/>
              <a:ext cx="213235" cy="39380"/>
            </a:xfrm>
            <a:custGeom>
              <a:avLst/>
              <a:gdLst/>
              <a:ahLst/>
              <a:cxnLst/>
              <a:rect l="l" t="t" r="r" b="b"/>
              <a:pathLst>
                <a:path w="7689" h="1420" extrusionOk="0">
                  <a:moveTo>
                    <a:pt x="1138" y="0"/>
                  </a:moveTo>
                  <a:cubicBezTo>
                    <a:pt x="509" y="0"/>
                    <a:pt x="0" y="511"/>
                    <a:pt x="0" y="1140"/>
                  </a:cubicBezTo>
                  <a:lnTo>
                    <a:pt x="0" y="1419"/>
                  </a:lnTo>
                  <a:lnTo>
                    <a:pt x="7688" y="1419"/>
                  </a:lnTo>
                  <a:lnTo>
                    <a:pt x="7688" y="1140"/>
                  </a:lnTo>
                  <a:cubicBezTo>
                    <a:pt x="7688" y="511"/>
                    <a:pt x="7179" y="0"/>
                    <a:pt x="6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6"/>
            <p:cNvSpPr/>
            <p:nvPr/>
          </p:nvSpPr>
          <p:spPr>
            <a:xfrm>
              <a:off x="4077751" y="1658302"/>
              <a:ext cx="213235" cy="21299"/>
            </a:xfrm>
            <a:custGeom>
              <a:avLst/>
              <a:gdLst/>
              <a:ahLst/>
              <a:cxnLst/>
              <a:rect l="l" t="t" r="r" b="b"/>
              <a:pathLst>
                <a:path w="7689" h="768" extrusionOk="0">
                  <a:moveTo>
                    <a:pt x="0" y="1"/>
                  </a:moveTo>
                  <a:lnTo>
                    <a:pt x="0" y="768"/>
                  </a:lnTo>
                  <a:lnTo>
                    <a:pt x="7688" y="768"/>
                  </a:lnTo>
                  <a:lnTo>
                    <a:pt x="7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4046358" y="1700844"/>
              <a:ext cx="276049" cy="31948"/>
            </a:xfrm>
            <a:custGeom>
              <a:avLst/>
              <a:gdLst/>
              <a:ahLst/>
              <a:cxnLst/>
              <a:rect l="l" t="t" r="r" b="b"/>
              <a:pathLst>
                <a:path w="9954" h="1152" extrusionOk="0">
                  <a:moveTo>
                    <a:pt x="1568" y="1"/>
                  </a:moveTo>
                  <a:cubicBezTo>
                    <a:pt x="833" y="1"/>
                    <a:pt x="210" y="485"/>
                    <a:pt x="0" y="1151"/>
                  </a:cubicBezTo>
                  <a:lnTo>
                    <a:pt x="9954" y="1151"/>
                  </a:lnTo>
                  <a:cubicBezTo>
                    <a:pt x="9745" y="485"/>
                    <a:pt x="9122" y="1"/>
                    <a:pt x="8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4092643" y="1754063"/>
              <a:ext cx="184005" cy="116421"/>
            </a:xfrm>
            <a:custGeom>
              <a:avLst/>
              <a:gdLst/>
              <a:ahLst/>
              <a:cxnLst/>
              <a:rect l="l" t="t" r="r" b="b"/>
              <a:pathLst>
                <a:path w="6635" h="4198" extrusionOk="0">
                  <a:moveTo>
                    <a:pt x="0" y="1"/>
                  </a:moveTo>
                  <a:lnTo>
                    <a:pt x="0" y="866"/>
                  </a:lnTo>
                  <a:cubicBezTo>
                    <a:pt x="0" y="2699"/>
                    <a:pt x="1494" y="4197"/>
                    <a:pt x="3316" y="4197"/>
                  </a:cubicBezTo>
                  <a:cubicBezTo>
                    <a:pt x="5140" y="4197"/>
                    <a:pt x="6634" y="2699"/>
                    <a:pt x="6634" y="866"/>
                  </a:cubicBezTo>
                  <a:lnTo>
                    <a:pt x="66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6"/>
            <p:cNvSpPr/>
            <p:nvPr/>
          </p:nvSpPr>
          <p:spPr>
            <a:xfrm>
              <a:off x="4047412" y="1754007"/>
              <a:ext cx="21299" cy="47256"/>
            </a:xfrm>
            <a:custGeom>
              <a:avLst/>
              <a:gdLst/>
              <a:ahLst/>
              <a:cxnLst/>
              <a:rect l="l" t="t" r="r" b="b"/>
              <a:pathLst>
                <a:path w="768" h="1704" extrusionOk="0">
                  <a:moveTo>
                    <a:pt x="1" y="1"/>
                  </a:moveTo>
                  <a:lnTo>
                    <a:pt x="1" y="1323"/>
                  </a:lnTo>
                  <a:cubicBezTo>
                    <a:pt x="1" y="1534"/>
                    <a:pt x="172" y="1703"/>
                    <a:pt x="385" y="1703"/>
                  </a:cubicBezTo>
                  <a:cubicBezTo>
                    <a:pt x="411" y="1703"/>
                    <a:pt x="437" y="1701"/>
                    <a:pt x="464" y="1696"/>
                  </a:cubicBezTo>
                  <a:cubicBezTo>
                    <a:pt x="642" y="1661"/>
                    <a:pt x="767" y="1500"/>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6"/>
            <p:cNvSpPr/>
            <p:nvPr/>
          </p:nvSpPr>
          <p:spPr>
            <a:xfrm>
              <a:off x="4300526" y="1754007"/>
              <a:ext cx="21299" cy="47256"/>
            </a:xfrm>
            <a:custGeom>
              <a:avLst/>
              <a:gdLst/>
              <a:ahLst/>
              <a:cxnLst/>
              <a:rect l="l" t="t" r="r" b="b"/>
              <a:pathLst>
                <a:path w="768" h="1704" extrusionOk="0">
                  <a:moveTo>
                    <a:pt x="0" y="1"/>
                  </a:moveTo>
                  <a:lnTo>
                    <a:pt x="0" y="1323"/>
                  </a:lnTo>
                  <a:cubicBezTo>
                    <a:pt x="0" y="1534"/>
                    <a:pt x="172" y="1703"/>
                    <a:pt x="385" y="1703"/>
                  </a:cubicBezTo>
                  <a:cubicBezTo>
                    <a:pt x="411" y="1703"/>
                    <a:pt x="437" y="1701"/>
                    <a:pt x="464" y="1696"/>
                  </a:cubicBezTo>
                  <a:cubicBezTo>
                    <a:pt x="643" y="1661"/>
                    <a:pt x="767" y="1498"/>
                    <a:pt x="767" y="1316"/>
                  </a:cubicBezTo>
                  <a:lnTo>
                    <a:pt x="7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56"/>
          <p:cNvGrpSpPr/>
          <p:nvPr/>
        </p:nvGrpSpPr>
        <p:grpSpPr>
          <a:xfrm>
            <a:off x="4786843" y="1598234"/>
            <a:ext cx="359302" cy="359441"/>
            <a:chOff x="4786843" y="1598234"/>
            <a:chExt cx="359302" cy="359441"/>
          </a:xfrm>
        </p:grpSpPr>
        <p:sp>
          <p:nvSpPr>
            <p:cNvPr id="8598" name="Google Shape;8598;p56"/>
            <p:cNvSpPr/>
            <p:nvPr/>
          </p:nvSpPr>
          <p:spPr>
            <a:xfrm>
              <a:off x="5011144" y="1708082"/>
              <a:ext cx="63923" cy="30450"/>
            </a:xfrm>
            <a:custGeom>
              <a:avLst/>
              <a:gdLst/>
              <a:ahLst/>
              <a:cxnLst/>
              <a:rect l="l" t="t" r="r" b="b"/>
              <a:pathLst>
                <a:path w="2305" h="1098" extrusionOk="0">
                  <a:moveTo>
                    <a:pt x="2304" y="0"/>
                  </a:moveTo>
                  <a:cubicBezTo>
                    <a:pt x="1971" y="105"/>
                    <a:pt x="1617" y="158"/>
                    <a:pt x="1249" y="158"/>
                  </a:cubicBezTo>
                  <a:lnTo>
                    <a:pt x="0" y="158"/>
                  </a:lnTo>
                  <a:cubicBezTo>
                    <a:pt x="628" y="730"/>
                    <a:pt x="1427" y="1077"/>
                    <a:pt x="2286" y="1097"/>
                  </a:cubicBezTo>
                  <a:cubicBezTo>
                    <a:pt x="2292" y="1091"/>
                    <a:pt x="2298" y="1086"/>
                    <a:pt x="2304" y="1079"/>
                  </a:cubicBez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6"/>
            <p:cNvSpPr/>
            <p:nvPr/>
          </p:nvSpPr>
          <p:spPr>
            <a:xfrm>
              <a:off x="4859613" y="1712492"/>
              <a:ext cx="213457" cy="134808"/>
            </a:xfrm>
            <a:custGeom>
              <a:avLst/>
              <a:gdLst/>
              <a:ahLst/>
              <a:cxnLst/>
              <a:rect l="l" t="t" r="r" b="b"/>
              <a:pathLst>
                <a:path w="7697" h="4861" extrusionOk="0">
                  <a:moveTo>
                    <a:pt x="3262" y="1"/>
                  </a:moveTo>
                  <a:cubicBezTo>
                    <a:pt x="3094" y="214"/>
                    <a:pt x="2909" y="414"/>
                    <a:pt x="2708" y="595"/>
                  </a:cubicBezTo>
                  <a:cubicBezTo>
                    <a:pt x="1947" y="1277"/>
                    <a:pt x="990" y="1664"/>
                    <a:pt x="1" y="1696"/>
                  </a:cubicBezTo>
                  <a:cubicBezTo>
                    <a:pt x="361" y="3498"/>
                    <a:pt x="1949" y="4860"/>
                    <a:pt x="3849" y="4860"/>
                  </a:cubicBezTo>
                  <a:cubicBezTo>
                    <a:pt x="5748" y="4860"/>
                    <a:pt x="7336" y="3498"/>
                    <a:pt x="7696" y="1696"/>
                  </a:cubicBezTo>
                  <a:cubicBezTo>
                    <a:pt x="6707" y="1664"/>
                    <a:pt x="5751" y="1277"/>
                    <a:pt x="4989" y="595"/>
                  </a:cubicBezTo>
                  <a:cubicBezTo>
                    <a:pt x="4788" y="414"/>
                    <a:pt x="4602" y="214"/>
                    <a:pt x="4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6"/>
            <p:cNvSpPr/>
            <p:nvPr/>
          </p:nvSpPr>
          <p:spPr>
            <a:xfrm>
              <a:off x="4857533" y="1708110"/>
              <a:ext cx="63951" cy="30450"/>
            </a:xfrm>
            <a:custGeom>
              <a:avLst/>
              <a:gdLst/>
              <a:ahLst/>
              <a:cxnLst/>
              <a:rect l="l" t="t" r="r" b="b"/>
              <a:pathLst>
                <a:path w="2306" h="1098" extrusionOk="0">
                  <a:moveTo>
                    <a:pt x="0" y="1"/>
                  </a:moveTo>
                  <a:lnTo>
                    <a:pt x="0" y="1081"/>
                  </a:lnTo>
                  <a:cubicBezTo>
                    <a:pt x="8" y="1088"/>
                    <a:pt x="13" y="1092"/>
                    <a:pt x="20" y="1098"/>
                  </a:cubicBezTo>
                  <a:cubicBezTo>
                    <a:pt x="879" y="1078"/>
                    <a:pt x="1679" y="731"/>
                    <a:pt x="2306" y="160"/>
                  </a:cubicBezTo>
                  <a:lnTo>
                    <a:pt x="1056" y="160"/>
                  </a:lnTo>
                  <a:cubicBezTo>
                    <a:pt x="688" y="160"/>
                    <a:pt x="335" y="10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6"/>
            <p:cNvSpPr/>
            <p:nvPr/>
          </p:nvSpPr>
          <p:spPr>
            <a:xfrm>
              <a:off x="4905400" y="1852957"/>
              <a:ext cx="122328" cy="47423"/>
            </a:xfrm>
            <a:custGeom>
              <a:avLst/>
              <a:gdLst/>
              <a:ahLst/>
              <a:cxnLst/>
              <a:rect l="l" t="t" r="r" b="b"/>
              <a:pathLst>
                <a:path w="4411" h="1710" extrusionOk="0">
                  <a:moveTo>
                    <a:pt x="4410" y="1"/>
                  </a:moveTo>
                  <a:cubicBezTo>
                    <a:pt x="3752" y="354"/>
                    <a:pt x="3000" y="555"/>
                    <a:pt x="2203" y="555"/>
                  </a:cubicBezTo>
                  <a:cubicBezTo>
                    <a:pt x="1408" y="555"/>
                    <a:pt x="657" y="355"/>
                    <a:pt x="0" y="2"/>
                  </a:cubicBezTo>
                  <a:lnTo>
                    <a:pt x="0" y="1038"/>
                  </a:lnTo>
                  <a:cubicBezTo>
                    <a:pt x="0" y="1246"/>
                    <a:pt x="170" y="1418"/>
                    <a:pt x="380" y="1418"/>
                  </a:cubicBezTo>
                  <a:lnTo>
                    <a:pt x="1443" y="1418"/>
                  </a:lnTo>
                  <a:cubicBezTo>
                    <a:pt x="1735" y="1418"/>
                    <a:pt x="2002" y="1527"/>
                    <a:pt x="2203" y="1710"/>
                  </a:cubicBezTo>
                  <a:cubicBezTo>
                    <a:pt x="2405" y="1529"/>
                    <a:pt x="2671" y="1418"/>
                    <a:pt x="2962" y="1418"/>
                  </a:cubicBezTo>
                  <a:lnTo>
                    <a:pt x="4027" y="1418"/>
                  </a:lnTo>
                  <a:cubicBezTo>
                    <a:pt x="4241" y="1418"/>
                    <a:pt x="4410" y="1246"/>
                    <a:pt x="4410" y="1038"/>
                  </a:cubicBezTo>
                  <a:lnTo>
                    <a:pt x="44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4786843" y="1818041"/>
              <a:ext cx="169113" cy="139633"/>
            </a:xfrm>
            <a:custGeom>
              <a:avLst/>
              <a:gdLst/>
              <a:ahLst/>
              <a:cxnLst/>
              <a:rect l="l" t="t" r="r" b="b"/>
              <a:pathLst>
                <a:path w="6098" h="5035" extrusionOk="0">
                  <a:moveTo>
                    <a:pt x="2772" y="1"/>
                  </a:moveTo>
                  <a:cubicBezTo>
                    <a:pt x="1190" y="335"/>
                    <a:pt x="0" y="1745"/>
                    <a:pt x="0" y="3426"/>
                  </a:cubicBezTo>
                  <a:lnTo>
                    <a:pt x="0" y="4656"/>
                  </a:lnTo>
                  <a:cubicBezTo>
                    <a:pt x="0" y="4865"/>
                    <a:pt x="170" y="5035"/>
                    <a:pt x="379" y="5035"/>
                  </a:cubicBezTo>
                  <a:lnTo>
                    <a:pt x="6097" y="5035"/>
                  </a:lnTo>
                  <a:lnTo>
                    <a:pt x="6097" y="3822"/>
                  </a:lnTo>
                  <a:cubicBezTo>
                    <a:pt x="6097" y="3614"/>
                    <a:pt x="5929" y="3444"/>
                    <a:pt x="5717" y="3444"/>
                  </a:cubicBezTo>
                  <a:lnTo>
                    <a:pt x="4648" y="3444"/>
                  </a:lnTo>
                  <a:cubicBezTo>
                    <a:pt x="4017" y="3444"/>
                    <a:pt x="3508" y="2933"/>
                    <a:pt x="3508" y="2304"/>
                  </a:cubicBezTo>
                  <a:lnTo>
                    <a:pt x="3508" y="760"/>
                  </a:lnTo>
                  <a:cubicBezTo>
                    <a:pt x="3237" y="534"/>
                    <a:pt x="2988" y="280"/>
                    <a:pt x="2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4976672" y="1817903"/>
              <a:ext cx="169473" cy="139744"/>
            </a:xfrm>
            <a:custGeom>
              <a:avLst/>
              <a:gdLst/>
              <a:ahLst/>
              <a:cxnLst/>
              <a:rect l="l" t="t" r="r" b="b"/>
              <a:pathLst>
                <a:path w="6111" h="5039" extrusionOk="0">
                  <a:moveTo>
                    <a:pt x="3328" y="1"/>
                  </a:moveTo>
                  <a:cubicBezTo>
                    <a:pt x="3112" y="282"/>
                    <a:pt x="2590" y="759"/>
                    <a:pt x="2590" y="759"/>
                  </a:cubicBezTo>
                  <a:lnTo>
                    <a:pt x="2590" y="3072"/>
                  </a:lnTo>
                  <a:cubicBezTo>
                    <a:pt x="2590" y="3280"/>
                    <a:pt x="2423" y="3446"/>
                    <a:pt x="2216" y="3446"/>
                  </a:cubicBezTo>
                  <a:lnTo>
                    <a:pt x="125" y="3446"/>
                  </a:lnTo>
                  <a:cubicBezTo>
                    <a:pt x="56" y="3446"/>
                    <a:pt x="1" y="3503"/>
                    <a:pt x="1" y="3570"/>
                  </a:cubicBezTo>
                  <a:lnTo>
                    <a:pt x="1" y="3820"/>
                  </a:lnTo>
                  <a:lnTo>
                    <a:pt x="1" y="5018"/>
                  </a:lnTo>
                  <a:lnTo>
                    <a:pt x="5730" y="5038"/>
                  </a:lnTo>
                  <a:cubicBezTo>
                    <a:pt x="5831" y="5038"/>
                    <a:pt x="5928" y="4998"/>
                    <a:pt x="5999" y="4926"/>
                  </a:cubicBezTo>
                  <a:cubicBezTo>
                    <a:pt x="6069" y="4856"/>
                    <a:pt x="6110" y="4758"/>
                    <a:pt x="6098" y="4658"/>
                  </a:cubicBezTo>
                  <a:lnTo>
                    <a:pt x="6098" y="3425"/>
                  </a:lnTo>
                  <a:cubicBezTo>
                    <a:pt x="6110" y="1747"/>
                    <a:pt x="4914" y="337"/>
                    <a:pt x="3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6"/>
            <p:cNvSpPr/>
            <p:nvPr/>
          </p:nvSpPr>
          <p:spPr>
            <a:xfrm>
              <a:off x="4799351" y="1598234"/>
              <a:ext cx="334038" cy="93569"/>
            </a:xfrm>
            <a:custGeom>
              <a:avLst/>
              <a:gdLst/>
              <a:ahLst/>
              <a:cxnLst/>
              <a:rect l="l" t="t" r="r" b="b"/>
              <a:pathLst>
                <a:path w="12045" h="3374" extrusionOk="0">
                  <a:moveTo>
                    <a:pt x="422" y="1"/>
                  </a:moveTo>
                  <a:cubicBezTo>
                    <a:pt x="322" y="1"/>
                    <a:pt x="222" y="38"/>
                    <a:pt x="150" y="107"/>
                  </a:cubicBezTo>
                  <a:cubicBezTo>
                    <a:pt x="28" y="226"/>
                    <a:pt x="0" y="407"/>
                    <a:pt x="75" y="553"/>
                  </a:cubicBezTo>
                  <a:lnTo>
                    <a:pt x="772" y="1918"/>
                  </a:lnTo>
                  <a:cubicBezTo>
                    <a:pt x="1236" y="2829"/>
                    <a:pt x="2123" y="3374"/>
                    <a:pt x="3146" y="3374"/>
                  </a:cubicBezTo>
                  <a:lnTo>
                    <a:pt x="8897" y="3374"/>
                  </a:lnTo>
                  <a:cubicBezTo>
                    <a:pt x="9920" y="3374"/>
                    <a:pt x="10808" y="2831"/>
                    <a:pt x="11271" y="1921"/>
                  </a:cubicBezTo>
                  <a:lnTo>
                    <a:pt x="11969" y="553"/>
                  </a:lnTo>
                  <a:cubicBezTo>
                    <a:pt x="12044" y="407"/>
                    <a:pt x="12017" y="226"/>
                    <a:pt x="11894" y="107"/>
                  </a:cubicBezTo>
                  <a:cubicBezTo>
                    <a:pt x="11822" y="36"/>
                    <a:pt x="11724" y="1"/>
                    <a:pt x="11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56"/>
          <p:cNvGrpSpPr/>
          <p:nvPr/>
        </p:nvGrpSpPr>
        <p:grpSpPr>
          <a:xfrm>
            <a:off x="5581546" y="1598150"/>
            <a:ext cx="297819" cy="359580"/>
            <a:chOff x="5581546" y="1598150"/>
            <a:chExt cx="297819" cy="359580"/>
          </a:xfrm>
        </p:grpSpPr>
        <p:sp>
          <p:nvSpPr>
            <p:cNvPr id="8606" name="Google Shape;8606;p56"/>
            <p:cNvSpPr/>
            <p:nvPr/>
          </p:nvSpPr>
          <p:spPr>
            <a:xfrm>
              <a:off x="5783216" y="1679407"/>
              <a:ext cx="33168" cy="135335"/>
            </a:xfrm>
            <a:custGeom>
              <a:avLst/>
              <a:gdLst/>
              <a:ahLst/>
              <a:cxnLst/>
              <a:rect l="l" t="t" r="r" b="b"/>
              <a:pathLst>
                <a:path w="1196" h="4880" extrusionOk="0">
                  <a:moveTo>
                    <a:pt x="1" y="0"/>
                  </a:moveTo>
                  <a:lnTo>
                    <a:pt x="1" y="4880"/>
                  </a:lnTo>
                  <a:cubicBezTo>
                    <a:pt x="728" y="4314"/>
                    <a:pt x="1196" y="3430"/>
                    <a:pt x="1196" y="2441"/>
                  </a:cubicBezTo>
                  <a:cubicBezTo>
                    <a:pt x="1196" y="1452"/>
                    <a:pt x="728" y="56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6"/>
            <p:cNvSpPr/>
            <p:nvPr/>
          </p:nvSpPr>
          <p:spPr>
            <a:xfrm>
              <a:off x="5644804" y="1679351"/>
              <a:ext cx="33168" cy="135362"/>
            </a:xfrm>
            <a:custGeom>
              <a:avLst/>
              <a:gdLst/>
              <a:ahLst/>
              <a:cxnLst/>
              <a:rect l="l" t="t" r="r" b="b"/>
              <a:pathLst>
                <a:path w="1196" h="4881" extrusionOk="0">
                  <a:moveTo>
                    <a:pt x="1195" y="1"/>
                  </a:moveTo>
                  <a:cubicBezTo>
                    <a:pt x="470" y="569"/>
                    <a:pt x="1" y="1452"/>
                    <a:pt x="1" y="2441"/>
                  </a:cubicBezTo>
                  <a:cubicBezTo>
                    <a:pt x="1" y="3431"/>
                    <a:pt x="468" y="4314"/>
                    <a:pt x="1195" y="4880"/>
                  </a:cubicBezTo>
                  <a:lnTo>
                    <a:pt x="11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6"/>
            <p:cNvSpPr/>
            <p:nvPr/>
          </p:nvSpPr>
          <p:spPr>
            <a:xfrm>
              <a:off x="5698716" y="1661159"/>
              <a:ext cx="63258" cy="171831"/>
            </a:xfrm>
            <a:custGeom>
              <a:avLst/>
              <a:gdLst/>
              <a:ahLst/>
              <a:cxnLst/>
              <a:rect l="l" t="t" r="r" b="b"/>
              <a:pathLst>
                <a:path w="2281" h="6196" extrusionOk="0">
                  <a:moveTo>
                    <a:pt x="1141" y="0"/>
                  </a:moveTo>
                  <a:cubicBezTo>
                    <a:pt x="738" y="0"/>
                    <a:pt x="353" y="77"/>
                    <a:pt x="0" y="220"/>
                  </a:cubicBezTo>
                  <a:lnTo>
                    <a:pt x="0" y="5977"/>
                  </a:lnTo>
                  <a:cubicBezTo>
                    <a:pt x="353" y="6118"/>
                    <a:pt x="738" y="6196"/>
                    <a:pt x="1141" y="6196"/>
                  </a:cubicBezTo>
                  <a:cubicBezTo>
                    <a:pt x="1543" y="6196"/>
                    <a:pt x="1928" y="6119"/>
                    <a:pt x="2281" y="5977"/>
                  </a:cubicBezTo>
                  <a:lnTo>
                    <a:pt x="2281" y="220"/>
                  </a:lnTo>
                  <a:cubicBezTo>
                    <a:pt x="1928" y="79"/>
                    <a:pt x="1543"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6"/>
            <p:cNvSpPr/>
            <p:nvPr/>
          </p:nvSpPr>
          <p:spPr>
            <a:xfrm>
              <a:off x="5581546" y="1598150"/>
              <a:ext cx="297819" cy="359580"/>
            </a:xfrm>
            <a:custGeom>
              <a:avLst/>
              <a:gdLst/>
              <a:ahLst/>
              <a:cxnLst/>
              <a:rect l="l" t="t" r="r" b="b"/>
              <a:pathLst>
                <a:path w="10739" h="12966" extrusionOk="0">
                  <a:moveTo>
                    <a:pt x="5369" y="1516"/>
                  </a:moveTo>
                  <a:cubicBezTo>
                    <a:pt x="7494" y="1516"/>
                    <a:pt x="9221" y="3245"/>
                    <a:pt x="9221" y="5369"/>
                  </a:cubicBezTo>
                  <a:cubicBezTo>
                    <a:pt x="9221" y="7494"/>
                    <a:pt x="7494" y="9221"/>
                    <a:pt x="5369" y="9221"/>
                  </a:cubicBezTo>
                  <a:cubicBezTo>
                    <a:pt x="3245" y="9221"/>
                    <a:pt x="1518" y="7494"/>
                    <a:pt x="1518" y="5369"/>
                  </a:cubicBezTo>
                  <a:cubicBezTo>
                    <a:pt x="1518" y="3245"/>
                    <a:pt x="3245" y="1516"/>
                    <a:pt x="5369" y="1516"/>
                  </a:cubicBezTo>
                  <a:close/>
                  <a:moveTo>
                    <a:pt x="5369" y="1"/>
                  </a:moveTo>
                  <a:cubicBezTo>
                    <a:pt x="2409" y="1"/>
                    <a:pt x="1" y="2409"/>
                    <a:pt x="1" y="5369"/>
                  </a:cubicBezTo>
                  <a:cubicBezTo>
                    <a:pt x="1" y="8255"/>
                    <a:pt x="2999" y="12965"/>
                    <a:pt x="5369" y="12965"/>
                  </a:cubicBezTo>
                  <a:cubicBezTo>
                    <a:pt x="7739" y="12965"/>
                    <a:pt x="10738" y="8256"/>
                    <a:pt x="10738" y="5369"/>
                  </a:cubicBezTo>
                  <a:cubicBezTo>
                    <a:pt x="10738" y="2409"/>
                    <a:pt x="8330" y="1"/>
                    <a:pt x="5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0" name="Google Shape;8610;p56"/>
          <p:cNvGrpSpPr/>
          <p:nvPr/>
        </p:nvGrpSpPr>
        <p:grpSpPr>
          <a:xfrm>
            <a:off x="6354201" y="1598206"/>
            <a:ext cx="359524" cy="359469"/>
            <a:chOff x="6354201" y="1598206"/>
            <a:chExt cx="359524" cy="359469"/>
          </a:xfrm>
        </p:grpSpPr>
        <p:sp>
          <p:nvSpPr>
            <p:cNvPr id="8611" name="Google Shape;8611;p56"/>
            <p:cNvSpPr/>
            <p:nvPr/>
          </p:nvSpPr>
          <p:spPr>
            <a:xfrm>
              <a:off x="6354201" y="1598206"/>
              <a:ext cx="359524" cy="99976"/>
            </a:xfrm>
            <a:custGeom>
              <a:avLst/>
              <a:gdLst/>
              <a:ahLst/>
              <a:cxnLst/>
              <a:rect l="l" t="t" r="r" b="b"/>
              <a:pathLst>
                <a:path w="12964" h="3605" extrusionOk="0">
                  <a:moveTo>
                    <a:pt x="6674" y="0"/>
                  </a:moveTo>
                  <a:cubicBezTo>
                    <a:pt x="6059" y="0"/>
                    <a:pt x="5561" y="499"/>
                    <a:pt x="5561" y="1114"/>
                  </a:cubicBezTo>
                  <a:lnTo>
                    <a:pt x="5561" y="1496"/>
                  </a:lnTo>
                  <a:lnTo>
                    <a:pt x="6328" y="1496"/>
                  </a:lnTo>
                  <a:lnTo>
                    <a:pt x="6328" y="1122"/>
                  </a:lnTo>
                  <a:cubicBezTo>
                    <a:pt x="6328" y="927"/>
                    <a:pt x="6486" y="767"/>
                    <a:pt x="6682" y="767"/>
                  </a:cubicBezTo>
                  <a:lnTo>
                    <a:pt x="6739" y="767"/>
                  </a:lnTo>
                  <a:cubicBezTo>
                    <a:pt x="6935" y="767"/>
                    <a:pt x="7095" y="927"/>
                    <a:pt x="7095" y="1122"/>
                  </a:cubicBezTo>
                  <a:lnTo>
                    <a:pt x="7095" y="1496"/>
                  </a:lnTo>
                  <a:lnTo>
                    <a:pt x="6328" y="1496"/>
                  </a:lnTo>
                  <a:lnTo>
                    <a:pt x="6328" y="2450"/>
                  </a:lnTo>
                  <a:cubicBezTo>
                    <a:pt x="6328" y="2632"/>
                    <a:pt x="6200" y="2795"/>
                    <a:pt x="6022" y="2830"/>
                  </a:cubicBezTo>
                  <a:cubicBezTo>
                    <a:pt x="5996" y="2835"/>
                    <a:pt x="5970" y="2838"/>
                    <a:pt x="5945" y="2838"/>
                  </a:cubicBezTo>
                  <a:cubicBezTo>
                    <a:pt x="5733" y="2838"/>
                    <a:pt x="5561" y="2667"/>
                    <a:pt x="5561" y="2458"/>
                  </a:cubicBezTo>
                  <a:lnTo>
                    <a:pt x="5561" y="1496"/>
                  </a:lnTo>
                  <a:lnTo>
                    <a:pt x="4812" y="1496"/>
                  </a:lnTo>
                  <a:lnTo>
                    <a:pt x="4812" y="1117"/>
                  </a:lnTo>
                  <a:cubicBezTo>
                    <a:pt x="4812" y="781"/>
                    <a:pt x="4680" y="483"/>
                    <a:pt x="4442" y="278"/>
                  </a:cubicBezTo>
                  <a:cubicBezTo>
                    <a:pt x="4235" y="101"/>
                    <a:pt x="3961" y="5"/>
                    <a:pt x="3671" y="5"/>
                  </a:cubicBezTo>
                  <a:cubicBezTo>
                    <a:pt x="3382" y="5"/>
                    <a:pt x="3108" y="101"/>
                    <a:pt x="2901" y="278"/>
                  </a:cubicBezTo>
                  <a:cubicBezTo>
                    <a:pt x="2660" y="483"/>
                    <a:pt x="2531" y="781"/>
                    <a:pt x="2531" y="1117"/>
                  </a:cubicBezTo>
                  <a:lnTo>
                    <a:pt x="2531" y="1496"/>
                  </a:lnTo>
                  <a:lnTo>
                    <a:pt x="3278" y="1496"/>
                  </a:lnTo>
                  <a:lnTo>
                    <a:pt x="3278" y="1117"/>
                  </a:lnTo>
                  <a:cubicBezTo>
                    <a:pt x="3278" y="781"/>
                    <a:pt x="3599" y="766"/>
                    <a:pt x="3662" y="766"/>
                  </a:cubicBezTo>
                  <a:cubicBezTo>
                    <a:pt x="3724" y="766"/>
                    <a:pt x="4045" y="783"/>
                    <a:pt x="4045" y="1117"/>
                  </a:cubicBezTo>
                  <a:lnTo>
                    <a:pt x="4045" y="1496"/>
                  </a:lnTo>
                  <a:lnTo>
                    <a:pt x="3298" y="1496"/>
                  </a:lnTo>
                  <a:lnTo>
                    <a:pt x="3298" y="2451"/>
                  </a:lnTo>
                  <a:cubicBezTo>
                    <a:pt x="3298" y="2632"/>
                    <a:pt x="3171" y="2797"/>
                    <a:pt x="2993" y="2830"/>
                  </a:cubicBezTo>
                  <a:cubicBezTo>
                    <a:pt x="2967" y="2835"/>
                    <a:pt x="2941" y="2838"/>
                    <a:pt x="2916" y="2838"/>
                  </a:cubicBezTo>
                  <a:cubicBezTo>
                    <a:pt x="2704" y="2838"/>
                    <a:pt x="2531" y="2667"/>
                    <a:pt x="2531" y="2458"/>
                  </a:cubicBezTo>
                  <a:lnTo>
                    <a:pt x="2531" y="1496"/>
                  </a:lnTo>
                  <a:lnTo>
                    <a:pt x="379" y="1496"/>
                  </a:lnTo>
                  <a:cubicBezTo>
                    <a:pt x="170" y="1496"/>
                    <a:pt x="0" y="1666"/>
                    <a:pt x="0" y="1875"/>
                  </a:cubicBezTo>
                  <a:lnTo>
                    <a:pt x="0" y="3605"/>
                  </a:lnTo>
                  <a:lnTo>
                    <a:pt x="12962" y="3605"/>
                  </a:lnTo>
                  <a:lnTo>
                    <a:pt x="12962" y="1875"/>
                  </a:lnTo>
                  <a:cubicBezTo>
                    <a:pt x="12963" y="1666"/>
                    <a:pt x="12793" y="1496"/>
                    <a:pt x="12581" y="1496"/>
                  </a:cubicBezTo>
                  <a:lnTo>
                    <a:pt x="10891" y="1496"/>
                  </a:lnTo>
                  <a:lnTo>
                    <a:pt x="10891" y="1114"/>
                  </a:lnTo>
                  <a:cubicBezTo>
                    <a:pt x="10891" y="499"/>
                    <a:pt x="10392" y="0"/>
                    <a:pt x="9776" y="0"/>
                  </a:cubicBezTo>
                  <a:lnTo>
                    <a:pt x="9722" y="0"/>
                  </a:lnTo>
                  <a:cubicBezTo>
                    <a:pt x="9107" y="0"/>
                    <a:pt x="8608" y="499"/>
                    <a:pt x="8608" y="1114"/>
                  </a:cubicBezTo>
                  <a:lnTo>
                    <a:pt x="8608" y="1496"/>
                  </a:lnTo>
                  <a:lnTo>
                    <a:pt x="9357" y="1496"/>
                  </a:lnTo>
                  <a:lnTo>
                    <a:pt x="9357" y="1122"/>
                  </a:lnTo>
                  <a:cubicBezTo>
                    <a:pt x="9357" y="927"/>
                    <a:pt x="9515" y="767"/>
                    <a:pt x="9711" y="767"/>
                  </a:cubicBezTo>
                  <a:lnTo>
                    <a:pt x="9768" y="767"/>
                  </a:lnTo>
                  <a:cubicBezTo>
                    <a:pt x="9964" y="767"/>
                    <a:pt x="10124" y="927"/>
                    <a:pt x="10124" y="1122"/>
                  </a:cubicBezTo>
                  <a:lnTo>
                    <a:pt x="10124" y="1496"/>
                  </a:lnTo>
                  <a:lnTo>
                    <a:pt x="9375" y="1496"/>
                  </a:lnTo>
                  <a:lnTo>
                    <a:pt x="9375" y="2451"/>
                  </a:lnTo>
                  <a:cubicBezTo>
                    <a:pt x="9375" y="2632"/>
                    <a:pt x="9250" y="2797"/>
                    <a:pt x="9070" y="2830"/>
                  </a:cubicBezTo>
                  <a:cubicBezTo>
                    <a:pt x="9044" y="2835"/>
                    <a:pt x="9018" y="2838"/>
                    <a:pt x="8993" y="2838"/>
                  </a:cubicBezTo>
                  <a:cubicBezTo>
                    <a:pt x="8781" y="2838"/>
                    <a:pt x="8608" y="2667"/>
                    <a:pt x="8608" y="2458"/>
                  </a:cubicBezTo>
                  <a:lnTo>
                    <a:pt x="8608" y="1496"/>
                  </a:lnTo>
                  <a:lnTo>
                    <a:pt x="7842" y="1496"/>
                  </a:lnTo>
                  <a:lnTo>
                    <a:pt x="7842" y="1114"/>
                  </a:lnTo>
                  <a:cubicBezTo>
                    <a:pt x="7842" y="499"/>
                    <a:pt x="7343" y="0"/>
                    <a:pt x="67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6"/>
            <p:cNvSpPr/>
            <p:nvPr/>
          </p:nvSpPr>
          <p:spPr>
            <a:xfrm>
              <a:off x="6565855" y="1771534"/>
              <a:ext cx="53219" cy="56408"/>
            </a:xfrm>
            <a:custGeom>
              <a:avLst/>
              <a:gdLst/>
              <a:ahLst/>
              <a:cxnLst/>
              <a:rect l="l" t="t" r="r" b="b"/>
              <a:pathLst>
                <a:path w="1919" h="2034" extrusionOk="0">
                  <a:moveTo>
                    <a:pt x="380" y="1"/>
                  </a:moveTo>
                  <a:cubicBezTo>
                    <a:pt x="171" y="1"/>
                    <a:pt x="1" y="171"/>
                    <a:pt x="1" y="381"/>
                  </a:cubicBezTo>
                  <a:lnTo>
                    <a:pt x="1" y="1655"/>
                  </a:lnTo>
                  <a:cubicBezTo>
                    <a:pt x="1" y="1863"/>
                    <a:pt x="170" y="2033"/>
                    <a:pt x="380" y="2033"/>
                  </a:cubicBezTo>
                  <a:lnTo>
                    <a:pt x="1538" y="2033"/>
                  </a:lnTo>
                  <a:cubicBezTo>
                    <a:pt x="1748" y="2033"/>
                    <a:pt x="1918" y="1863"/>
                    <a:pt x="1918" y="1655"/>
                  </a:cubicBezTo>
                  <a:lnTo>
                    <a:pt x="1918" y="381"/>
                  </a:lnTo>
                  <a:cubicBezTo>
                    <a:pt x="1918" y="171"/>
                    <a:pt x="174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6"/>
            <p:cNvSpPr/>
            <p:nvPr/>
          </p:nvSpPr>
          <p:spPr>
            <a:xfrm>
              <a:off x="6565855" y="1848630"/>
              <a:ext cx="53219" cy="56436"/>
            </a:xfrm>
            <a:custGeom>
              <a:avLst/>
              <a:gdLst/>
              <a:ahLst/>
              <a:cxnLst/>
              <a:rect l="l" t="t" r="r" b="b"/>
              <a:pathLst>
                <a:path w="1919" h="2035" extrusionOk="0">
                  <a:moveTo>
                    <a:pt x="380" y="0"/>
                  </a:moveTo>
                  <a:cubicBezTo>
                    <a:pt x="171" y="0"/>
                    <a:pt x="1" y="172"/>
                    <a:pt x="1" y="381"/>
                  </a:cubicBezTo>
                  <a:lnTo>
                    <a:pt x="1" y="1654"/>
                  </a:lnTo>
                  <a:cubicBezTo>
                    <a:pt x="1" y="1863"/>
                    <a:pt x="170" y="2034"/>
                    <a:pt x="380" y="2034"/>
                  </a:cubicBezTo>
                  <a:lnTo>
                    <a:pt x="1538" y="2034"/>
                  </a:lnTo>
                  <a:cubicBezTo>
                    <a:pt x="1748" y="2034"/>
                    <a:pt x="1918" y="1863"/>
                    <a:pt x="1918" y="1654"/>
                  </a:cubicBezTo>
                  <a:lnTo>
                    <a:pt x="1918" y="381"/>
                  </a:lnTo>
                  <a:cubicBezTo>
                    <a:pt x="1918" y="172"/>
                    <a:pt x="1748" y="0"/>
                    <a:pt x="1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6354229" y="1718926"/>
              <a:ext cx="359496" cy="238749"/>
            </a:xfrm>
            <a:custGeom>
              <a:avLst/>
              <a:gdLst/>
              <a:ahLst/>
              <a:cxnLst/>
              <a:rect l="l" t="t" r="r" b="b"/>
              <a:pathLst>
                <a:path w="12963" h="8609" extrusionOk="0">
                  <a:moveTo>
                    <a:pt x="5718" y="1129"/>
                  </a:moveTo>
                  <a:cubicBezTo>
                    <a:pt x="5926" y="1129"/>
                    <a:pt x="6098" y="1300"/>
                    <a:pt x="6098" y="1508"/>
                  </a:cubicBezTo>
                  <a:lnTo>
                    <a:pt x="6098" y="3996"/>
                  </a:lnTo>
                  <a:cubicBezTo>
                    <a:pt x="6098" y="4137"/>
                    <a:pt x="6017" y="4269"/>
                    <a:pt x="5891" y="4335"/>
                  </a:cubicBezTo>
                  <a:lnTo>
                    <a:pt x="3816" y="5403"/>
                  </a:lnTo>
                  <a:lnTo>
                    <a:pt x="3816" y="6710"/>
                  </a:lnTo>
                  <a:lnTo>
                    <a:pt x="5722" y="6710"/>
                  </a:lnTo>
                  <a:cubicBezTo>
                    <a:pt x="5903" y="6710"/>
                    <a:pt x="6067" y="6837"/>
                    <a:pt x="6101" y="7015"/>
                  </a:cubicBezTo>
                  <a:cubicBezTo>
                    <a:pt x="6149" y="7261"/>
                    <a:pt x="5963" y="7477"/>
                    <a:pt x="5730" y="7477"/>
                  </a:cubicBezTo>
                  <a:lnTo>
                    <a:pt x="3447" y="7477"/>
                  </a:lnTo>
                  <a:cubicBezTo>
                    <a:pt x="3239" y="7477"/>
                    <a:pt x="3069" y="7307"/>
                    <a:pt x="3069" y="7098"/>
                  </a:cubicBezTo>
                  <a:lnTo>
                    <a:pt x="3069" y="5158"/>
                  </a:lnTo>
                  <a:cubicBezTo>
                    <a:pt x="3069" y="5013"/>
                    <a:pt x="3148" y="4881"/>
                    <a:pt x="3276" y="4817"/>
                  </a:cubicBezTo>
                  <a:lnTo>
                    <a:pt x="5349" y="3740"/>
                  </a:lnTo>
                  <a:lnTo>
                    <a:pt x="5349" y="1898"/>
                  </a:lnTo>
                  <a:lnTo>
                    <a:pt x="3835" y="1898"/>
                  </a:lnTo>
                  <a:lnTo>
                    <a:pt x="3835" y="2327"/>
                  </a:lnTo>
                  <a:cubicBezTo>
                    <a:pt x="3835" y="2510"/>
                    <a:pt x="3708" y="2673"/>
                    <a:pt x="3530" y="2708"/>
                  </a:cubicBezTo>
                  <a:cubicBezTo>
                    <a:pt x="3504" y="2713"/>
                    <a:pt x="3477" y="2716"/>
                    <a:pt x="3452" y="2716"/>
                  </a:cubicBezTo>
                  <a:cubicBezTo>
                    <a:pt x="3240" y="2716"/>
                    <a:pt x="3069" y="2544"/>
                    <a:pt x="3069" y="2332"/>
                  </a:cubicBezTo>
                  <a:lnTo>
                    <a:pt x="3069" y="1508"/>
                  </a:lnTo>
                  <a:cubicBezTo>
                    <a:pt x="3069" y="1300"/>
                    <a:pt x="3239" y="1129"/>
                    <a:pt x="3447" y="1129"/>
                  </a:cubicBezTo>
                  <a:close/>
                  <a:moveTo>
                    <a:pt x="9175" y="1151"/>
                  </a:moveTo>
                  <a:cubicBezTo>
                    <a:pt x="9804" y="1151"/>
                    <a:pt x="10315" y="1660"/>
                    <a:pt x="10315" y="2289"/>
                  </a:cubicBezTo>
                  <a:lnTo>
                    <a:pt x="10315" y="3555"/>
                  </a:lnTo>
                  <a:cubicBezTo>
                    <a:pt x="10315" y="3846"/>
                    <a:pt x="10203" y="4113"/>
                    <a:pt x="10022" y="4314"/>
                  </a:cubicBezTo>
                  <a:cubicBezTo>
                    <a:pt x="10204" y="4515"/>
                    <a:pt x="10315" y="4782"/>
                    <a:pt x="10315" y="5073"/>
                  </a:cubicBezTo>
                  <a:lnTo>
                    <a:pt x="10315" y="6339"/>
                  </a:lnTo>
                  <a:cubicBezTo>
                    <a:pt x="10315" y="6968"/>
                    <a:pt x="9804" y="7478"/>
                    <a:pt x="9175" y="7478"/>
                  </a:cubicBezTo>
                  <a:lnTo>
                    <a:pt x="8003" y="7478"/>
                  </a:lnTo>
                  <a:cubicBezTo>
                    <a:pt x="7374" y="7478"/>
                    <a:pt x="6865" y="6968"/>
                    <a:pt x="6865" y="6339"/>
                  </a:cubicBezTo>
                  <a:lnTo>
                    <a:pt x="6865" y="5073"/>
                  </a:lnTo>
                  <a:cubicBezTo>
                    <a:pt x="6865" y="4782"/>
                    <a:pt x="6975" y="4515"/>
                    <a:pt x="7156" y="4314"/>
                  </a:cubicBezTo>
                  <a:cubicBezTo>
                    <a:pt x="6974" y="4113"/>
                    <a:pt x="6865" y="3846"/>
                    <a:pt x="6865" y="3555"/>
                  </a:cubicBezTo>
                  <a:lnTo>
                    <a:pt x="6865" y="2289"/>
                  </a:lnTo>
                  <a:cubicBezTo>
                    <a:pt x="6865" y="1660"/>
                    <a:pt x="7374" y="1151"/>
                    <a:pt x="8003" y="1151"/>
                  </a:cubicBezTo>
                  <a:close/>
                  <a:moveTo>
                    <a:pt x="1" y="1"/>
                  </a:moveTo>
                  <a:lnTo>
                    <a:pt x="1" y="8230"/>
                  </a:lnTo>
                  <a:cubicBezTo>
                    <a:pt x="1" y="8439"/>
                    <a:pt x="169" y="8609"/>
                    <a:pt x="380" y="8609"/>
                  </a:cubicBezTo>
                  <a:lnTo>
                    <a:pt x="12582" y="8609"/>
                  </a:lnTo>
                  <a:cubicBezTo>
                    <a:pt x="12792" y="8609"/>
                    <a:pt x="12962" y="8439"/>
                    <a:pt x="12962" y="8230"/>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6"/>
          <p:cNvGrpSpPr/>
          <p:nvPr/>
        </p:nvGrpSpPr>
        <p:grpSpPr>
          <a:xfrm>
            <a:off x="7093744" y="1610159"/>
            <a:ext cx="373640" cy="335508"/>
            <a:chOff x="7093744" y="1610159"/>
            <a:chExt cx="373640" cy="335508"/>
          </a:xfrm>
        </p:grpSpPr>
        <p:sp>
          <p:nvSpPr>
            <p:cNvPr id="8616" name="Google Shape;8616;p56"/>
            <p:cNvSpPr/>
            <p:nvPr/>
          </p:nvSpPr>
          <p:spPr>
            <a:xfrm>
              <a:off x="7093854" y="1610159"/>
              <a:ext cx="373446" cy="186862"/>
            </a:xfrm>
            <a:custGeom>
              <a:avLst/>
              <a:gdLst/>
              <a:ahLst/>
              <a:cxnLst/>
              <a:rect l="l" t="t" r="r" b="b"/>
              <a:pathLst>
                <a:path w="13466" h="6738" extrusionOk="0">
                  <a:moveTo>
                    <a:pt x="6733" y="0"/>
                  </a:moveTo>
                  <a:cubicBezTo>
                    <a:pt x="5008" y="0"/>
                    <a:pt x="3366" y="652"/>
                    <a:pt x="2110" y="1838"/>
                  </a:cubicBezTo>
                  <a:cubicBezTo>
                    <a:pt x="860" y="3017"/>
                    <a:pt x="114" y="4608"/>
                    <a:pt x="12" y="6318"/>
                  </a:cubicBezTo>
                  <a:cubicBezTo>
                    <a:pt x="1" y="6478"/>
                    <a:pt x="90" y="6633"/>
                    <a:pt x="245" y="6703"/>
                  </a:cubicBezTo>
                  <a:cubicBezTo>
                    <a:pt x="297" y="6727"/>
                    <a:pt x="352" y="6737"/>
                    <a:pt x="410" y="6737"/>
                  </a:cubicBezTo>
                  <a:lnTo>
                    <a:pt x="1570" y="6737"/>
                  </a:lnTo>
                  <a:cubicBezTo>
                    <a:pt x="1579" y="3896"/>
                    <a:pt x="3892" y="1589"/>
                    <a:pt x="6733" y="1589"/>
                  </a:cubicBezTo>
                  <a:cubicBezTo>
                    <a:pt x="9576" y="1589"/>
                    <a:pt x="11887" y="3896"/>
                    <a:pt x="11896" y="6737"/>
                  </a:cubicBezTo>
                  <a:lnTo>
                    <a:pt x="13058" y="6737"/>
                  </a:lnTo>
                  <a:cubicBezTo>
                    <a:pt x="13114" y="6737"/>
                    <a:pt x="13170" y="6727"/>
                    <a:pt x="13222" y="6703"/>
                  </a:cubicBezTo>
                  <a:cubicBezTo>
                    <a:pt x="13377" y="6633"/>
                    <a:pt x="13466" y="6478"/>
                    <a:pt x="13456" y="6318"/>
                  </a:cubicBezTo>
                  <a:cubicBezTo>
                    <a:pt x="13351" y="4608"/>
                    <a:pt x="12605" y="3017"/>
                    <a:pt x="11356" y="1838"/>
                  </a:cubicBezTo>
                  <a:cubicBezTo>
                    <a:pt x="10102" y="652"/>
                    <a:pt x="8460" y="0"/>
                    <a:pt x="6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6"/>
            <p:cNvSpPr/>
            <p:nvPr/>
          </p:nvSpPr>
          <p:spPr>
            <a:xfrm>
              <a:off x="7159303" y="1676162"/>
              <a:ext cx="242576" cy="120858"/>
            </a:xfrm>
            <a:custGeom>
              <a:avLst/>
              <a:gdLst/>
              <a:ahLst/>
              <a:cxnLst/>
              <a:rect l="l" t="t" r="r" b="b"/>
              <a:pathLst>
                <a:path w="8747" h="4358" extrusionOk="0">
                  <a:moveTo>
                    <a:pt x="4373" y="1"/>
                  </a:moveTo>
                  <a:cubicBezTo>
                    <a:pt x="1967" y="1"/>
                    <a:pt x="9" y="1952"/>
                    <a:pt x="0" y="4357"/>
                  </a:cubicBezTo>
                  <a:lnTo>
                    <a:pt x="804" y="4357"/>
                  </a:lnTo>
                  <a:cubicBezTo>
                    <a:pt x="813" y="2395"/>
                    <a:pt x="2411" y="803"/>
                    <a:pt x="4375" y="803"/>
                  </a:cubicBezTo>
                  <a:cubicBezTo>
                    <a:pt x="6338" y="803"/>
                    <a:pt x="7938" y="2397"/>
                    <a:pt x="7947" y="4357"/>
                  </a:cubicBezTo>
                  <a:lnTo>
                    <a:pt x="8746" y="4357"/>
                  </a:lnTo>
                  <a:cubicBezTo>
                    <a:pt x="8737" y="1952"/>
                    <a:pt x="6780" y="1"/>
                    <a:pt x="4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7120755" y="1818818"/>
              <a:ext cx="21798" cy="21409"/>
            </a:xfrm>
            <a:custGeom>
              <a:avLst/>
              <a:gdLst/>
              <a:ahLst/>
              <a:cxnLst/>
              <a:rect l="l" t="t" r="r" b="b"/>
              <a:pathLst>
                <a:path w="786" h="772" extrusionOk="0">
                  <a:moveTo>
                    <a:pt x="0" y="0"/>
                  </a:moveTo>
                  <a:lnTo>
                    <a:pt x="0" y="772"/>
                  </a:lnTo>
                  <a:cubicBezTo>
                    <a:pt x="128" y="749"/>
                    <a:pt x="258" y="735"/>
                    <a:pt x="393" y="735"/>
                  </a:cubicBezTo>
                  <a:cubicBezTo>
                    <a:pt x="526"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7093744" y="1861249"/>
              <a:ext cx="75959" cy="75987"/>
            </a:xfrm>
            <a:custGeom>
              <a:avLst/>
              <a:gdLst/>
              <a:ahLst/>
              <a:cxnLst/>
              <a:rect l="l" t="t" r="r" b="b"/>
              <a:pathLst>
                <a:path w="2739" h="2740" extrusionOk="0">
                  <a:moveTo>
                    <a:pt x="1369" y="1"/>
                  </a:moveTo>
                  <a:cubicBezTo>
                    <a:pt x="615" y="1"/>
                    <a:pt x="0" y="615"/>
                    <a:pt x="0" y="1369"/>
                  </a:cubicBezTo>
                  <a:cubicBezTo>
                    <a:pt x="0" y="2124"/>
                    <a:pt x="614" y="2739"/>
                    <a:pt x="1369" y="2739"/>
                  </a:cubicBezTo>
                  <a:cubicBezTo>
                    <a:pt x="2125" y="2739"/>
                    <a:pt x="2738" y="2125"/>
                    <a:pt x="2738" y="1369"/>
                  </a:cubicBezTo>
                  <a:cubicBezTo>
                    <a:pt x="2738" y="615"/>
                    <a:pt x="2125" y="1"/>
                    <a:pt x="1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6"/>
            <p:cNvSpPr/>
            <p:nvPr/>
          </p:nvSpPr>
          <p:spPr>
            <a:xfrm>
              <a:off x="7418519" y="1818818"/>
              <a:ext cx="21825" cy="21409"/>
            </a:xfrm>
            <a:custGeom>
              <a:avLst/>
              <a:gdLst/>
              <a:ahLst/>
              <a:cxnLst/>
              <a:rect l="l" t="t" r="r" b="b"/>
              <a:pathLst>
                <a:path w="787" h="772" extrusionOk="0">
                  <a:moveTo>
                    <a:pt x="1" y="0"/>
                  </a:moveTo>
                  <a:lnTo>
                    <a:pt x="1" y="772"/>
                  </a:lnTo>
                  <a:cubicBezTo>
                    <a:pt x="128" y="749"/>
                    <a:pt x="258" y="735"/>
                    <a:pt x="393" y="735"/>
                  </a:cubicBezTo>
                  <a:cubicBezTo>
                    <a:pt x="527" y="735"/>
                    <a:pt x="657" y="749"/>
                    <a:pt x="786" y="772"/>
                  </a:cubicBezTo>
                  <a:lnTo>
                    <a:pt x="7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6"/>
            <p:cNvSpPr/>
            <p:nvPr/>
          </p:nvSpPr>
          <p:spPr>
            <a:xfrm>
              <a:off x="7391424" y="1861249"/>
              <a:ext cx="75959" cy="75987"/>
            </a:xfrm>
            <a:custGeom>
              <a:avLst/>
              <a:gdLst/>
              <a:ahLst/>
              <a:cxnLst/>
              <a:rect l="l" t="t" r="r" b="b"/>
              <a:pathLst>
                <a:path w="2739" h="2740" extrusionOk="0">
                  <a:moveTo>
                    <a:pt x="1370" y="1"/>
                  </a:moveTo>
                  <a:cubicBezTo>
                    <a:pt x="617" y="1"/>
                    <a:pt x="1" y="615"/>
                    <a:pt x="1" y="1369"/>
                  </a:cubicBezTo>
                  <a:cubicBezTo>
                    <a:pt x="1" y="2124"/>
                    <a:pt x="614" y="2739"/>
                    <a:pt x="1370" y="2739"/>
                  </a:cubicBezTo>
                  <a:cubicBezTo>
                    <a:pt x="2125" y="2739"/>
                    <a:pt x="2739" y="2125"/>
                    <a:pt x="2739" y="1369"/>
                  </a:cubicBezTo>
                  <a:cubicBezTo>
                    <a:pt x="2737" y="615"/>
                    <a:pt x="2124" y="1"/>
                    <a:pt x="1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7172864" y="1818735"/>
              <a:ext cx="215898" cy="126932"/>
            </a:xfrm>
            <a:custGeom>
              <a:avLst/>
              <a:gdLst/>
              <a:ahLst/>
              <a:cxnLst/>
              <a:rect l="l" t="t" r="r" b="b"/>
              <a:pathLst>
                <a:path w="7785" h="4577" extrusionOk="0">
                  <a:moveTo>
                    <a:pt x="2482" y="615"/>
                  </a:moveTo>
                  <a:cubicBezTo>
                    <a:pt x="2700" y="615"/>
                    <a:pt x="2876" y="792"/>
                    <a:pt x="2876" y="1008"/>
                  </a:cubicBezTo>
                  <a:lnTo>
                    <a:pt x="2876" y="1390"/>
                  </a:lnTo>
                  <a:cubicBezTo>
                    <a:pt x="2876" y="1605"/>
                    <a:pt x="2711" y="1789"/>
                    <a:pt x="2496" y="1795"/>
                  </a:cubicBezTo>
                  <a:cubicBezTo>
                    <a:pt x="2491" y="1795"/>
                    <a:pt x="2487" y="1795"/>
                    <a:pt x="2482" y="1795"/>
                  </a:cubicBezTo>
                  <a:cubicBezTo>
                    <a:pt x="2266" y="1795"/>
                    <a:pt x="2090" y="1618"/>
                    <a:pt x="2090" y="1402"/>
                  </a:cubicBezTo>
                  <a:lnTo>
                    <a:pt x="1760" y="1402"/>
                  </a:lnTo>
                  <a:cubicBezTo>
                    <a:pt x="1547" y="1402"/>
                    <a:pt x="1362" y="1235"/>
                    <a:pt x="1358" y="1022"/>
                  </a:cubicBezTo>
                  <a:cubicBezTo>
                    <a:pt x="1350" y="799"/>
                    <a:pt x="1528" y="615"/>
                    <a:pt x="1751" y="615"/>
                  </a:cubicBezTo>
                  <a:close/>
                  <a:moveTo>
                    <a:pt x="6007" y="615"/>
                  </a:moveTo>
                  <a:cubicBezTo>
                    <a:pt x="6220" y="615"/>
                    <a:pt x="6404" y="782"/>
                    <a:pt x="6409" y="996"/>
                  </a:cubicBezTo>
                  <a:cubicBezTo>
                    <a:pt x="6417" y="1218"/>
                    <a:pt x="6239" y="1402"/>
                    <a:pt x="6016" y="1402"/>
                  </a:cubicBezTo>
                  <a:lnTo>
                    <a:pt x="5676" y="1402"/>
                  </a:lnTo>
                  <a:cubicBezTo>
                    <a:pt x="5676" y="1618"/>
                    <a:pt x="5499" y="1795"/>
                    <a:pt x="5283" y="1795"/>
                  </a:cubicBezTo>
                  <a:cubicBezTo>
                    <a:pt x="5279" y="1795"/>
                    <a:pt x="5274" y="1795"/>
                    <a:pt x="5269" y="1795"/>
                  </a:cubicBezTo>
                  <a:cubicBezTo>
                    <a:pt x="5056" y="1787"/>
                    <a:pt x="4889" y="1605"/>
                    <a:pt x="4889" y="1391"/>
                  </a:cubicBezTo>
                  <a:lnTo>
                    <a:pt x="4889" y="1009"/>
                  </a:lnTo>
                  <a:cubicBezTo>
                    <a:pt x="4889" y="792"/>
                    <a:pt x="5065" y="615"/>
                    <a:pt x="5285" y="615"/>
                  </a:cubicBezTo>
                  <a:close/>
                  <a:moveTo>
                    <a:pt x="4407" y="2514"/>
                  </a:moveTo>
                  <a:cubicBezTo>
                    <a:pt x="4630" y="2514"/>
                    <a:pt x="4809" y="2697"/>
                    <a:pt x="4801" y="2919"/>
                  </a:cubicBezTo>
                  <a:cubicBezTo>
                    <a:pt x="4794" y="3135"/>
                    <a:pt x="4611" y="3300"/>
                    <a:pt x="4398" y="3300"/>
                  </a:cubicBezTo>
                  <a:lnTo>
                    <a:pt x="3423" y="3300"/>
                  </a:lnTo>
                  <a:cubicBezTo>
                    <a:pt x="3209" y="3300"/>
                    <a:pt x="3025" y="3132"/>
                    <a:pt x="3019" y="2919"/>
                  </a:cubicBezTo>
                  <a:cubicBezTo>
                    <a:pt x="3011" y="2697"/>
                    <a:pt x="3191" y="2514"/>
                    <a:pt x="3413" y="2514"/>
                  </a:cubicBezTo>
                  <a:close/>
                  <a:moveTo>
                    <a:pt x="4275" y="0"/>
                  </a:moveTo>
                  <a:lnTo>
                    <a:pt x="4275" y="1387"/>
                  </a:lnTo>
                  <a:cubicBezTo>
                    <a:pt x="4275" y="1598"/>
                    <a:pt x="4108" y="1782"/>
                    <a:pt x="3896" y="1789"/>
                  </a:cubicBezTo>
                  <a:cubicBezTo>
                    <a:pt x="3892" y="1789"/>
                    <a:pt x="3887" y="1789"/>
                    <a:pt x="3883" y="1789"/>
                  </a:cubicBezTo>
                  <a:cubicBezTo>
                    <a:pt x="3667" y="1789"/>
                    <a:pt x="3490" y="1612"/>
                    <a:pt x="3490" y="1394"/>
                  </a:cubicBezTo>
                  <a:lnTo>
                    <a:pt x="3490" y="2"/>
                  </a:lnTo>
                  <a:lnTo>
                    <a:pt x="0" y="2"/>
                  </a:lnTo>
                  <a:lnTo>
                    <a:pt x="0" y="647"/>
                  </a:lnTo>
                  <a:cubicBezTo>
                    <a:pt x="0" y="2819"/>
                    <a:pt x="1738" y="4577"/>
                    <a:pt x="3889" y="4577"/>
                  </a:cubicBezTo>
                  <a:cubicBezTo>
                    <a:pt x="3936" y="4577"/>
                    <a:pt x="3984" y="4576"/>
                    <a:pt x="4031" y="4574"/>
                  </a:cubicBezTo>
                  <a:cubicBezTo>
                    <a:pt x="6115" y="4501"/>
                    <a:pt x="7785" y="2784"/>
                    <a:pt x="7785" y="683"/>
                  </a:cubicBezTo>
                  <a:lnTo>
                    <a:pt x="77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6"/>
            <p:cNvSpPr/>
            <p:nvPr/>
          </p:nvSpPr>
          <p:spPr>
            <a:xfrm>
              <a:off x="7311028" y="1726552"/>
              <a:ext cx="46729" cy="70468"/>
            </a:xfrm>
            <a:custGeom>
              <a:avLst/>
              <a:gdLst/>
              <a:ahLst/>
              <a:cxnLst/>
              <a:rect l="l" t="t" r="r" b="b"/>
              <a:pathLst>
                <a:path w="1685" h="2541" extrusionOk="0">
                  <a:moveTo>
                    <a:pt x="1" y="0"/>
                  </a:moveTo>
                  <a:lnTo>
                    <a:pt x="1" y="0"/>
                  </a:lnTo>
                  <a:cubicBezTo>
                    <a:pt x="413" y="327"/>
                    <a:pt x="678" y="830"/>
                    <a:pt x="678" y="1393"/>
                  </a:cubicBezTo>
                  <a:cubicBezTo>
                    <a:pt x="678" y="1830"/>
                    <a:pt x="519" y="2229"/>
                    <a:pt x="258" y="2537"/>
                  </a:cubicBezTo>
                  <a:lnTo>
                    <a:pt x="1685" y="2537"/>
                  </a:lnTo>
                  <a:cubicBezTo>
                    <a:pt x="1676" y="1400"/>
                    <a:pt x="984" y="426"/>
                    <a:pt x="1" y="0"/>
                  </a:cubicBezTo>
                  <a:close/>
                  <a:moveTo>
                    <a:pt x="1685" y="2537"/>
                  </a:moveTo>
                  <a:lnTo>
                    <a:pt x="1685" y="2537"/>
                  </a:lnTo>
                  <a:cubicBezTo>
                    <a:pt x="1685" y="2538"/>
                    <a:pt x="1685" y="2539"/>
                    <a:pt x="1685" y="2540"/>
                  </a:cubicBezTo>
                  <a:lnTo>
                    <a:pt x="1685" y="253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6"/>
            <p:cNvSpPr/>
            <p:nvPr/>
          </p:nvSpPr>
          <p:spPr>
            <a:xfrm>
              <a:off x="7253178" y="1737978"/>
              <a:ext cx="54688" cy="54688"/>
            </a:xfrm>
            <a:custGeom>
              <a:avLst/>
              <a:gdLst/>
              <a:ahLst/>
              <a:cxnLst/>
              <a:rect l="l" t="t" r="r" b="b"/>
              <a:pathLst>
                <a:path w="1972" h="1972" extrusionOk="0">
                  <a:moveTo>
                    <a:pt x="987" y="1"/>
                  </a:moveTo>
                  <a:cubicBezTo>
                    <a:pt x="442" y="1"/>
                    <a:pt x="0" y="442"/>
                    <a:pt x="0" y="987"/>
                  </a:cubicBezTo>
                  <a:cubicBezTo>
                    <a:pt x="0" y="1532"/>
                    <a:pt x="442" y="1972"/>
                    <a:pt x="987" y="1972"/>
                  </a:cubicBezTo>
                  <a:cubicBezTo>
                    <a:pt x="1531" y="1972"/>
                    <a:pt x="1971" y="1532"/>
                    <a:pt x="1971" y="987"/>
                  </a:cubicBezTo>
                  <a:cubicBezTo>
                    <a:pt x="1971" y="442"/>
                    <a:pt x="1531" y="1"/>
                    <a:pt x="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6"/>
            <p:cNvSpPr/>
            <p:nvPr/>
          </p:nvSpPr>
          <p:spPr>
            <a:xfrm>
              <a:off x="7203398" y="1726635"/>
              <a:ext cx="46729" cy="70413"/>
            </a:xfrm>
            <a:custGeom>
              <a:avLst/>
              <a:gdLst/>
              <a:ahLst/>
              <a:cxnLst/>
              <a:rect l="l" t="t" r="r" b="b"/>
              <a:pathLst>
                <a:path w="1685" h="2539" extrusionOk="0">
                  <a:moveTo>
                    <a:pt x="1685" y="0"/>
                  </a:moveTo>
                  <a:cubicBezTo>
                    <a:pt x="702" y="424"/>
                    <a:pt x="8" y="1402"/>
                    <a:pt x="1" y="2539"/>
                  </a:cubicBezTo>
                  <a:lnTo>
                    <a:pt x="1430" y="2539"/>
                  </a:lnTo>
                  <a:cubicBezTo>
                    <a:pt x="1166" y="2230"/>
                    <a:pt x="1010" y="1829"/>
                    <a:pt x="1010" y="1393"/>
                  </a:cubicBezTo>
                  <a:cubicBezTo>
                    <a:pt x="1008" y="828"/>
                    <a:pt x="1272" y="324"/>
                    <a:pt x="16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56"/>
          <p:cNvGrpSpPr/>
          <p:nvPr/>
        </p:nvGrpSpPr>
        <p:grpSpPr>
          <a:xfrm>
            <a:off x="7885174" y="1657110"/>
            <a:ext cx="361632" cy="241661"/>
            <a:chOff x="7885174" y="1657110"/>
            <a:chExt cx="361632" cy="241661"/>
          </a:xfrm>
        </p:grpSpPr>
        <p:sp>
          <p:nvSpPr>
            <p:cNvPr id="8627" name="Google Shape;8627;p56"/>
            <p:cNvSpPr/>
            <p:nvPr/>
          </p:nvSpPr>
          <p:spPr>
            <a:xfrm>
              <a:off x="8076944" y="1657110"/>
              <a:ext cx="153083" cy="110264"/>
            </a:xfrm>
            <a:custGeom>
              <a:avLst/>
              <a:gdLst/>
              <a:ahLst/>
              <a:cxnLst/>
              <a:rect l="l" t="t" r="r" b="b"/>
              <a:pathLst>
                <a:path w="5520" h="3976" extrusionOk="0">
                  <a:moveTo>
                    <a:pt x="2558" y="1"/>
                  </a:moveTo>
                  <a:cubicBezTo>
                    <a:pt x="1361" y="1"/>
                    <a:pt x="346" y="765"/>
                    <a:pt x="1" y="1812"/>
                  </a:cubicBezTo>
                  <a:cubicBezTo>
                    <a:pt x="864" y="2076"/>
                    <a:pt x="1602" y="2613"/>
                    <a:pt x="2059" y="3335"/>
                  </a:cubicBezTo>
                  <a:lnTo>
                    <a:pt x="3427" y="1966"/>
                  </a:lnTo>
                  <a:cubicBezTo>
                    <a:pt x="3500" y="1893"/>
                    <a:pt x="3597" y="1855"/>
                    <a:pt x="3695" y="1855"/>
                  </a:cubicBezTo>
                  <a:cubicBezTo>
                    <a:pt x="3745" y="1855"/>
                    <a:pt x="3794" y="1864"/>
                    <a:pt x="3842" y="1884"/>
                  </a:cubicBezTo>
                  <a:cubicBezTo>
                    <a:pt x="3984" y="1943"/>
                    <a:pt x="4076" y="2081"/>
                    <a:pt x="4076" y="2234"/>
                  </a:cubicBezTo>
                  <a:lnTo>
                    <a:pt x="4076" y="3975"/>
                  </a:lnTo>
                  <a:lnTo>
                    <a:pt x="5520" y="3975"/>
                  </a:lnTo>
                  <a:cubicBezTo>
                    <a:pt x="5458" y="3696"/>
                    <a:pt x="5339" y="3429"/>
                    <a:pt x="5168" y="3193"/>
                  </a:cubicBezTo>
                  <a:cubicBezTo>
                    <a:pt x="5214" y="3000"/>
                    <a:pt x="5239" y="2802"/>
                    <a:pt x="5239" y="2601"/>
                  </a:cubicBezTo>
                  <a:cubicBezTo>
                    <a:pt x="5239" y="1167"/>
                    <a:pt x="4038" y="1"/>
                    <a:pt x="2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6"/>
            <p:cNvSpPr/>
            <p:nvPr/>
          </p:nvSpPr>
          <p:spPr>
            <a:xfrm>
              <a:off x="8146386" y="1744523"/>
              <a:ext cx="22852" cy="22935"/>
            </a:xfrm>
            <a:custGeom>
              <a:avLst/>
              <a:gdLst/>
              <a:ahLst/>
              <a:cxnLst/>
              <a:rect l="l" t="t" r="r" b="b"/>
              <a:pathLst>
                <a:path w="824" h="827" extrusionOk="0">
                  <a:moveTo>
                    <a:pt x="824" y="1"/>
                  </a:moveTo>
                  <a:lnTo>
                    <a:pt x="0" y="826"/>
                  </a:lnTo>
                  <a:lnTo>
                    <a:pt x="824" y="826"/>
                  </a:lnTo>
                  <a:lnTo>
                    <a:pt x="8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6"/>
            <p:cNvSpPr/>
            <p:nvPr/>
          </p:nvSpPr>
          <p:spPr>
            <a:xfrm>
              <a:off x="7885174" y="1788700"/>
              <a:ext cx="361632" cy="110070"/>
            </a:xfrm>
            <a:custGeom>
              <a:avLst/>
              <a:gdLst/>
              <a:ahLst/>
              <a:cxnLst/>
              <a:rect l="l" t="t" r="r" b="b"/>
              <a:pathLst>
                <a:path w="13040" h="3969" extrusionOk="0">
                  <a:moveTo>
                    <a:pt x="427" y="0"/>
                  </a:moveTo>
                  <a:cubicBezTo>
                    <a:pt x="246" y="0"/>
                    <a:pt x="82" y="126"/>
                    <a:pt x="48" y="304"/>
                  </a:cubicBezTo>
                  <a:cubicBezTo>
                    <a:pt x="1" y="549"/>
                    <a:pt x="185" y="767"/>
                    <a:pt x="420" y="767"/>
                  </a:cubicBezTo>
                  <a:lnTo>
                    <a:pt x="656" y="767"/>
                  </a:lnTo>
                  <a:cubicBezTo>
                    <a:pt x="798" y="2556"/>
                    <a:pt x="2299" y="3968"/>
                    <a:pt x="4124" y="3968"/>
                  </a:cubicBezTo>
                  <a:lnTo>
                    <a:pt x="8914" y="3968"/>
                  </a:lnTo>
                  <a:cubicBezTo>
                    <a:pt x="10740" y="3968"/>
                    <a:pt x="12241" y="2556"/>
                    <a:pt x="12383" y="767"/>
                  </a:cubicBezTo>
                  <a:lnTo>
                    <a:pt x="12611" y="767"/>
                  </a:lnTo>
                  <a:cubicBezTo>
                    <a:pt x="12794" y="767"/>
                    <a:pt x="12956" y="640"/>
                    <a:pt x="12990" y="462"/>
                  </a:cubicBezTo>
                  <a:cubicBezTo>
                    <a:pt x="13039" y="213"/>
                    <a:pt x="12852" y="0"/>
                    <a:pt x="12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6"/>
            <p:cNvSpPr/>
            <p:nvPr/>
          </p:nvSpPr>
          <p:spPr>
            <a:xfrm>
              <a:off x="7968427" y="1723696"/>
              <a:ext cx="151641" cy="43762"/>
            </a:xfrm>
            <a:custGeom>
              <a:avLst/>
              <a:gdLst/>
              <a:ahLst/>
              <a:cxnLst/>
              <a:rect l="l" t="t" r="r" b="b"/>
              <a:pathLst>
                <a:path w="5468" h="1578" extrusionOk="0">
                  <a:moveTo>
                    <a:pt x="2731" y="0"/>
                  </a:moveTo>
                  <a:cubicBezTo>
                    <a:pt x="1530" y="0"/>
                    <a:pt x="459" y="627"/>
                    <a:pt x="1" y="1577"/>
                  </a:cubicBezTo>
                  <a:lnTo>
                    <a:pt x="5468" y="1577"/>
                  </a:lnTo>
                  <a:cubicBezTo>
                    <a:pt x="5466" y="1571"/>
                    <a:pt x="5339" y="1296"/>
                    <a:pt x="5102" y="1025"/>
                  </a:cubicBezTo>
                  <a:cubicBezTo>
                    <a:pt x="4553" y="388"/>
                    <a:pt x="3680" y="0"/>
                    <a:pt x="2736" y="0"/>
                  </a:cubicBezTo>
                  <a:cubicBezTo>
                    <a:pt x="2734" y="0"/>
                    <a:pt x="2733" y="0"/>
                    <a:pt x="2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6"/>
            <p:cNvSpPr/>
            <p:nvPr/>
          </p:nvSpPr>
          <p:spPr>
            <a:xfrm>
              <a:off x="7956890" y="1698071"/>
              <a:ext cx="47728" cy="25902"/>
            </a:xfrm>
            <a:custGeom>
              <a:avLst/>
              <a:gdLst/>
              <a:ahLst/>
              <a:cxnLst/>
              <a:rect l="l" t="t" r="r" b="b"/>
              <a:pathLst>
                <a:path w="1721" h="934" extrusionOk="0">
                  <a:moveTo>
                    <a:pt x="835" y="1"/>
                  </a:moveTo>
                  <a:cubicBezTo>
                    <a:pt x="506" y="1"/>
                    <a:pt x="208" y="140"/>
                    <a:pt x="1" y="366"/>
                  </a:cubicBezTo>
                  <a:cubicBezTo>
                    <a:pt x="306" y="486"/>
                    <a:pt x="570" y="683"/>
                    <a:pt x="774" y="934"/>
                  </a:cubicBezTo>
                  <a:cubicBezTo>
                    <a:pt x="1058" y="723"/>
                    <a:pt x="1377" y="550"/>
                    <a:pt x="1720" y="424"/>
                  </a:cubicBezTo>
                  <a:cubicBezTo>
                    <a:pt x="1512" y="165"/>
                    <a:pt x="1193"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6"/>
            <p:cNvSpPr/>
            <p:nvPr/>
          </p:nvSpPr>
          <p:spPr>
            <a:xfrm>
              <a:off x="7905890" y="1725415"/>
              <a:ext cx="56990" cy="42042"/>
            </a:xfrm>
            <a:custGeom>
              <a:avLst/>
              <a:gdLst/>
              <a:ahLst/>
              <a:cxnLst/>
              <a:rect l="l" t="t" r="r" b="b"/>
              <a:pathLst>
                <a:path w="2055" h="1516" extrusionOk="0">
                  <a:moveTo>
                    <a:pt x="1138" y="1"/>
                  </a:moveTo>
                  <a:cubicBezTo>
                    <a:pt x="1128" y="1"/>
                    <a:pt x="1119" y="1"/>
                    <a:pt x="1110" y="1"/>
                  </a:cubicBezTo>
                  <a:cubicBezTo>
                    <a:pt x="505" y="20"/>
                    <a:pt x="13" y="515"/>
                    <a:pt x="2" y="1121"/>
                  </a:cubicBezTo>
                  <a:cubicBezTo>
                    <a:pt x="1" y="1259"/>
                    <a:pt x="24" y="1392"/>
                    <a:pt x="67" y="1515"/>
                  </a:cubicBezTo>
                  <a:lnTo>
                    <a:pt x="1440" y="1515"/>
                  </a:lnTo>
                  <a:cubicBezTo>
                    <a:pt x="1449" y="1481"/>
                    <a:pt x="1458" y="1448"/>
                    <a:pt x="1472" y="1415"/>
                  </a:cubicBezTo>
                  <a:cubicBezTo>
                    <a:pt x="1608" y="1064"/>
                    <a:pt x="1808" y="742"/>
                    <a:pt x="2055" y="460"/>
                  </a:cubicBezTo>
                  <a:cubicBezTo>
                    <a:pt x="1845" y="181"/>
                    <a:pt x="1513" y="1"/>
                    <a:pt x="1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56"/>
          <p:cNvGrpSpPr/>
          <p:nvPr/>
        </p:nvGrpSpPr>
        <p:grpSpPr>
          <a:xfrm>
            <a:off x="898580" y="2190128"/>
            <a:ext cx="359469" cy="359524"/>
            <a:chOff x="898580" y="2190128"/>
            <a:chExt cx="359469" cy="359524"/>
          </a:xfrm>
        </p:grpSpPr>
        <p:sp>
          <p:nvSpPr>
            <p:cNvPr id="8634" name="Google Shape;8634;p56"/>
            <p:cNvSpPr/>
            <p:nvPr/>
          </p:nvSpPr>
          <p:spPr>
            <a:xfrm>
              <a:off x="1052218" y="2190184"/>
              <a:ext cx="55326" cy="50002"/>
            </a:xfrm>
            <a:custGeom>
              <a:avLst/>
              <a:gdLst/>
              <a:ahLst/>
              <a:cxnLst/>
              <a:rect l="l" t="t" r="r" b="b"/>
              <a:pathLst>
                <a:path w="1995" h="1803" extrusionOk="0">
                  <a:moveTo>
                    <a:pt x="1616" y="0"/>
                  </a:moveTo>
                  <a:lnTo>
                    <a:pt x="381" y="0"/>
                  </a:lnTo>
                  <a:cubicBezTo>
                    <a:pt x="172" y="0"/>
                    <a:pt x="1" y="172"/>
                    <a:pt x="1" y="381"/>
                  </a:cubicBezTo>
                  <a:lnTo>
                    <a:pt x="1" y="1803"/>
                  </a:lnTo>
                  <a:lnTo>
                    <a:pt x="1995" y="1803"/>
                  </a:lnTo>
                  <a:lnTo>
                    <a:pt x="1995" y="381"/>
                  </a:lnTo>
                  <a:cubicBezTo>
                    <a:pt x="1995" y="169"/>
                    <a:pt x="1824" y="0"/>
                    <a:pt x="1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6"/>
            <p:cNvSpPr/>
            <p:nvPr/>
          </p:nvSpPr>
          <p:spPr>
            <a:xfrm>
              <a:off x="975177" y="2190184"/>
              <a:ext cx="55881" cy="50002"/>
            </a:xfrm>
            <a:custGeom>
              <a:avLst/>
              <a:gdLst/>
              <a:ahLst/>
              <a:cxnLst/>
              <a:rect l="l" t="t" r="r" b="b"/>
              <a:pathLst>
                <a:path w="2015" h="1803" extrusionOk="0">
                  <a:moveTo>
                    <a:pt x="2012" y="1803"/>
                  </a:moveTo>
                  <a:lnTo>
                    <a:pt x="2015" y="381"/>
                  </a:lnTo>
                  <a:cubicBezTo>
                    <a:pt x="2015" y="172"/>
                    <a:pt x="1843" y="0"/>
                    <a:pt x="1634" y="0"/>
                  </a:cubicBezTo>
                  <a:lnTo>
                    <a:pt x="381" y="0"/>
                  </a:lnTo>
                  <a:cubicBezTo>
                    <a:pt x="169" y="0"/>
                    <a:pt x="1" y="169"/>
                    <a:pt x="1" y="381"/>
                  </a:cubicBezTo>
                  <a:lnTo>
                    <a:pt x="1"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6"/>
            <p:cNvSpPr/>
            <p:nvPr/>
          </p:nvSpPr>
          <p:spPr>
            <a:xfrm>
              <a:off x="1128788" y="2190128"/>
              <a:ext cx="55326" cy="50029"/>
            </a:xfrm>
            <a:custGeom>
              <a:avLst/>
              <a:gdLst/>
              <a:ahLst/>
              <a:cxnLst/>
              <a:rect l="l" t="t" r="r" b="b"/>
              <a:pathLst>
                <a:path w="1995" h="1804" extrusionOk="0">
                  <a:moveTo>
                    <a:pt x="1995" y="381"/>
                  </a:moveTo>
                  <a:cubicBezTo>
                    <a:pt x="1995" y="171"/>
                    <a:pt x="1826" y="1"/>
                    <a:pt x="1617" y="1"/>
                  </a:cubicBezTo>
                  <a:lnTo>
                    <a:pt x="381" y="1"/>
                  </a:lnTo>
                  <a:cubicBezTo>
                    <a:pt x="172" y="1"/>
                    <a:pt x="1" y="171"/>
                    <a:pt x="1" y="381"/>
                  </a:cubicBezTo>
                  <a:lnTo>
                    <a:pt x="1" y="1803"/>
                  </a:lnTo>
                  <a:lnTo>
                    <a:pt x="1995" y="180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6"/>
            <p:cNvSpPr/>
            <p:nvPr/>
          </p:nvSpPr>
          <p:spPr>
            <a:xfrm>
              <a:off x="1204858" y="2190184"/>
              <a:ext cx="53191" cy="50002"/>
            </a:xfrm>
            <a:custGeom>
              <a:avLst/>
              <a:gdLst/>
              <a:ahLst/>
              <a:cxnLst/>
              <a:rect l="l" t="t" r="r" b="b"/>
              <a:pathLst>
                <a:path w="1918" h="1803" extrusionOk="0">
                  <a:moveTo>
                    <a:pt x="1537" y="0"/>
                  </a:moveTo>
                  <a:lnTo>
                    <a:pt x="379" y="0"/>
                  </a:lnTo>
                  <a:cubicBezTo>
                    <a:pt x="170" y="0"/>
                    <a:pt x="0" y="172"/>
                    <a:pt x="0" y="381"/>
                  </a:cubicBezTo>
                  <a:lnTo>
                    <a:pt x="0" y="1803"/>
                  </a:lnTo>
                  <a:lnTo>
                    <a:pt x="1918" y="1803"/>
                  </a:lnTo>
                  <a:lnTo>
                    <a:pt x="1918" y="381"/>
                  </a:lnTo>
                  <a:cubicBezTo>
                    <a:pt x="1918" y="169"/>
                    <a:pt x="1747" y="0"/>
                    <a:pt x="1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6"/>
            <p:cNvSpPr/>
            <p:nvPr/>
          </p:nvSpPr>
          <p:spPr>
            <a:xfrm>
              <a:off x="975150" y="2303471"/>
              <a:ext cx="55410" cy="195708"/>
            </a:xfrm>
            <a:custGeom>
              <a:avLst/>
              <a:gdLst/>
              <a:ahLst/>
              <a:cxnLst/>
              <a:rect l="l" t="t" r="r" b="b"/>
              <a:pathLst>
                <a:path w="1998" h="7057" extrusionOk="0">
                  <a:moveTo>
                    <a:pt x="0" y="6676"/>
                  </a:moveTo>
                  <a:cubicBezTo>
                    <a:pt x="0" y="6886"/>
                    <a:pt x="169" y="7056"/>
                    <a:pt x="377" y="7056"/>
                  </a:cubicBezTo>
                  <a:lnTo>
                    <a:pt x="1614" y="7056"/>
                  </a:lnTo>
                  <a:cubicBezTo>
                    <a:pt x="1824" y="7056"/>
                    <a:pt x="1993" y="6886"/>
                    <a:pt x="1993" y="6676"/>
                  </a:cubicBezTo>
                  <a:lnTo>
                    <a:pt x="1997" y="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6"/>
            <p:cNvSpPr/>
            <p:nvPr/>
          </p:nvSpPr>
          <p:spPr>
            <a:xfrm>
              <a:off x="898580" y="2190184"/>
              <a:ext cx="55326" cy="50002"/>
            </a:xfrm>
            <a:custGeom>
              <a:avLst/>
              <a:gdLst/>
              <a:ahLst/>
              <a:cxnLst/>
              <a:rect l="l" t="t" r="r" b="b"/>
              <a:pathLst>
                <a:path w="1995" h="1803" extrusionOk="0">
                  <a:moveTo>
                    <a:pt x="1614" y="0"/>
                  </a:moveTo>
                  <a:lnTo>
                    <a:pt x="379" y="0"/>
                  </a:lnTo>
                  <a:cubicBezTo>
                    <a:pt x="170" y="0"/>
                    <a:pt x="0" y="172"/>
                    <a:pt x="0" y="381"/>
                  </a:cubicBezTo>
                  <a:lnTo>
                    <a:pt x="0" y="1803"/>
                  </a:lnTo>
                  <a:lnTo>
                    <a:pt x="1994" y="1803"/>
                  </a:lnTo>
                  <a:lnTo>
                    <a:pt x="1994" y="381"/>
                  </a:lnTo>
                  <a:cubicBezTo>
                    <a:pt x="1994" y="169"/>
                    <a:pt x="1824" y="0"/>
                    <a:pt x="1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6"/>
            <p:cNvSpPr/>
            <p:nvPr/>
          </p:nvSpPr>
          <p:spPr>
            <a:xfrm>
              <a:off x="1204858" y="2303471"/>
              <a:ext cx="53191" cy="44122"/>
            </a:xfrm>
            <a:custGeom>
              <a:avLst/>
              <a:gdLst/>
              <a:ahLst/>
              <a:cxnLst/>
              <a:rect l="l" t="t" r="r" b="b"/>
              <a:pathLst>
                <a:path w="1918" h="1591" extrusionOk="0">
                  <a:moveTo>
                    <a:pt x="379" y="1591"/>
                  </a:moveTo>
                  <a:lnTo>
                    <a:pt x="1537" y="1591"/>
                  </a:lnTo>
                  <a:cubicBezTo>
                    <a:pt x="1747" y="1591"/>
                    <a:pt x="1918" y="1420"/>
                    <a:pt x="1918" y="1212"/>
                  </a:cubicBezTo>
                  <a:lnTo>
                    <a:pt x="1918" y="0"/>
                  </a:lnTo>
                  <a:lnTo>
                    <a:pt x="0" y="0"/>
                  </a:lnTo>
                  <a:lnTo>
                    <a:pt x="0" y="1212"/>
                  </a:lnTo>
                  <a:cubicBezTo>
                    <a:pt x="0" y="1420"/>
                    <a:pt x="169" y="1591"/>
                    <a:pt x="379" y="15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6"/>
            <p:cNvSpPr/>
            <p:nvPr/>
          </p:nvSpPr>
          <p:spPr>
            <a:xfrm>
              <a:off x="1128788" y="2303471"/>
              <a:ext cx="55326" cy="94651"/>
            </a:xfrm>
            <a:custGeom>
              <a:avLst/>
              <a:gdLst/>
              <a:ahLst/>
              <a:cxnLst/>
              <a:rect l="l" t="t" r="r" b="b"/>
              <a:pathLst>
                <a:path w="1995" h="3413" extrusionOk="0">
                  <a:moveTo>
                    <a:pt x="1" y="3033"/>
                  </a:moveTo>
                  <a:cubicBezTo>
                    <a:pt x="1" y="3243"/>
                    <a:pt x="172" y="3413"/>
                    <a:pt x="381" y="3413"/>
                  </a:cubicBezTo>
                  <a:lnTo>
                    <a:pt x="1617" y="3413"/>
                  </a:lnTo>
                  <a:cubicBezTo>
                    <a:pt x="1826" y="3413"/>
                    <a:pt x="1995" y="3243"/>
                    <a:pt x="1995" y="3033"/>
                  </a:cubicBezTo>
                  <a:lnTo>
                    <a:pt x="1995" y="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6"/>
            <p:cNvSpPr/>
            <p:nvPr/>
          </p:nvSpPr>
          <p:spPr>
            <a:xfrm>
              <a:off x="898580" y="2303471"/>
              <a:ext cx="55326" cy="246181"/>
            </a:xfrm>
            <a:custGeom>
              <a:avLst/>
              <a:gdLst/>
              <a:ahLst/>
              <a:cxnLst/>
              <a:rect l="l" t="t" r="r" b="b"/>
              <a:pathLst>
                <a:path w="1995" h="8877" extrusionOk="0">
                  <a:moveTo>
                    <a:pt x="379" y="8877"/>
                  </a:moveTo>
                  <a:lnTo>
                    <a:pt x="1614" y="8877"/>
                  </a:lnTo>
                  <a:cubicBezTo>
                    <a:pt x="1824" y="8877"/>
                    <a:pt x="1994" y="8707"/>
                    <a:pt x="1994" y="8498"/>
                  </a:cubicBezTo>
                  <a:lnTo>
                    <a:pt x="1994" y="0"/>
                  </a:lnTo>
                  <a:lnTo>
                    <a:pt x="0" y="0"/>
                  </a:lnTo>
                  <a:lnTo>
                    <a:pt x="0" y="8498"/>
                  </a:lnTo>
                  <a:cubicBezTo>
                    <a:pt x="0" y="8707"/>
                    <a:pt x="169" y="8877"/>
                    <a:pt x="379" y="887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6"/>
            <p:cNvSpPr/>
            <p:nvPr/>
          </p:nvSpPr>
          <p:spPr>
            <a:xfrm>
              <a:off x="1052218" y="2303471"/>
              <a:ext cx="55326" cy="145152"/>
            </a:xfrm>
            <a:custGeom>
              <a:avLst/>
              <a:gdLst/>
              <a:ahLst/>
              <a:cxnLst/>
              <a:rect l="l" t="t" r="r" b="b"/>
              <a:pathLst>
                <a:path w="1995" h="5234" extrusionOk="0">
                  <a:moveTo>
                    <a:pt x="381" y="5234"/>
                  </a:moveTo>
                  <a:lnTo>
                    <a:pt x="1616" y="5234"/>
                  </a:lnTo>
                  <a:cubicBezTo>
                    <a:pt x="1824" y="5234"/>
                    <a:pt x="1995" y="5063"/>
                    <a:pt x="1995" y="4855"/>
                  </a:cubicBezTo>
                  <a:lnTo>
                    <a:pt x="1995" y="0"/>
                  </a:lnTo>
                  <a:lnTo>
                    <a:pt x="1" y="0"/>
                  </a:lnTo>
                  <a:lnTo>
                    <a:pt x="1" y="4855"/>
                  </a:lnTo>
                  <a:cubicBezTo>
                    <a:pt x="1" y="5063"/>
                    <a:pt x="169" y="5234"/>
                    <a:pt x="381" y="523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6"/>
            <p:cNvSpPr/>
            <p:nvPr/>
          </p:nvSpPr>
          <p:spPr>
            <a:xfrm>
              <a:off x="898580" y="2261429"/>
              <a:ext cx="359469" cy="21299"/>
            </a:xfrm>
            <a:custGeom>
              <a:avLst/>
              <a:gdLst/>
              <a:ahLst/>
              <a:cxnLst/>
              <a:rect l="l" t="t" r="r" b="b"/>
              <a:pathLst>
                <a:path w="12962" h="768" extrusionOk="0">
                  <a:moveTo>
                    <a:pt x="0" y="1"/>
                  </a:moveTo>
                  <a:lnTo>
                    <a:pt x="12962" y="1"/>
                  </a:lnTo>
                  <a:lnTo>
                    <a:pt x="12962" y="767"/>
                  </a:lnTo>
                  <a:lnTo>
                    <a:pt x="0" y="76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56"/>
          <p:cNvSpPr/>
          <p:nvPr/>
        </p:nvSpPr>
        <p:spPr>
          <a:xfrm>
            <a:off x="1825678" y="2190101"/>
            <a:ext cx="16612" cy="41737"/>
          </a:xfrm>
          <a:custGeom>
            <a:avLst/>
            <a:gdLst/>
            <a:ahLst/>
            <a:cxnLst/>
            <a:rect l="l" t="t" r="r" b="b"/>
            <a:pathLst>
              <a:path w="599" h="1505" extrusionOk="0">
                <a:moveTo>
                  <a:pt x="299" y="0"/>
                </a:moveTo>
                <a:cubicBezTo>
                  <a:pt x="220" y="232"/>
                  <a:pt x="117" y="637"/>
                  <a:pt x="23" y="1329"/>
                </a:cubicBezTo>
                <a:cubicBezTo>
                  <a:pt x="14" y="1387"/>
                  <a:pt x="6" y="1445"/>
                  <a:pt x="0" y="1505"/>
                </a:cubicBezTo>
                <a:lnTo>
                  <a:pt x="598" y="1505"/>
                </a:lnTo>
                <a:cubicBezTo>
                  <a:pt x="589" y="1445"/>
                  <a:pt x="583" y="1387"/>
                  <a:pt x="575" y="1329"/>
                </a:cubicBezTo>
                <a:cubicBezTo>
                  <a:pt x="480" y="637"/>
                  <a:pt x="378" y="232"/>
                  <a:pt x="2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6"/>
          <p:cNvSpPr/>
          <p:nvPr/>
        </p:nvSpPr>
        <p:spPr>
          <a:xfrm>
            <a:off x="1857459" y="2196035"/>
            <a:ext cx="32419" cy="35803"/>
          </a:xfrm>
          <a:custGeom>
            <a:avLst/>
            <a:gdLst/>
            <a:ahLst/>
            <a:cxnLst/>
            <a:rect l="l" t="t" r="r" b="b"/>
            <a:pathLst>
              <a:path w="1169" h="1291" extrusionOk="0">
                <a:moveTo>
                  <a:pt x="0" y="1"/>
                </a:moveTo>
                <a:lnTo>
                  <a:pt x="0" y="1"/>
                </a:lnTo>
                <a:cubicBezTo>
                  <a:pt x="48" y="208"/>
                  <a:pt x="94" y="441"/>
                  <a:pt x="133" y="702"/>
                </a:cubicBezTo>
                <a:cubicBezTo>
                  <a:pt x="166" y="889"/>
                  <a:pt x="192" y="1084"/>
                  <a:pt x="216" y="1291"/>
                </a:cubicBezTo>
                <a:lnTo>
                  <a:pt x="1169" y="1291"/>
                </a:lnTo>
                <a:cubicBezTo>
                  <a:pt x="836" y="683"/>
                  <a:pt x="437" y="24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7" name="Google Shape;8647;p56"/>
          <p:cNvGrpSpPr/>
          <p:nvPr/>
        </p:nvGrpSpPr>
        <p:grpSpPr>
          <a:xfrm>
            <a:off x="1716634" y="2253081"/>
            <a:ext cx="234894" cy="296627"/>
            <a:chOff x="1716634" y="2253081"/>
            <a:chExt cx="234894" cy="296627"/>
          </a:xfrm>
        </p:grpSpPr>
        <p:sp>
          <p:nvSpPr>
            <p:cNvPr id="8648" name="Google Shape;8648;p56"/>
            <p:cNvSpPr/>
            <p:nvPr/>
          </p:nvSpPr>
          <p:spPr>
            <a:xfrm>
              <a:off x="1716634" y="2359213"/>
              <a:ext cx="234894" cy="190495"/>
            </a:xfrm>
            <a:custGeom>
              <a:avLst/>
              <a:gdLst/>
              <a:ahLst/>
              <a:cxnLst/>
              <a:rect l="l" t="t" r="r" b="b"/>
              <a:pathLst>
                <a:path w="8470" h="6869" extrusionOk="0">
                  <a:moveTo>
                    <a:pt x="2306" y="1"/>
                  </a:moveTo>
                  <a:cubicBezTo>
                    <a:pt x="1717" y="1"/>
                    <a:pt x="1163" y="179"/>
                    <a:pt x="749" y="504"/>
                  </a:cubicBezTo>
                  <a:cubicBezTo>
                    <a:pt x="263" y="883"/>
                    <a:pt x="5" y="1420"/>
                    <a:pt x="1" y="2058"/>
                  </a:cubicBezTo>
                  <a:cubicBezTo>
                    <a:pt x="1" y="2184"/>
                    <a:pt x="54" y="2306"/>
                    <a:pt x="156" y="2379"/>
                  </a:cubicBezTo>
                  <a:cubicBezTo>
                    <a:pt x="224" y="2428"/>
                    <a:pt x="303" y="2452"/>
                    <a:pt x="381" y="2452"/>
                  </a:cubicBezTo>
                  <a:cubicBezTo>
                    <a:pt x="483" y="2452"/>
                    <a:pt x="584" y="2410"/>
                    <a:pt x="657" y="2333"/>
                  </a:cubicBezTo>
                  <a:cubicBezTo>
                    <a:pt x="693" y="2294"/>
                    <a:pt x="786" y="2262"/>
                    <a:pt x="893" y="2262"/>
                  </a:cubicBezTo>
                  <a:cubicBezTo>
                    <a:pt x="953" y="2262"/>
                    <a:pt x="1016" y="2272"/>
                    <a:pt x="1076" y="2296"/>
                  </a:cubicBezTo>
                  <a:cubicBezTo>
                    <a:pt x="1214" y="2351"/>
                    <a:pt x="1234" y="2440"/>
                    <a:pt x="1234" y="2518"/>
                  </a:cubicBezTo>
                  <a:lnTo>
                    <a:pt x="1234" y="3860"/>
                  </a:lnTo>
                  <a:cubicBezTo>
                    <a:pt x="1234" y="5518"/>
                    <a:pt x="2579" y="6868"/>
                    <a:pt x="4234" y="6868"/>
                  </a:cubicBezTo>
                  <a:cubicBezTo>
                    <a:pt x="5889" y="6868"/>
                    <a:pt x="7235" y="5518"/>
                    <a:pt x="7235" y="3860"/>
                  </a:cubicBezTo>
                  <a:lnTo>
                    <a:pt x="7235" y="2518"/>
                  </a:lnTo>
                  <a:cubicBezTo>
                    <a:pt x="7235" y="2440"/>
                    <a:pt x="7255" y="2351"/>
                    <a:pt x="7393" y="2296"/>
                  </a:cubicBezTo>
                  <a:cubicBezTo>
                    <a:pt x="7453" y="2272"/>
                    <a:pt x="7516" y="2262"/>
                    <a:pt x="7575" y="2262"/>
                  </a:cubicBezTo>
                  <a:cubicBezTo>
                    <a:pt x="7683" y="2262"/>
                    <a:pt x="7776" y="2294"/>
                    <a:pt x="7813" y="2333"/>
                  </a:cubicBezTo>
                  <a:cubicBezTo>
                    <a:pt x="7886" y="2409"/>
                    <a:pt x="7987" y="2451"/>
                    <a:pt x="8090" y="2451"/>
                  </a:cubicBezTo>
                  <a:cubicBezTo>
                    <a:pt x="8166" y="2451"/>
                    <a:pt x="8244" y="2428"/>
                    <a:pt x="8313" y="2379"/>
                  </a:cubicBezTo>
                  <a:cubicBezTo>
                    <a:pt x="8414" y="2305"/>
                    <a:pt x="8470" y="2184"/>
                    <a:pt x="8468" y="2058"/>
                  </a:cubicBezTo>
                  <a:cubicBezTo>
                    <a:pt x="8465" y="1420"/>
                    <a:pt x="8206" y="881"/>
                    <a:pt x="7721" y="504"/>
                  </a:cubicBezTo>
                  <a:cubicBezTo>
                    <a:pt x="7307" y="179"/>
                    <a:pt x="6752" y="1"/>
                    <a:pt x="6164" y="1"/>
                  </a:cubicBezTo>
                  <a:cubicBezTo>
                    <a:pt x="5420" y="1"/>
                    <a:pt x="4670" y="299"/>
                    <a:pt x="4234" y="875"/>
                  </a:cubicBezTo>
                  <a:cubicBezTo>
                    <a:pt x="3799" y="299"/>
                    <a:pt x="3050" y="1"/>
                    <a:pt x="23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6"/>
            <p:cNvSpPr/>
            <p:nvPr/>
          </p:nvSpPr>
          <p:spPr>
            <a:xfrm>
              <a:off x="1821296" y="2253081"/>
              <a:ext cx="25320" cy="35137"/>
            </a:xfrm>
            <a:custGeom>
              <a:avLst/>
              <a:gdLst/>
              <a:ahLst/>
              <a:cxnLst/>
              <a:rect l="l" t="t" r="r" b="b"/>
              <a:pathLst>
                <a:path w="913" h="1267" extrusionOk="0">
                  <a:moveTo>
                    <a:pt x="78" y="1"/>
                  </a:moveTo>
                  <a:cubicBezTo>
                    <a:pt x="45" y="400"/>
                    <a:pt x="17" y="826"/>
                    <a:pt x="0" y="1266"/>
                  </a:cubicBezTo>
                  <a:lnTo>
                    <a:pt x="913" y="1266"/>
                  </a:lnTo>
                  <a:cubicBezTo>
                    <a:pt x="894" y="826"/>
                    <a:pt x="867" y="400"/>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6"/>
            <p:cNvSpPr/>
            <p:nvPr/>
          </p:nvSpPr>
          <p:spPr>
            <a:xfrm>
              <a:off x="1865585" y="2253081"/>
              <a:ext cx="44206" cy="35137"/>
            </a:xfrm>
            <a:custGeom>
              <a:avLst/>
              <a:gdLst/>
              <a:ahLst/>
              <a:cxnLst/>
              <a:rect l="l" t="t" r="r" b="b"/>
              <a:pathLst>
                <a:path w="1594" h="1267" extrusionOk="0">
                  <a:moveTo>
                    <a:pt x="0" y="1"/>
                  </a:moveTo>
                  <a:cubicBezTo>
                    <a:pt x="35" y="401"/>
                    <a:pt x="60" y="826"/>
                    <a:pt x="77" y="1266"/>
                  </a:cubicBezTo>
                  <a:lnTo>
                    <a:pt x="1594" y="1266"/>
                  </a:lnTo>
                  <a:cubicBezTo>
                    <a:pt x="1500" y="815"/>
                    <a:pt x="1374" y="392"/>
                    <a:pt x="12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6"/>
            <p:cNvSpPr/>
            <p:nvPr/>
          </p:nvSpPr>
          <p:spPr>
            <a:xfrm>
              <a:off x="1758038" y="2253081"/>
              <a:ext cx="44178" cy="35137"/>
            </a:xfrm>
            <a:custGeom>
              <a:avLst/>
              <a:gdLst/>
              <a:ahLst/>
              <a:cxnLst/>
              <a:rect l="l" t="t" r="r" b="b"/>
              <a:pathLst>
                <a:path w="1593" h="1267" extrusionOk="0">
                  <a:moveTo>
                    <a:pt x="368" y="1"/>
                  </a:moveTo>
                  <a:cubicBezTo>
                    <a:pt x="218" y="392"/>
                    <a:pt x="95" y="815"/>
                    <a:pt x="0" y="1266"/>
                  </a:cubicBezTo>
                  <a:lnTo>
                    <a:pt x="1516" y="1266"/>
                  </a:lnTo>
                  <a:cubicBezTo>
                    <a:pt x="1536" y="826"/>
                    <a:pt x="1560" y="40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6"/>
            <p:cNvSpPr/>
            <p:nvPr/>
          </p:nvSpPr>
          <p:spPr>
            <a:xfrm>
              <a:off x="1868164" y="2309461"/>
              <a:ext cx="47811" cy="33113"/>
            </a:xfrm>
            <a:custGeom>
              <a:avLst/>
              <a:gdLst/>
              <a:ahLst/>
              <a:cxnLst/>
              <a:rect l="l" t="t" r="r" b="b"/>
              <a:pathLst>
                <a:path w="1724" h="1194" extrusionOk="0">
                  <a:moveTo>
                    <a:pt x="1" y="0"/>
                  </a:moveTo>
                  <a:cubicBezTo>
                    <a:pt x="5" y="177"/>
                    <a:pt x="7" y="353"/>
                    <a:pt x="7" y="531"/>
                  </a:cubicBezTo>
                  <a:cubicBezTo>
                    <a:pt x="7" y="723"/>
                    <a:pt x="5" y="915"/>
                    <a:pt x="1" y="1106"/>
                  </a:cubicBezTo>
                  <a:cubicBezTo>
                    <a:pt x="226" y="1063"/>
                    <a:pt x="456" y="1040"/>
                    <a:pt x="691" y="1040"/>
                  </a:cubicBezTo>
                  <a:cubicBezTo>
                    <a:pt x="1048" y="1040"/>
                    <a:pt x="1396" y="1094"/>
                    <a:pt x="1723" y="1194"/>
                  </a:cubicBezTo>
                  <a:cubicBezTo>
                    <a:pt x="1712" y="787"/>
                    <a:pt x="1682" y="388"/>
                    <a:pt x="1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6"/>
            <p:cNvSpPr/>
            <p:nvPr/>
          </p:nvSpPr>
          <p:spPr>
            <a:xfrm>
              <a:off x="1751854" y="2309406"/>
              <a:ext cx="47755" cy="33085"/>
            </a:xfrm>
            <a:custGeom>
              <a:avLst/>
              <a:gdLst/>
              <a:ahLst/>
              <a:cxnLst/>
              <a:rect l="l" t="t" r="r" b="b"/>
              <a:pathLst>
                <a:path w="1722" h="1193" extrusionOk="0">
                  <a:moveTo>
                    <a:pt x="94" y="1"/>
                  </a:moveTo>
                  <a:cubicBezTo>
                    <a:pt x="42" y="387"/>
                    <a:pt x="12" y="786"/>
                    <a:pt x="1" y="1193"/>
                  </a:cubicBezTo>
                  <a:cubicBezTo>
                    <a:pt x="326" y="1093"/>
                    <a:pt x="674" y="1039"/>
                    <a:pt x="1032" y="1039"/>
                  </a:cubicBezTo>
                  <a:cubicBezTo>
                    <a:pt x="1268" y="1042"/>
                    <a:pt x="1499" y="1065"/>
                    <a:pt x="1722" y="1108"/>
                  </a:cubicBezTo>
                  <a:cubicBezTo>
                    <a:pt x="1719" y="920"/>
                    <a:pt x="1719" y="725"/>
                    <a:pt x="1719" y="533"/>
                  </a:cubicBezTo>
                  <a:cubicBezTo>
                    <a:pt x="1719" y="355"/>
                    <a:pt x="1720" y="177"/>
                    <a:pt x="17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6"/>
            <p:cNvSpPr/>
            <p:nvPr/>
          </p:nvSpPr>
          <p:spPr>
            <a:xfrm>
              <a:off x="1820603" y="2309489"/>
              <a:ext cx="26651" cy="45204"/>
            </a:xfrm>
            <a:custGeom>
              <a:avLst/>
              <a:gdLst/>
              <a:ahLst/>
              <a:cxnLst/>
              <a:rect l="l" t="t" r="r" b="b"/>
              <a:pathLst>
                <a:path w="961" h="1630" extrusionOk="0">
                  <a:moveTo>
                    <a:pt x="2" y="1"/>
                  </a:moveTo>
                  <a:cubicBezTo>
                    <a:pt x="1" y="177"/>
                    <a:pt x="4" y="1332"/>
                    <a:pt x="1" y="1355"/>
                  </a:cubicBezTo>
                  <a:cubicBezTo>
                    <a:pt x="171" y="1432"/>
                    <a:pt x="332" y="1524"/>
                    <a:pt x="479" y="1630"/>
                  </a:cubicBezTo>
                  <a:cubicBezTo>
                    <a:pt x="628" y="1526"/>
                    <a:pt x="784" y="1434"/>
                    <a:pt x="952" y="1357"/>
                  </a:cubicBezTo>
                  <a:cubicBezTo>
                    <a:pt x="958" y="1085"/>
                    <a:pt x="961" y="176"/>
                    <a:pt x="9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5" name="Google Shape;8655;p56"/>
          <p:cNvSpPr/>
          <p:nvPr/>
        </p:nvSpPr>
        <p:spPr>
          <a:xfrm>
            <a:off x="1777895" y="2196035"/>
            <a:ext cx="32475" cy="35803"/>
          </a:xfrm>
          <a:custGeom>
            <a:avLst/>
            <a:gdLst/>
            <a:ahLst/>
            <a:cxnLst/>
            <a:rect l="l" t="t" r="r" b="b"/>
            <a:pathLst>
              <a:path w="1171" h="1291" extrusionOk="0">
                <a:moveTo>
                  <a:pt x="1171" y="1"/>
                </a:moveTo>
                <a:lnTo>
                  <a:pt x="1171" y="1"/>
                </a:lnTo>
                <a:cubicBezTo>
                  <a:pt x="732" y="246"/>
                  <a:pt x="335" y="683"/>
                  <a:pt x="1" y="1291"/>
                </a:cubicBezTo>
                <a:lnTo>
                  <a:pt x="953" y="1291"/>
                </a:lnTo>
                <a:cubicBezTo>
                  <a:pt x="981" y="1084"/>
                  <a:pt x="1007" y="889"/>
                  <a:pt x="1036" y="702"/>
                </a:cubicBezTo>
                <a:cubicBezTo>
                  <a:pt x="1077" y="441"/>
                  <a:pt x="1122" y="208"/>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56"/>
          <p:cNvGrpSpPr/>
          <p:nvPr/>
        </p:nvGrpSpPr>
        <p:grpSpPr>
          <a:xfrm>
            <a:off x="2447246" y="2190156"/>
            <a:ext cx="361632" cy="359580"/>
            <a:chOff x="2447246" y="2190156"/>
            <a:chExt cx="361632" cy="359580"/>
          </a:xfrm>
        </p:grpSpPr>
        <p:sp>
          <p:nvSpPr>
            <p:cNvPr id="8657" name="Google Shape;8657;p56"/>
            <p:cNvSpPr/>
            <p:nvPr/>
          </p:nvSpPr>
          <p:spPr>
            <a:xfrm>
              <a:off x="2579558" y="2398399"/>
              <a:ext cx="22103" cy="21104"/>
            </a:xfrm>
            <a:custGeom>
              <a:avLst/>
              <a:gdLst/>
              <a:ahLst/>
              <a:cxnLst/>
              <a:rect l="l" t="t" r="r" b="b"/>
              <a:pathLst>
                <a:path w="797" h="761" extrusionOk="0">
                  <a:moveTo>
                    <a:pt x="381" y="1"/>
                  </a:moveTo>
                  <a:cubicBezTo>
                    <a:pt x="278" y="1"/>
                    <a:pt x="183" y="42"/>
                    <a:pt x="112" y="113"/>
                  </a:cubicBezTo>
                  <a:cubicBezTo>
                    <a:pt x="40" y="183"/>
                    <a:pt x="0" y="280"/>
                    <a:pt x="0" y="381"/>
                  </a:cubicBezTo>
                  <a:cubicBezTo>
                    <a:pt x="0" y="482"/>
                    <a:pt x="40" y="579"/>
                    <a:pt x="112" y="650"/>
                  </a:cubicBezTo>
                  <a:cubicBezTo>
                    <a:pt x="183" y="720"/>
                    <a:pt x="278" y="760"/>
                    <a:pt x="381" y="760"/>
                  </a:cubicBezTo>
                  <a:cubicBezTo>
                    <a:pt x="482" y="760"/>
                    <a:pt x="577" y="720"/>
                    <a:pt x="649" y="650"/>
                  </a:cubicBezTo>
                  <a:cubicBezTo>
                    <a:pt x="796" y="502"/>
                    <a:pt x="796" y="260"/>
                    <a:pt x="649" y="113"/>
                  </a:cubicBezTo>
                  <a:cubicBezTo>
                    <a:pt x="577" y="42"/>
                    <a:pt x="482"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6"/>
            <p:cNvSpPr/>
            <p:nvPr/>
          </p:nvSpPr>
          <p:spPr>
            <a:xfrm>
              <a:off x="2447246" y="2326545"/>
              <a:ext cx="226353" cy="223191"/>
            </a:xfrm>
            <a:custGeom>
              <a:avLst/>
              <a:gdLst/>
              <a:ahLst/>
              <a:cxnLst/>
              <a:rect l="l" t="t" r="r" b="b"/>
              <a:pathLst>
                <a:path w="8162" h="8048" extrusionOk="0">
                  <a:moveTo>
                    <a:pt x="2436" y="3184"/>
                  </a:moveTo>
                  <a:cubicBezTo>
                    <a:pt x="2533" y="3184"/>
                    <a:pt x="2630" y="3221"/>
                    <a:pt x="2704" y="3294"/>
                  </a:cubicBezTo>
                  <a:cubicBezTo>
                    <a:pt x="2852" y="3442"/>
                    <a:pt x="2852" y="3684"/>
                    <a:pt x="2704" y="3831"/>
                  </a:cubicBezTo>
                  <a:cubicBezTo>
                    <a:pt x="2696" y="3839"/>
                    <a:pt x="2696" y="3854"/>
                    <a:pt x="2704" y="3863"/>
                  </a:cubicBezTo>
                  <a:lnTo>
                    <a:pt x="4260" y="5420"/>
                  </a:lnTo>
                  <a:cubicBezTo>
                    <a:pt x="4264" y="5424"/>
                    <a:pt x="4270" y="5426"/>
                    <a:pt x="4276" y="5426"/>
                  </a:cubicBezTo>
                  <a:cubicBezTo>
                    <a:pt x="4282" y="5426"/>
                    <a:pt x="4289" y="5424"/>
                    <a:pt x="4294" y="5420"/>
                  </a:cubicBezTo>
                  <a:cubicBezTo>
                    <a:pt x="4368" y="5347"/>
                    <a:pt x="4465" y="5310"/>
                    <a:pt x="4562" y="5310"/>
                  </a:cubicBezTo>
                  <a:cubicBezTo>
                    <a:pt x="4659" y="5310"/>
                    <a:pt x="4757" y="5347"/>
                    <a:pt x="4831" y="5420"/>
                  </a:cubicBezTo>
                  <a:cubicBezTo>
                    <a:pt x="4977" y="5568"/>
                    <a:pt x="4977" y="5808"/>
                    <a:pt x="4830" y="5957"/>
                  </a:cubicBezTo>
                  <a:cubicBezTo>
                    <a:pt x="4681" y="6104"/>
                    <a:pt x="4486" y="6186"/>
                    <a:pt x="4276" y="6186"/>
                  </a:cubicBezTo>
                  <a:cubicBezTo>
                    <a:pt x="4067" y="6186"/>
                    <a:pt x="3872" y="6104"/>
                    <a:pt x="3724" y="5957"/>
                  </a:cubicBezTo>
                  <a:lnTo>
                    <a:pt x="2167" y="4400"/>
                  </a:lnTo>
                  <a:cubicBezTo>
                    <a:pt x="1863" y="4095"/>
                    <a:pt x="1863" y="3600"/>
                    <a:pt x="2167" y="3294"/>
                  </a:cubicBezTo>
                  <a:cubicBezTo>
                    <a:pt x="2241" y="3221"/>
                    <a:pt x="2338" y="3184"/>
                    <a:pt x="2436" y="3184"/>
                  </a:cubicBezTo>
                  <a:close/>
                  <a:moveTo>
                    <a:pt x="5221" y="1"/>
                  </a:moveTo>
                  <a:cubicBezTo>
                    <a:pt x="5147" y="1"/>
                    <a:pt x="5073" y="5"/>
                    <a:pt x="4998" y="13"/>
                  </a:cubicBezTo>
                  <a:cubicBezTo>
                    <a:pt x="4403" y="79"/>
                    <a:pt x="3882" y="404"/>
                    <a:pt x="3564" y="904"/>
                  </a:cubicBezTo>
                  <a:cubicBezTo>
                    <a:pt x="3283" y="1348"/>
                    <a:pt x="2857" y="1610"/>
                    <a:pt x="2338" y="1664"/>
                  </a:cubicBezTo>
                  <a:cubicBezTo>
                    <a:pt x="1736" y="1725"/>
                    <a:pt x="1205" y="1970"/>
                    <a:pt x="805" y="2374"/>
                  </a:cubicBezTo>
                  <a:cubicBezTo>
                    <a:pt x="252" y="2926"/>
                    <a:pt x="1" y="3707"/>
                    <a:pt x="100" y="4574"/>
                  </a:cubicBezTo>
                  <a:cubicBezTo>
                    <a:pt x="194" y="5406"/>
                    <a:pt x="605" y="6223"/>
                    <a:pt x="1256" y="6871"/>
                  </a:cubicBezTo>
                  <a:cubicBezTo>
                    <a:pt x="1904" y="7522"/>
                    <a:pt x="2722" y="7933"/>
                    <a:pt x="3553" y="8026"/>
                  </a:cubicBezTo>
                  <a:cubicBezTo>
                    <a:pt x="3676" y="8040"/>
                    <a:pt x="3799" y="8048"/>
                    <a:pt x="3918" y="8048"/>
                  </a:cubicBezTo>
                  <a:cubicBezTo>
                    <a:pt x="4638" y="8048"/>
                    <a:pt x="5279" y="7796"/>
                    <a:pt x="5753" y="7322"/>
                  </a:cubicBezTo>
                  <a:cubicBezTo>
                    <a:pt x="6155" y="6919"/>
                    <a:pt x="6399" y="6391"/>
                    <a:pt x="6462" y="5788"/>
                  </a:cubicBezTo>
                  <a:cubicBezTo>
                    <a:pt x="6517" y="5267"/>
                    <a:pt x="6779" y="4844"/>
                    <a:pt x="7221" y="4563"/>
                  </a:cubicBezTo>
                  <a:cubicBezTo>
                    <a:pt x="7722" y="4245"/>
                    <a:pt x="8048" y="3724"/>
                    <a:pt x="8114" y="3129"/>
                  </a:cubicBezTo>
                  <a:cubicBezTo>
                    <a:pt x="8161" y="2691"/>
                    <a:pt x="8063" y="2262"/>
                    <a:pt x="7842" y="1898"/>
                  </a:cubicBezTo>
                  <a:cubicBezTo>
                    <a:pt x="7842" y="1898"/>
                    <a:pt x="7842" y="1898"/>
                    <a:pt x="7842" y="1898"/>
                  </a:cubicBezTo>
                  <a:cubicBezTo>
                    <a:pt x="7834" y="1898"/>
                    <a:pt x="5957" y="3777"/>
                    <a:pt x="5957" y="3777"/>
                  </a:cubicBezTo>
                  <a:cubicBezTo>
                    <a:pt x="5742" y="3992"/>
                    <a:pt x="5455" y="4110"/>
                    <a:pt x="5152" y="4110"/>
                  </a:cubicBezTo>
                  <a:cubicBezTo>
                    <a:pt x="4846" y="4110"/>
                    <a:pt x="4561" y="3992"/>
                    <a:pt x="4346" y="3777"/>
                  </a:cubicBezTo>
                  <a:cubicBezTo>
                    <a:pt x="3902" y="3333"/>
                    <a:pt x="3902" y="2610"/>
                    <a:pt x="4346" y="2167"/>
                  </a:cubicBezTo>
                  <a:lnTo>
                    <a:pt x="6228" y="283"/>
                  </a:lnTo>
                  <a:cubicBezTo>
                    <a:pt x="5927" y="99"/>
                    <a:pt x="5580" y="1"/>
                    <a:pt x="5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6"/>
            <p:cNvSpPr/>
            <p:nvPr/>
          </p:nvSpPr>
          <p:spPr>
            <a:xfrm>
              <a:off x="2603713" y="2259016"/>
              <a:ext cx="136361" cy="136305"/>
            </a:xfrm>
            <a:custGeom>
              <a:avLst/>
              <a:gdLst/>
              <a:ahLst/>
              <a:cxnLst/>
              <a:rect l="l" t="t" r="r" b="b"/>
              <a:pathLst>
                <a:path w="4917" h="4915" extrusionOk="0">
                  <a:moveTo>
                    <a:pt x="3303" y="0"/>
                  </a:moveTo>
                  <a:lnTo>
                    <a:pt x="586" y="2717"/>
                  </a:lnTo>
                  <a:cubicBezTo>
                    <a:pt x="717" y="2796"/>
                    <a:pt x="840" y="2893"/>
                    <a:pt x="952" y="3005"/>
                  </a:cubicBezTo>
                  <a:lnTo>
                    <a:pt x="1162" y="3215"/>
                  </a:lnTo>
                  <a:lnTo>
                    <a:pt x="1" y="4378"/>
                  </a:lnTo>
                  <a:cubicBezTo>
                    <a:pt x="116" y="4433"/>
                    <a:pt x="220" y="4508"/>
                    <a:pt x="315" y="4599"/>
                  </a:cubicBezTo>
                  <a:cubicBezTo>
                    <a:pt x="409" y="4694"/>
                    <a:pt x="484" y="4801"/>
                    <a:pt x="537" y="4915"/>
                  </a:cubicBezTo>
                  <a:lnTo>
                    <a:pt x="1700" y="3751"/>
                  </a:lnTo>
                  <a:lnTo>
                    <a:pt x="1912" y="3961"/>
                  </a:lnTo>
                  <a:cubicBezTo>
                    <a:pt x="2022" y="4073"/>
                    <a:pt x="2119" y="4195"/>
                    <a:pt x="2199" y="4326"/>
                  </a:cubicBezTo>
                  <a:lnTo>
                    <a:pt x="4917" y="1609"/>
                  </a:lnTo>
                  <a:lnTo>
                    <a:pt x="33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6"/>
            <p:cNvSpPr/>
            <p:nvPr/>
          </p:nvSpPr>
          <p:spPr>
            <a:xfrm>
              <a:off x="2705880" y="2190156"/>
              <a:ext cx="102999" cy="102943"/>
            </a:xfrm>
            <a:custGeom>
              <a:avLst/>
              <a:gdLst/>
              <a:ahLst/>
              <a:cxnLst/>
              <a:rect l="l" t="t" r="r" b="b"/>
              <a:pathLst>
                <a:path w="3714" h="3712" extrusionOk="0">
                  <a:moveTo>
                    <a:pt x="1949" y="0"/>
                  </a:moveTo>
                  <a:cubicBezTo>
                    <a:pt x="1852" y="0"/>
                    <a:pt x="1754" y="37"/>
                    <a:pt x="1681" y="112"/>
                  </a:cubicBezTo>
                  <a:lnTo>
                    <a:pt x="1012" y="780"/>
                  </a:lnTo>
                  <a:lnTo>
                    <a:pt x="874" y="642"/>
                  </a:lnTo>
                  <a:cubicBezTo>
                    <a:pt x="800" y="569"/>
                    <a:pt x="703" y="532"/>
                    <a:pt x="605" y="532"/>
                  </a:cubicBezTo>
                  <a:cubicBezTo>
                    <a:pt x="508" y="532"/>
                    <a:pt x="411" y="569"/>
                    <a:pt x="337" y="642"/>
                  </a:cubicBezTo>
                  <a:cubicBezTo>
                    <a:pt x="190" y="790"/>
                    <a:pt x="190" y="1032"/>
                    <a:pt x="337" y="1179"/>
                  </a:cubicBezTo>
                  <a:lnTo>
                    <a:pt x="475" y="1317"/>
                  </a:lnTo>
                  <a:lnTo>
                    <a:pt x="1" y="1791"/>
                  </a:lnTo>
                  <a:lnTo>
                    <a:pt x="1923" y="3712"/>
                  </a:lnTo>
                  <a:lnTo>
                    <a:pt x="2362" y="3273"/>
                  </a:lnTo>
                  <a:lnTo>
                    <a:pt x="2494" y="3405"/>
                  </a:lnTo>
                  <a:cubicBezTo>
                    <a:pt x="2569" y="3480"/>
                    <a:pt x="2664" y="3517"/>
                    <a:pt x="2762" y="3517"/>
                  </a:cubicBezTo>
                  <a:cubicBezTo>
                    <a:pt x="2860" y="3517"/>
                    <a:pt x="2955" y="3480"/>
                    <a:pt x="3030" y="3405"/>
                  </a:cubicBezTo>
                  <a:cubicBezTo>
                    <a:pt x="3178" y="3258"/>
                    <a:pt x="3178" y="3015"/>
                    <a:pt x="3030" y="2868"/>
                  </a:cubicBezTo>
                  <a:lnTo>
                    <a:pt x="2899" y="2736"/>
                  </a:lnTo>
                  <a:lnTo>
                    <a:pt x="3603" y="2032"/>
                  </a:lnTo>
                  <a:cubicBezTo>
                    <a:pt x="3673" y="1962"/>
                    <a:pt x="3713" y="1865"/>
                    <a:pt x="3713" y="1764"/>
                  </a:cubicBezTo>
                  <a:cubicBezTo>
                    <a:pt x="3713" y="1662"/>
                    <a:pt x="3673" y="1566"/>
                    <a:pt x="3603" y="1495"/>
                  </a:cubicBezTo>
                  <a:lnTo>
                    <a:pt x="2217" y="112"/>
                  </a:lnTo>
                  <a:cubicBezTo>
                    <a:pt x="2144" y="37"/>
                    <a:pt x="2046" y="0"/>
                    <a:pt x="19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56"/>
          <p:cNvGrpSpPr/>
          <p:nvPr/>
        </p:nvGrpSpPr>
        <p:grpSpPr>
          <a:xfrm>
            <a:off x="3234267" y="2190184"/>
            <a:ext cx="363185" cy="359441"/>
            <a:chOff x="3234267" y="2190184"/>
            <a:chExt cx="363185" cy="359441"/>
          </a:xfrm>
        </p:grpSpPr>
        <p:sp>
          <p:nvSpPr>
            <p:cNvPr id="8662" name="Google Shape;8662;p56"/>
            <p:cNvSpPr/>
            <p:nvPr/>
          </p:nvSpPr>
          <p:spPr>
            <a:xfrm>
              <a:off x="3234267" y="2273991"/>
              <a:ext cx="82698" cy="110070"/>
            </a:xfrm>
            <a:custGeom>
              <a:avLst/>
              <a:gdLst/>
              <a:ahLst/>
              <a:cxnLst/>
              <a:rect l="l" t="t" r="r" b="b"/>
              <a:pathLst>
                <a:path w="2982" h="3969" extrusionOk="0">
                  <a:moveTo>
                    <a:pt x="381" y="1"/>
                  </a:moveTo>
                  <a:cubicBezTo>
                    <a:pt x="322" y="1"/>
                    <a:pt x="262" y="15"/>
                    <a:pt x="208" y="43"/>
                  </a:cubicBezTo>
                  <a:cubicBezTo>
                    <a:pt x="82" y="107"/>
                    <a:pt x="1" y="238"/>
                    <a:pt x="1" y="380"/>
                  </a:cubicBezTo>
                  <a:lnTo>
                    <a:pt x="1" y="3968"/>
                  </a:lnTo>
                  <a:lnTo>
                    <a:pt x="2981" y="1792"/>
                  </a:lnTo>
                  <a:lnTo>
                    <a:pt x="604" y="74"/>
                  </a:lnTo>
                  <a:cubicBezTo>
                    <a:pt x="538" y="25"/>
                    <a:pt x="460" y="1"/>
                    <a:pt x="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6"/>
            <p:cNvSpPr/>
            <p:nvPr/>
          </p:nvSpPr>
          <p:spPr>
            <a:xfrm>
              <a:off x="3398804" y="2286527"/>
              <a:ext cx="41821" cy="263098"/>
            </a:xfrm>
            <a:custGeom>
              <a:avLst/>
              <a:gdLst/>
              <a:ahLst/>
              <a:cxnLst/>
              <a:rect l="l" t="t" r="r" b="b"/>
              <a:pathLst>
                <a:path w="1508" h="9487" extrusionOk="0">
                  <a:moveTo>
                    <a:pt x="552" y="1"/>
                  </a:moveTo>
                  <a:cubicBezTo>
                    <a:pt x="418" y="1"/>
                    <a:pt x="283" y="25"/>
                    <a:pt x="157" y="74"/>
                  </a:cubicBezTo>
                  <a:cubicBezTo>
                    <a:pt x="1" y="1930"/>
                    <a:pt x="530" y="3769"/>
                    <a:pt x="662" y="5627"/>
                  </a:cubicBezTo>
                  <a:cubicBezTo>
                    <a:pt x="713" y="6334"/>
                    <a:pt x="705" y="7046"/>
                    <a:pt x="660" y="7753"/>
                  </a:cubicBezTo>
                  <a:cubicBezTo>
                    <a:pt x="641" y="8044"/>
                    <a:pt x="618" y="8334"/>
                    <a:pt x="587" y="8624"/>
                  </a:cubicBezTo>
                  <a:cubicBezTo>
                    <a:pt x="565" y="8839"/>
                    <a:pt x="483" y="9416"/>
                    <a:pt x="492" y="9479"/>
                  </a:cubicBezTo>
                  <a:cubicBezTo>
                    <a:pt x="529" y="9482"/>
                    <a:pt x="798" y="9487"/>
                    <a:pt x="1003" y="9487"/>
                  </a:cubicBezTo>
                  <a:cubicBezTo>
                    <a:pt x="1133" y="9487"/>
                    <a:pt x="1237" y="9485"/>
                    <a:pt x="1237" y="9480"/>
                  </a:cubicBezTo>
                  <a:cubicBezTo>
                    <a:pt x="1412" y="8233"/>
                    <a:pt x="1507" y="6968"/>
                    <a:pt x="1421" y="5710"/>
                  </a:cubicBezTo>
                  <a:cubicBezTo>
                    <a:pt x="1377" y="5046"/>
                    <a:pt x="1282" y="4386"/>
                    <a:pt x="1184" y="3728"/>
                  </a:cubicBezTo>
                  <a:cubicBezTo>
                    <a:pt x="1001" y="2507"/>
                    <a:pt x="812" y="1287"/>
                    <a:pt x="914" y="62"/>
                  </a:cubicBezTo>
                  <a:cubicBezTo>
                    <a:pt x="797" y="21"/>
                    <a:pt x="675" y="1"/>
                    <a:pt x="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6"/>
            <p:cNvSpPr/>
            <p:nvPr/>
          </p:nvSpPr>
          <p:spPr>
            <a:xfrm>
              <a:off x="3444535" y="2301280"/>
              <a:ext cx="61344" cy="247873"/>
            </a:xfrm>
            <a:custGeom>
              <a:avLst/>
              <a:gdLst/>
              <a:ahLst/>
              <a:cxnLst/>
              <a:rect l="l" t="t" r="r" b="b"/>
              <a:pathLst>
                <a:path w="2212" h="8938" extrusionOk="0">
                  <a:moveTo>
                    <a:pt x="7" y="1"/>
                  </a:moveTo>
                  <a:cubicBezTo>
                    <a:pt x="1" y="637"/>
                    <a:pt x="33" y="1256"/>
                    <a:pt x="102" y="1874"/>
                  </a:cubicBezTo>
                  <a:cubicBezTo>
                    <a:pt x="157" y="2274"/>
                    <a:pt x="219" y="2679"/>
                    <a:pt x="280" y="3070"/>
                  </a:cubicBezTo>
                  <a:cubicBezTo>
                    <a:pt x="341" y="3467"/>
                    <a:pt x="406" y="3877"/>
                    <a:pt x="463" y="4285"/>
                  </a:cubicBezTo>
                  <a:cubicBezTo>
                    <a:pt x="463" y="4290"/>
                    <a:pt x="463" y="4291"/>
                    <a:pt x="464" y="4296"/>
                  </a:cubicBezTo>
                  <a:cubicBezTo>
                    <a:pt x="628" y="5745"/>
                    <a:pt x="593" y="7230"/>
                    <a:pt x="357" y="8937"/>
                  </a:cubicBezTo>
                  <a:lnTo>
                    <a:pt x="1934" y="8937"/>
                  </a:lnTo>
                  <a:cubicBezTo>
                    <a:pt x="2173" y="7253"/>
                    <a:pt x="2211" y="5796"/>
                    <a:pt x="2052" y="4385"/>
                  </a:cubicBezTo>
                  <a:cubicBezTo>
                    <a:pt x="1996" y="3986"/>
                    <a:pt x="1935" y="3579"/>
                    <a:pt x="1874" y="3188"/>
                  </a:cubicBezTo>
                  <a:cubicBezTo>
                    <a:pt x="1812" y="2793"/>
                    <a:pt x="1750" y="2381"/>
                    <a:pt x="1691" y="1973"/>
                  </a:cubicBezTo>
                  <a:cubicBezTo>
                    <a:pt x="1691" y="1969"/>
                    <a:pt x="1691" y="1967"/>
                    <a:pt x="1690" y="1964"/>
                  </a:cubicBezTo>
                  <a:cubicBezTo>
                    <a:pt x="1673" y="1811"/>
                    <a:pt x="1634" y="1452"/>
                    <a:pt x="1610" y="1171"/>
                  </a:cubicBezTo>
                  <a:lnTo>
                    <a:pt x="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6"/>
            <p:cNvSpPr/>
            <p:nvPr/>
          </p:nvSpPr>
          <p:spPr>
            <a:xfrm>
              <a:off x="3336073" y="2302390"/>
              <a:ext cx="62759" cy="246764"/>
            </a:xfrm>
            <a:custGeom>
              <a:avLst/>
              <a:gdLst/>
              <a:ahLst/>
              <a:cxnLst/>
              <a:rect l="l" t="t" r="r" b="b"/>
              <a:pathLst>
                <a:path w="2263" h="8898" extrusionOk="0">
                  <a:moveTo>
                    <a:pt x="1639" y="1"/>
                  </a:moveTo>
                  <a:lnTo>
                    <a:pt x="13" y="1188"/>
                  </a:lnTo>
                  <a:cubicBezTo>
                    <a:pt x="11" y="1189"/>
                    <a:pt x="0" y="1683"/>
                    <a:pt x="0" y="1858"/>
                  </a:cubicBezTo>
                  <a:cubicBezTo>
                    <a:pt x="0" y="2642"/>
                    <a:pt x="100" y="3427"/>
                    <a:pt x="220" y="4210"/>
                  </a:cubicBezTo>
                  <a:cubicBezTo>
                    <a:pt x="270" y="4529"/>
                    <a:pt x="369" y="5195"/>
                    <a:pt x="369" y="5196"/>
                  </a:cubicBezTo>
                  <a:cubicBezTo>
                    <a:pt x="499" y="6353"/>
                    <a:pt x="473" y="7540"/>
                    <a:pt x="289" y="8897"/>
                  </a:cubicBezTo>
                  <a:lnTo>
                    <a:pt x="1984" y="8897"/>
                  </a:lnTo>
                  <a:cubicBezTo>
                    <a:pt x="2225" y="7213"/>
                    <a:pt x="2263" y="5756"/>
                    <a:pt x="2103" y="4345"/>
                  </a:cubicBezTo>
                  <a:cubicBezTo>
                    <a:pt x="2057" y="3944"/>
                    <a:pt x="1996" y="3546"/>
                    <a:pt x="1933" y="3147"/>
                  </a:cubicBezTo>
                  <a:cubicBezTo>
                    <a:pt x="1824" y="2458"/>
                    <a:pt x="1711" y="1772"/>
                    <a:pt x="1668" y="1076"/>
                  </a:cubicBezTo>
                  <a:cubicBezTo>
                    <a:pt x="1646" y="725"/>
                    <a:pt x="1639" y="8"/>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6"/>
            <p:cNvSpPr/>
            <p:nvPr/>
          </p:nvSpPr>
          <p:spPr>
            <a:xfrm>
              <a:off x="3293282" y="2350921"/>
              <a:ext cx="35636" cy="198232"/>
            </a:xfrm>
            <a:custGeom>
              <a:avLst/>
              <a:gdLst/>
              <a:ahLst/>
              <a:cxnLst/>
              <a:rect l="l" t="t" r="r" b="b"/>
              <a:pathLst>
                <a:path w="1285" h="7148" extrusionOk="0">
                  <a:moveTo>
                    <a:pt x="787" y="1"/>
                  </a:moveTo>
                  <a:lnTo>
                    <a:pt x="8" y="570"/>
                  </a:lnTo>
                  <a:cubicBezTo>
                    <a:pt x="0" y="576"/>
                    <a:pt x="8" y="779"/>
                    <a:pt x="8" y="829"/>
                  </a:cubicBezTo>
                  <a:cubicBezTo>
                    <a:pt x="19" y="1621"/>
                    <a:pt x="111" y="2411"/>
                    <a:pt x="247" y="3191"/>
                  </a:cubicBezTo>
                  <a:cubicBezTo>
                    <a:pt x="491" y="4581"/>
                    <a:pt x="514" y="5759"/>
                    <a:pt x="316" y="7147"/>
                  </a:cubicBezTo>
                  <a:lnTo>
                    <a:pt x="1068" y="7147"/>
                  </a:lnTo>
                  <a:cubicBezTo>
                    <a:pt x="1255" y="5813"/>
                    <a:pt x="1284" y="4656"/>
                    <a:pt x="1160" y="3537"/>
                  </a:cubicBezTo>
                  <a:cubicBezTo>
                    <a:pt x="1114" y="3216"/>
                    <a:pt x="1063" y="2891"/>
                    <a:pt x="1016" y="2576"/>
                  </a:cubicBezTo>
                  <a:cubicBezTo>
                    <a:pt x="884" y="1719"/>
                    <a:pt x="780" y="872"/>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6"/>
            <p:cNvSpPr/>
            <p:nvPr/>
          </p:nvSpPr>
          <p:spPr>
            <a:xfrm>
              <a:off x="3234350" y="2381982"/>
              <a:ext cx="52026" cy="167255"/>
            </a:xfrm>
            <a:custGeom>
              <a:avLst/>
              <a:gdLst/>
              <a:ahLst/>
              <a:cxnLst/>
              <a:rect l="l" t="t" r="r" b="b"/>
              <a:pathLst>
                <a:path w="1876" h="6031" extrusionOk="0">
                  <a:moveTo>
                    <a:pt x="1381" y="1"/>
                  </a:moveTo>
                  <a:lnTo>
                    <a:pt x="156" y="896"/>
                  </a:lnTo>
                  <a:cubicBezTo>
                    <a:pt x="58" y="967"/>
                    <a:pt x="1" y="1082"/>
                    <a:pt x="1" y="1203"/>
                  </a:cubicBezTo>
                  <a:lnTo>
                    <a:pt x="1" y="5652"/>
                  </a:lnTo>
                  <a:cubicBezTo>
                    <a:pt x="1" y="5860"/>
                    <a:pt x="171" y="6030"/>
                    <a:pt x="380" y="6030"/>
                  </a:cubicBezTo>
                  <a:lnTo>
                    <a:pt x="1674" y="6030"/>
                  </a:lnTo>
                  <a:cubicBezTo>
                    <a:pt x="1875" y="4678"/>
                    <a:pt x="1860" y="3549"/>
                    <a:pt x="1624" y="2206"/>
                  </a:cubicBezTo>
                  <a:cubicBezTo>
                    <a:pt x="1522" y="1625"/>
                    <a:pt x="1412" y="768"/>
                    <a:pt x="1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6"/>
            <p:cNvSpPr/>
            <p:nvPr/>
          </p:nvSpPr>
          <p:spPr>
            <a:xfrm>
              <a:off x="3511758" y="2350478"/>
              <a:ext cx="81478" cy="198676"/>
            </a:xfrm>
            <a:custGeom>
              <a:avLst/>
              <a:gdLst/>
              <a:ahLst/>
              <a:cxnLst/>
              <a:rect l="l" t="t" r="r" b="b"/>
              <a:pathLst>
                <a:path w="2938" h="7164" extrusionOk="0">
                  <a:moveTo>
                    <a:pt x="0" y="0"/>
                  </a:moveTo>
                  <a:cubicBezTo>
                    <a:pt x="4" y="38"/>
                    <a:pt x="128" y="907"/>
                    <a:pt x="189" y="1298"/>
                  </a:cubicBezTo>
                  <a:cubicBezTo>
                    <a:pt x="338" y="2246"/>
                    <a:pt x="462" y="3212"/>
                    <a:pt x="471" y="4180"/>
                  </a:cubicBezTo>
                  <a:cubicBezTo>
                    <a:pt x="481" y="5179"/>
                    <a:pt x="401" y="6176"/>
                    <a:pt x="264" y="7163"/>
                  </a:cubicBezTo>
                  <a:lnTo>
                    <a:pt x="2551" y="7163"/>
                  </a:lnTo>
                  <a:cubicBezTo>
                    <a:pt x="2604" y="7163"/>
                    <a:pt x="2654" y="7156"/>
                    <a:pt x="2702" y="7134"/>
                  </a:cubicBezTo>
                  <a:cubicBezTo>
                    <a:pt x="2849" y="7073"/>
                    <a:pt x="2935" y="6933"/>
                    <a:pt x="2935" y="6783"/>
                  </a:cubicBezTo>
                  <a:lnTo>
                    <a:pt x="2935" y="2335"/>
                  </a:lnTo>
                  <a:cubicBezTo>
                    <a:pt x="2938" y="2217"/>
                    <a:pt x="2880" y="2103"/>
                    <a:pt x="2783" y="2031"/>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6"/>
            <p:cNvSpPr/>
            <p:nvPr/>
          </p:nvSpPr>
          <p:spPr>
            <a:xfrm>
              <a:off x="3507321" y="2190184"/>
              <a:ext cx="90131" cy="82144"/>
            </a:xfrm>
            <a:custGeom>
              <a:avLst/>
              <a:gdLst/>
              <a:ahLst/>
              <a:cxnLst/>
              <a:rect l="l" t="t" r="r" b="b"/>
              <a:pathLst>
                <a:path w="3250" h="2962" extrusionOk="0">
                  <a:moveTo>
                    <a:pt x="1625" y="1"/>
                  </a:moveTo>
                  <a:cubicBezTo>
                    <a:pt x="1246" y="1"/>
                    <a:pt x="868" y="145"/>
                    <a:pt x="579" y="434"/>
                  </a:cubicBezTo>
                  <a:cubicBezTo>
                    <a:pt x="1" y="1013"/>
                    <a:pt x="1" y="1950"/>
                    <a:pt x="579" y="2528"/>
                  </a:cubicBezTo>
                  <a:cubicBezTo>
                    <a:pt x="868" y="2817"/>
                    <a:pt x="1246" y="2962"/>
                    <a:pt x="1625" y="2962"/>
                  </a:cubicBezTo>
                  <a:cubicBezTo>
                    <a:pt x="2003" y="2962"/>
                    <a:pt x="2382" y="2817"/>
                    <a:pt x="2671" y="2528"/>
                  </a:cubicBezTo>
                  <a:cubicBezTo>
                    <a:pt x="3250" y="1950"/>
                    <a:pt x="3250" y="1013"/>
                    <a:pt x="2671" y="434"/>
                  </a:cubicBezTo>
                  <a:cubicBezTo>
                    <a:pt x="2382" y="145"/>
                    <a:pt x="2003" y="1"/>
                    <a:pt x="1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56"/>
          <p:cNvGrpSpPr/>
          <p:nvPr/>
        </p:nvGrpSpPr>
        <p:grpSpPr>
          <a:xfrm>
            <a:off x="4022397" y="2190295"/>
            <a:ext cx="323250" cy="359164"/>
            <a:chOff x="4022397" y="2190295"/>
            <a:chExt cx="323250" cy="359164"/>
          </a:xfrm>
        </p:grpSpPr>
        <p:sp>
          <p:nvSpPr>
            <p:cNvPr id="8671" name="Google Shape;8671;p56"/>
            <p:cNvSpPr/>
            <p:nvPr/>
          </p:nvSpPr>
          <p:spPr>
            <a:xfrm>
              <a:off x="4022397" y="2190295"/>
              <a:ext cx="323250" cy="359164"/>
            </a:xfrm>
            <a:custGeom>
              <a:avLst/>
              <a:gdLst/>
              <a:ahLst/>
              <a:cxnLst/>
              <a:rect l="l" t="t" r="r" b="b"/>
              <a:pathLst>
                <a:path w="11656" h="12951" extrusionOk="0">
                  <a:moveTo>
                    <a:pt x="5316" y="1"/>
                  </a:moveTo>
                  <a:cubicBezTo>
                    <a:pt x="5205" y="1"/>
                    <a:pt x="5102" y="48"/>
                    <a:pt x="5029" y="130"/>
                  </a:cubicBezTo>
                  <a:lnTo>
                    <a:pt x="3130" y="2294"/>
                  </a:lnTo>
                  <a:lnTo>
                    <a:pt x="2136" y="2400"/>
                  </a:lnTo>
                  <a:lnTo>
                    <a:pt x="1171" y="2256"/>
                  </a:lnTo>
                  <a:cubicBezTo>
                    <a:pt x="1152" y="2253"/>
                    <a:pt x="1133" y="2251"/>
                    <a:pt x="1114" y="2251"/>
                  </a:cubicBezTo>
                  <a:cubicBezTo>
                    <a:pt x="1024" y="2251"/>
                    <a:pt x="937" y="2284"/>
                    <a:pt x="867" y="2343"/>
                  </a:cubicBezTo>
                  <a:lnTo>
                    <a:pt x="165" y="2954"/>
                  </a:lnTo>
                  <a:cubicBezTo>
                    <a:pt x="40" y="3063"/>
                    <a:pt x="1" y="3239"/>
                    <a:pt x="65" y="3391"/>
                  </a:cubicBezTo>
                  <a:lnTo>
                    <a:pt x="665" y="4779"/>
                  </a:lnTo>
                  <a:cubicBezTo>
                    <a:pt x="695" y="4851"/>
                    <a:pt x="749" y="4911"/>
                    <a:pt x="817" y="4951"/>
                  </a:cubicBezTo>
                  <a:lnTo>
                    <a:pt x="1772" y="5534"/>
                  </a:lnTo>
                  <a:lnTo>
                    <a:pt x="4138" y="9566"/>
                  </a:lnTo>
                  <a:lnTo>
                    <a:pt x="4052" y="10301"/>
                  </a:lnTo>
                  <a:cubicBezTo>
                    <a:pt x="4032" y="10464"/>
                    <a:pt x="4121" y="10622"/>
                    <a:pt x="4269" y="10691"/>
                  </a:cubicBezTo>
                  <a:lnTo>
                    <a:pt x="9127" y="12916"/>
                  </a:lnTo>
                  <a:cubicBezTo>
                    <a:pt x="9176" y="12939"/>
                    <a:pt x="9232" y="12950"/>
                    <a:pt x="9284" y="12950"/>
                  </a:cubicBezTo>
                  <a:cubicBezTo>
                    <a:pt x="9384" y="12950"/>
                    <a:pt x="9483" y="12910"/>
                    <a:pt x="9555" y="12835"/>
                  </a:cubicBezTo>
                  <a:lnTo>
                    <a:pt x="11100" y="11243"/>
                  </a:lnTo>
                  <a:cubicBezTo>
                    <a:pt x="11210" y="11128"/>
                    <a:pt x="11238" y="10953"/>
                    <a:pt x="11166" y="10809"/>
                  </a:cubicBezTo>
                  <a:lnTo>
                    <a:pt x="10990" y="10454"/>
                  </a:lnTo>
                  <a:lnTo>
                    <a:pt x="11611" y="8891"/>
                  </a:lnTo>
                  <a:cubicBezTo>
                    <a:pt x="11655" y="8793"/>
                    <a:pt x="11652" y="8683"/>
                    <a:pt x="11605" y="8586"/>
                  </a:cubicBezTo>
                  <a:lnTo>
                    <a:pt x="11072" y="7500"/>
                  </a:lnTo>
                  <a:cubicBezTo>
                    <a:pt x="11009" y="7370"/>
                    <a:pt x="10878" y="7287"/>
                    <a:pt x="10732" y="7287"/>
                  </a:cubicBezTo>
                  <a:lnTo>
                    <a:pt x="10373" y="7287"/>
                  </a:lnTo>
                  <a:lnTo>
                    <a:pt x="10402" y="6725"/>
                  </a:lnTo>
                  <a:cubicBezTo>
                    <a:pt x="10411" y="6529"/>
                    <a:pt x="10273" y="6359"/>
                    <a:pt x="10080" y="6330"/>
                  </a:cubicBezTo>
                  <a:lnTo>
                    <a:pt x="8400" y="6077"/>
                  </a:lnTo>
                  <a:lnTo>
                    <a:pt x="8155" y="5705"/>
                  </a:lnTo>
                  <a:cubicBezTo>
                    <a:pt x="8009" y="6276"/>
                    <a:pt x="7643" y="6821"/>
                    <a:pt x="7465" y="7064"/>
                  </a:cubicBezTo>
                  <a:cubicBezTo>
                    <a:pt x="7235" y="7374"/>
                    <a:pt x="6646" y="8098"/>
                    <a:pt x="6130" y="8098"/>
                  </a:cubicBezTo>
                  <a:cubicBezTo>
                    <a:pt x="5613" y="8098"/>
                    <a:pt x="5026" y="7374"/>
                    <a:pt x="4796" y="7064"/>
                  </a:cubicBezTo>
                  <a:cubicBezTo>
                    <a:pt x="4569" y="6758"/>
                    <a:pt x="4044" y="5968"/>
                    <a:pt x="4044" y="5253"/>
                  </a:cubicBezTo>
                  <a:cubicBezTo>
                    <a:pt x="4044" y="4103"/>
                    <a:pt x="4980" y="3164"/>
                    <a:pt x="6132" y="3164"/>
                  </a:cubicBezTo>
                  <a:cubicBezTo>
                    <a:pt x="6984" y="3164"/>
                    <a:pt x="7719" y="3678"/>
                    <a:pt x="8041" y="4412"/>
                  </a:cubicBezTo>
                  <a:lnTo>
                    <a:pt x="10344" y="2090"/>
                  </a:lnTo>
                  <a:cubicBezTo>
                    <a:pt x="10427" y="2006"/>
                    <a:pt x="10466" y="1889"/>
                    <a:pt x="10450" y="1771"/>
                  </a:cubicBezTo>
                  <a:cubicBezTo>
                    <a:pt x="10433" y="1653"/>
                    <a:pt x="10364" y="1550"/>
                    <a:pt x="10259" y="1492"/>
                  </a:cubicBezTo>
                  <a:lnTo>
                    <a:pt x="9273" y="937"/>
                  </a:lnTo>
                  <a:cubicBezTo>
                    <a:pt x="9216" y="905"/>
                    <a:pt x="9151" y="888"/>
                    <a:pt x="9086" y="888"/>
                  </a:cubicBezTo>
                  <a:cubicBezTo>
                    <a:pt x="9076" y="888"/>
                    <a:pt x="9065" y="888"/>
                    <a:pt x="9055" y="889"/>
                  </a:cubicBezTo>
                  <a:lnTo>
                    <a:pt x="7877" y="981"/>
                  </a:lnTo>
                  <a:lnTo>
                    <a:pt x="6153" y="47"/>
                  </a:lnTo>
                  <a:cubicBezTo>
                    <a:pt x="6098" y="16"/>
                    <a:pt x="6037" y="1"/>
                    <a:pt x="59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6"/>
            <p:cNvSpPr/>
            <p:nvPr/>
          </p:nvSpPr>
          <p:spPr>
            <a:xfrm>
              <a:off x="4155596" y="2298978"/>
              <a:ext cx="73602" cy="94485"/>
            </a:xfrm>
            <a:custGeom>
              <a:avLst/>
              <a:gdLst/>
              <a:ahLst/>
              <a:cxnLst/>
              <a:rect l="l" t="t" r="r" b="b"/>
              <a:pathLst>
                <a:path w="2654" h="3407" extrusionOk="0">
                  <a:moveTo>
                    <a:pt x="1327" y="857"/>
                  </a:moveTo>
                  <a:cubicBezTo>
                    <a:pt x="1536" y="860"/>
                    <a:pt x="1706" y="1029"/>
                    <a:pt x="1706" y="1237"/>
                  </a:cubicBezTo>
                  <a:cubicBezTo>
                    <a:pt x="1706" y="1446"/>
                    <a:pt x="1536" y="1618"/>
                    <a:pt x="1327" y="1618"/>
                  </a:cubicBezTo>
                  <a:cubicBezTo>
                    <a:pt x="1118" y="1618"/>
                    <a:pt x="947" y="1446"/>
                    <a:pt x="947" y="1237"/>
                  </a:cubicBezTo>
                  <a:cubicBezTo>
                    <a:pt x="947" y="1029"/>
                    <a:pt x="1118" y="857"/>
                    <a:pt x="1327" y="857"/>
                  </a:cubicBezTo>
                  <a:close/>
                  <a:moveTo>
                    <a:pt x="1324" y="1"/>
                  </a:moveTo>
                  <a:cubicBezTo>
                    <a:pt x="595" y="1"/>
                    <a:pt x="0" y="596"/>
                    <a:pt x="0" y="1328"/>
                  </a:cubicBezTo>
                  <a:cubicBezTo>
                    <a:pt x="0" y="1644"/>
                    <a:pt x="213" y="2141"/>
                    <a:pt x="556" y="2622"/>
                  </a:cubicBezTo>
                  <a:cubicBezTo>
                    <a:pt x="893" y="3095"/>
                    <a:pt x="1206" y="3353"/>
                    <a:pt x="1327" y="3406"/>
                  </a:cubicBezTo>
                  <a:cubicBezTo>
                    <a:pt x="1448" y="3353"/>
                    <a:pt x="1760" y="3095"/>
                    <a:pt x="2097" y="2622"/>
                  </a:cubicBezTo>
                  <a:cubicBezTo>
                    <a:pt x="2441" y="2141"/>
                    <a:pt x="2654" y="1644"/>
                    <a:pt x="2654" y="1328"/>
                  </a:cubicBezTo>
                  <a:cubicBezTo>
                    <a:pt x="2654" y="595"/>
                    <a:pt x="2059" y="1"/>
                    <a:pt x="1327" y="1"/>
                  </a:cubicBezTo>
                  <a:cubicBezTo>
                    <a:pt x="1326" y="1"/>
                    <a:pt x="1325"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6"/>
          <p:cNvGrpSpPr/>
          <p:nvPr/>
        </p:nvGrpSpPr>
        <p:grpSpPr>
          <a:xfrm>
            <a:off x="4798435" y="2177427"/>
            <a:ext cx="335757" cy="384983"/>
            <a:chOff x="4798435" y="2177427"/>
            <a:chExt cx="335757" cy="384983"/>
          </a:xfrm>
        </p:grpSpPr>
        <p:sp>
          <p:nvSpPr>
            <p:cNvPr id="8674" name="Google Shape;8674;p56"/>
            <p:cNvSpPr/>
            <p:nvPr/>
          </p:nvSpPr>
          <p:spPr>
            <a:xfrm>
              <a:off x="4798519" y="2539502"/>
              <a:ext cx="67584" cy="22879"/>
            </a:xfrm>
            <a:custGeom>
              <a:avLst/>
              <a:gdLst/>
              <a:ahLst/>
              <a:cxnLst/>
              <a:rect l="l" t="t" r="r" b="b"/>
              <a:pathLst>
                <a:path w="2437" h="825" extrusionOk="0">
                  <a:moveTo>
                    <a:pt x="2" y="1"/>
                  </a:moveTo>
                  <a:lnTo>
                    <a:pt x="1" y="418"/>
                  </a:lnTo>
                  <a:cubicBezTo>
                    <a:pt x="1" y="577"/>
                    <a:pt x="94" y="729"/>
                    <a:pt x="251" y="794"/>
                  </a:cubicBezTo>
                  <a:cubicBezTo>
                    <a:pt x="302" y="815"/>
                    <a:pt x="357" y="824"/>
                    <a:pt x="412" y="824"/>
                  </a:cubicBezTo>
                  <a:lnTo>
                    <a:pt x="2030" y="824"/>
                  </a:lnTo>
                  <a:cubicBezTo>
                    <a:pt x="2254" y="824"/>
                    <a:pt x="2437" y="642"/>
                    <a:pt x="2437" y="418"/>
                  </a:cubicBezTo>
                  <a:lnTo>
                    <a:pt x="2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6"/>
            <p:cNvSpPr/>
            <p:nvPr/>
          </p:nvSpPr>
          <p:spPr>
            <a:xfrm>
              <a:off x="4880940" y="2333755"/>
              <a:ext cx="76597" cy="79703"/>
            </a:xfrm>
            <a:custGeom>
              <a:avLst/>
              <a:gdLst/>
              <a:ahLst/>
              <a:cxnLst/>
              <a:rect l="l" t="t" r="r" b="b"/>
              <a:pathLst>
                <a:path w="2762" h="2874" extrusionOk="0">
                  <a:moveTo>
                    <a:pt x="0" y="0"/>
                  </a:moveTo>
                  <a:lnTo>
                    <a:pt x="0" y="1491"/>
                  </a:lnTo>
                  <a:cubicBezTo>
                    <a:pt x="0" y="2230"/>
                    <a:pt x="583" y="2836"/>
                    <a:pt x="1313" y="2872"/>
                  </a:cubicBezTo>
                  <a:cubicBezTo>
                    <a:pt x="1336" y="2873"/>
                    <a:pt x="1358" y="2873"/>
                    <a:pt x="1380" y="2873"/>
                  </a:cubicBezTo>
                  <a:cubicBezTo>
                    <a:pt x="2143" y="2873"/>
                    <a:pt x="2761" y="2240"/>
                    <a:pt x="2761" y="1471"/>
                  </a:cubicBezTo>
                  <a:lnTo>
                    <a:pt x="27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6"/>
            <p:cNvSpPr/>
            <p:nvPr/>
          </p:nvSpPr>
          <p:spPr>
            <a:xfrm>
              <a:off x="4969739" y="2539558"/>
              <a:ext cx="67556" cy="22852"/>
            </a:xfrm>
            <a:custGeom>
              <a:avLst/>
              <a:gdLst/>
              <a:ahLst/>
              <a:cxnLst/>
              <a:rect l="l" t="t" r="r" b="b"/>
              <a:pathLst>
                <a:path w="2436" h="824" extrusionOk="0">
                  <a:moveTo>
                    <a:pt x="1" y="0"/>
                  </a:moveTo>
                  <a:lnTo>
                    <a:pt x="1" y="417"/>
                  </a:lnTo>
                  <a:cubicBezTo>
                    <a:pt x="1" y="643"/>
                    <a:pt x="182" y="824"/>
                    <a:pt x="407" y="824"/>
                  </a:cubicBezTo>
                  <a:lnTo>
                    <a:pt x="2029" y="824"/>
                  </a:lnTo>
                  <a:cubicBezTo>
                    <a:pt x="2253" y="824"/>
                    <a:pt x="2435" y="643"/>
                    <a:pt x="2435" y="417"/>
                  </a:cubicBezTo>
                  <a:lnTo>
                    <a:pt x="2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6"/>
            <p:cNvSpPr/>
            <p:nvPr/>
          </p:nvSpPr>
          <p:spPr>
            <a:xfrm>
              <a:off x="5095700" y="2218582"/>
              <a:ext cx="38493" cy="82865"/>
            </a:xfrm>
            <a:custGeom>
              <a:avLst/>
              <a:gdLst/>
              <a:ahLst/>
              <a:cxnLst/>
              <a:rect l="l" t="t" r="r" b="b"/>
              <a:pathLst>
                <a:path w="1388" h="2988" extrusionOk="0">
                  <a:moveTo>
                    <a:pt x="501" y="1"/>
                  </a:moveTo>
                  <a:cubicBezTo>
                    <a:pt x="177" y="429"/>
                    <a:pt x="1" y="952"/>
                    <a:pt x="1" y="1489"/>
                  </a:cubicBezTo>
                  <a:cubicBezTo>
                    <a:pt x="1" y="2033"/>
                    <a:pt x="180" y="2558"/>
                    <a:pt x="510" y="2987"/>
                  </a:cubicBezTo>
                  <a:cubicBezTo>
                    <a:pt x="1035" y="2696"/>
                    <a:pt x="1387" y="2136"/>
                    <a:pt x="1387" y="1496"/>
                  </a:cubicBezTo>
                  <a:cubicBezTo>
                    <a:pt x="1387" y="852"/>
                    <a:pt x="1029" y="29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6"/>
            <p:cNvSpPr/>
            <p:nvPr/>
          </p:nvSpPr>
          <p:spPr>
            <a:xfrm>
              <a:off x="4798435" y="2177427"/>
              <a:ext cx="288446" cy="339279"/>
            </a:xfrm>
            <a:custGeom>
              <a:avLst/>
              <a:gdLst/>
              <a:ahLst/>
              <a:cxnLst/>
              <a:rect l="l" t="t" r="r" b="b"/>
              <a:pathLst>
                <a:path w="10401" h="12234" extrusionOk="0">
                  <a:moveTo>
                    <a:pt x="6956" y="0"/>
                  </a:moveTo>
                  <a:cubicBezTo>
                    <a:pt x="6732" y="0"/>
                    <a:pt x="6549" y="183"/>
                    <a:pt x="6558" y="407"/>
                  </a:cubicBezTo>
                  <a:lnTo>
                    <a:pt x="6558" y="7128"/>
                  </a:lnTo>
                  <a:cubicBezTo>
                    <a:pt x="6549" y="8337"/>
                    <a:pt x="5564" y="9323"/>
                    <a:pt x="4354" y="9323"/>
                  </a:cubicBezTo>
                  <a:cubicBezTo>
                    <a:pt x="3144" y="9323"/>
                    <a:pt x="2168" y="7128"/>
                    <a:pt x="2168" y="7128"/>
                  </a:cubicBezTo>
                  <a:lnTo>
                    <a:pt x="2168" y="5660"/>
                  </a:lnTo>
                  <a:cubicBezTo>
                    <a:pt x="970" y="5826"/>
                    <a:pt x="24" y="6855"/>
                    <a:pt x="1" y="8095"/>
                  </a:cubicBezTo>
                  <a:lnTo>
                    <a:pt x="1" y="8102"/>
                  </a:lnTo>
                  <a:lnTo>
                    <a:pt x="1" y="12233"/>
                  </a:lnTo>
                  <a:lnTo>
                    <a:pt x="2437" y="12233"/>
                  </a:lnTo>
                  <a:lnTo>
                    <a:pt x="2437" y="10911"/>
                  </a:lnTo>
                  <a:lnTo>
                    <a:pt x="6175" y="10911"/>
                  </a:lnTo>
                  <a:lnTo>
                    <a:pt x="6175" y="12233"/>
                  </a:lnTo>
                  <a:lnTo>
                    <a:pt x="8611" y="12233"/>
                  </a:lnTo>
                  <a:lnTo>
                    <a:pt x="8611" y="10357"/>
                  </a:lnTo>
                  <a:cubicBezTo>
                    <a:pt x="9434" y="9929"/>
                    <a:pt x="9971" y="9069"/>
                    <a:pt x="9971" y="8133"/>
                  </a:cubicBezTo>
                  <a:lnTo>
                    <a:pt x="9971" y="4678"/>
                  </a:lnTo>
                  <a:lnTo>
                    <a:pt x="10401" y="4678"/>
                  </a:lnTo>
                  <a:cubicBezTo>
                    <a:pt x="10085" y="4168"/>
                    <a:pt x="9914" y="3573"/>
                    <a:pt x="9914" y="2964"/>
                  </a:cubicBezTo>
                  <a:cubicBezTo>
                    <a:pt x="9914" y="2362"/>
                    <a:pt x="10080" y="1775"/>
                    <a:pt x="10392" y="1266"/>
                  </a:cubicBezTo>
                  <a:lnTo>
                    <a:pt x="8850" y="1266"/>
                  </a:lnTo>
                  <a:cubicBezTo>
                    <a:pt x="8850" y="1266"/>
                    <a:pt x="7815" y="0"/>
                    <a:pt x="6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9" name="Google Shape;8679;p56"/>
          <p:cNvGrpSpPr/>
          <p:nvPr/>
        </p:nvGrpSpPr>
        <p:grpSpPr>
          <a:xfrm>
            <a:off x="5590309" y="2190184"/>
            <a:ext cx="280292" cy="359469"/>
            <a:chOff x="5590309" y="2190184"/>
            <a:chExt cx="280292" cy="359469"/>
          </a:xfrm>
        </p:grpSpPr>
        <p:sp>
          <p:nvSpPr>
            <p:cNvPr id="8680" name="Google Shape;8680;p56"/>
            <p:cNvSpPr/>
            <p:nvPr/>
          </p:nvSpPr>
          <p:spPr>
            <a:xfrm>
              <a:off x="5609722" y="2476245"/>
              <a:ext cx="237695" cy="73408"/>
            </a:xfrm>
            <a:custGeom>
              <a:avLst/>
              <a:gdLst/>
              <a:ahLst/>
              <a:cxnLst/>
              <a:rect l="l" t="t" r="r" b="b"/>
              <a:pathLst>
                <a:path w="8571" h="2647" extrusionOk="0">
                  <a:moveTo>
                    <a:pt x="1925" y="1"/>
                  </a:moveTo>
                  <a:lnTo>
                    <a:pt x="1925" y="1487"/>
                  </a:lnTo>
                  <a:cubicBezTo>
                    <a:pt x="1925" y="1703"/>
                    <a:pt x="1749" y="1880"/>
                    <a:pt x="1531" y="1880"/>
                  </a:cubicBezTo>
                  <a:lnTo>
                    <a:pt x="427" y="1880"/>
                  </a:lnTo>
                  <a:cubicBezTo>
                    <a:pt x="382" y="1880"/>
                    <a:pt x="341" y="1898"/>
                    <a:pt x="311" y="1930"/>
                  </a:cubicBezTo>
                  <a:cubicBezTo>
                    <a:pt x="0" y="2260"/>
                    <a:pt x="229" y="2647"/>
                    <a:pt x="548" y="2647"/>
                  </a:cubicBezTo>
                  <a:lnTo>
                    <a:pt x="8138" y="2647"/>
                  </a:lnTo>
                  <a:cubicBezTo>
                    <a:pt x="8320" y="2647"/>
                    <a:pt x="8483" y="2521"/>
                    <a:pt x="8518" y="2343"/>
                  </a:cubicBezTo>
                  <a:cubicBezTo>
                    <a:pt x="8570" y="2095"/>
                    <a:pt x="8381" y="1880"/>
                    <a:pt x="8144" y="1880"/>
                  </a:cubicBezTo>
                  <a:lnTo>
                    <a:pt x="7740" y="1880"/>
                  </a:lnTo>
                  <a:cubicBezTo>
                    <a:pt x="7208" y="1880"/>
                    <a:pt x="6777" y="1449"/>
                    <a:pt x="6777" y="918"/>
                  </a:cubicBezTo>
                  <a:lnTo>
                    <a:pt x="67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6"/>
            <p:cNvSpPr/>
            <p:nvPr/>
          </p:nvSpPr>
          <p:spPr>
            <a:xfrm>
              <a:off x="5590309" y="2190184"/>
              <a:ext cx="280292" cy="65948"/>
            </a:xfrm>
            <a:custGeom>
              <a:avLst/>
              <a:gdLst/>
              <a:ahLst/>
              <a:cxnLst/>
              <a:rect l="l" t="t" r="r" b="b"/>
              <a:pathLst>
                <a:path w="10107" h="2378" extrusionOk="0">
                  <a:moveTo>
                    <a:pt x="381" y="0"/>
                  </a:moveTo>
                  <a:cubicBezTo>
                    <a:pt x="172" y="0"/>
                    <a:pt x="1" y="172"/>
                    <a:pt x="1" y="381"/>
                  </a:cubicBezTo>
                  <a:lnTo>
                    <a:pt x="1" y="2378"/>
                  </a:lnTo>
                  <a:lnTo>
                    <a:pt x="10106" y="2378"/>
                  </a:lnTo>
                  <a:lnTo>
                    <a:pt x="10106" y="381"/>
                  </a:lnTo>
                  <a:cubicBezTo>
                    <a:pt x="10106" y="169"/>
                    <a:pt x="9937" y="0"/>
                    <a:pt x="9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6"/>
            <p:cNvSpPr/>
            <p:nvPr/>
          </p:nvSpPr>
          <p:spPr>
            <a:xfrm>
              <a:off x="5590309" y="2277375"/>
              <a:ext cx="280292" cy="178181"/>
            </a:xfrm>
            <a:custGeom>
              <a:avLst/>
              <a:gdLst/>
              <a:ahLst/>
              <a:cxnLst/>
              <a:rect l="l" t="t" r="r" b="b"/>
              <a:pathLst>
                <a:path w="10107" h="6425" extrusionOk="0">
                  <a:moveTo>
                    <a:pt x="1" y="1"/>
                  </a:moveTo>
                  <a:lnTo>
                    <a:pt x="1" y="3912"/>
                  </a:lnTo>
                  <a:cubicBezTo>
                    <a:pt x="1" y="5299"/>
                    <a:pt x="1125" y="6425"/>
                    <a:pt x="2513" y="6425"/>
                  </a:cubicBezTo>
                  <a:lnTo>
                    <a:pt x="7594" y="6425"/>
                  </a:lnTo>
                  <a:cubicBezTo>
                    <a:pt x="8980" y="6425"/>
                    <a:pt x="10106" y="5300"/>
                    <a:pt x="10106" y="3912"/>
                  </a:cubicBezTo>
                  <a:lnTo>
                    <a:pt x="101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56"/>
          <p:cNvGrpSpPr/>
          <p:nvPr/>
        </p:nvGrpSpPr>
        <p:grpSpPr>
          <a:xfrm>
            <a:off x="6344106" y="2183306"/>
            <a:ext cx="376801" cy="373279"/>
            <a:chOff x="6344106" y="2183306"/>
            <a:chExt cx="376801" cy="373279"/>
          </a:xfrm>
        </p:grpSpPr>
        <p:sp>
          <p:nvSpPr>
            <p:cNvPr id="8684" name="Google Shape;8684;p56"/>
            <p:cNvSpPr/>
            <p:nvPr/>
          </p:nvSpPr>
          <p:spPr>
            <a:xfrm>
              <a:off x="6679392" y="2332174"/>
              <a:ext cx="40961" cy="119721"/>
            </a:xfrm>
            <a:custGeom>
              <a:avLst/>
              <a:gdLst/>
              <a:ahLst/>
              <a:cxnLst/>
              <a:rect l="l" t="t" r="r" b="b"/>
              <a:pathLst>
                <a:path w="1477" h="4317" extrusionOk="0">
                  <a:moveTo>
                    <a:pt x="1" y="0"/>
                  </a:moveTo>
                  <a:lnTo>
                    <a:pt x="1" y="786"/>
                  </a:lnTo>
                  <a:lnTo>
                    <a:pt x="295" y="786"/>
                  </a:lnTo>
                  <a:cubicBezTo>
                    <a:pt x="515" y="786"/>
                    <a:pt x="691" y="962"/>
                    <a:pt x="691" y="1182"/>
                  </a:cubicBezTo>
                  <a:lnTo>
                    <a:pt x="691" y="2149"/>
                  </a:lnTo>
                  <a:cubicBezTo>
                    <a:pt x="691" y="2679"/>
                    <a:pt x="417" y="3143"/>
                    <a:pt x="1" y="3416"/>
                  </a:cubicBezTo>
                  <a:lnTo>
                    <a:pt x="1" y="4317"/>
                  </a:lnTo>
                  <a:cubicBezTo>
                    <a:pt x="863" y="3976"/>
                    <a:pt x="1477" y="3137"/>
                    <a:pt x="1477" y="2157"/>
                  </a:cubicBezTo>
                  <a:lnTo>
                    <a:pt x="1477" y="1183"/>
                  </a:lnTo>
                  <a:cubicBezTo>
                    <a:pt x="1477" y="530"/>
                    <a:pt x="947" y="0"/>
                    <a:pt x="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6"/>
            <p:cNvSpPr/>
            <p:nvPr/>
          </p:nvSpPr>
          <p:spPr>
            <a:xfrm>
              <a:off x="6514994" y="2183306"/>
              <a:ext cx="38104" cy="75904"/>
            </a:xfrm>
            <a:custGeom>
              <a:avLst/>
              <a:gdLst/>
              <a:ahLst/>
              <a:cxnLst/>
              <a:rect l="l" t="t" r="r" b="b"/>
              <a:pathLst>
                <a:path w="1374" h="2737" extrusionOk="0">
                  <a:moveTo>
                    <a:pt x="662" y="0"/>
                  </a:moveTo>
                  <a:cubicBezTo>
                    <a:pt x="595" y="0"/>
                    <a:pt x="527" y="18"/>
                    <a:pt x="465" y="53"/>
                  </a:cubicBezTo>
                  <a:cubicBezTo>
                    <a:pt x="278" y="162"/>
                    <a:pt x="212" y="405"/>
                    <a:pt x="321" y="592"/>
                  </a:cubicBezTo>
                  <a:cubicBezTo>
                    <a:pt x="488" y="880"/>
                    <a:pt x="428" y="1011"/>
                    <a:pt x="313" y="1271"/>
                  </a:cubicBezTo>
                  <a:cubicBezTo>
                    <a:pt x="187" y="1552"/>
                    <a:pt x="0" y="1978"/>
                    <a:pt x="322" y="2538"/>
                  </a:cubicBezTo>
                  <a:cubicBezTo>
                    <a:pt x="395" y="2664"/>
                    <a:pt x="526" y="2736"/>
                    <a:pt x="663" y="2736"/>
                  </a:cubicBezTo>
                  <a:cubicBezTo>
                    <a:pt x="730" y="2736"/>
                    <a:pt x="798" y="2718"/>
                    <a:pt x="861" y="2683"/>
                  </a:cubicBezTo>
                  <a:cubicBezTo>
                    <a:pt x="1048" y="2572"/>
                    <a:pt x="1114" y="2331"/>
                    <a:pt x="1004" y="2143"/>
                  </a:cubicBezTo>
                  <a:cubicBezTo>
                    <a:pt x="882" y="1932"/>
                    <a:pt x="927" y="1833"/>
                    <a:pt x="1036" y="1590"/>
                  </a:cubicBezTo>
                  <a:cubicBezTo>
                    <a:pt x="1169" y="1288"/>
                    <a:pt x="1373" y="831"/>
                    <a:pt x="1004" y="198"/>
                  </a:cubicBezTo>
                  <a:cubicBezTo>
                    <a:pt x="931" y="71"/>
                    <a:pt x="79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6"/>
            <p:cNvSpPr/>
            <p:nvPr/>
          </p:nvSpPr>
          <p:spPr>
            <a:xfrm>
              <a:off x="6564469" y="2183306"/>
              <a:ext cx="38104" cy="75904"/>
            </a:xfrm>
            <a:custGeom>
              <a:avLst/>
              <a:gdLst/>
              <a:ahLst/>
              <a:cxnLst/>
              <a:rect l="l" t="t" r="r" b="b"/>
              <a:pathLst>
                <a:path w="1374" h="2737" extrusionOk="0">
                  <a:moveTo>
                    <a:pt x="664" y="0"/>
                  </a:moveTo>
                  <a:cubicBezTo>
                    <a:pt x="597" y="0"/>
                    <a:pt x="529" y="18"/>
                    <a:pt x="467" y="53"/>
                  </a:cubicBezTo>
                  <a:cubicBezTo>
                    <a:pt x="279" y="162"/>
                    <a:pt x="214" y="405"/>
                    <a:pt x="322" y="592"/>
                  </a:cubicBezTo>
                  <a:cubicBezTo>
                    <a:pt x="490" y="880"/>
                    <a:pt x="430" y="1011"/>
                    <a:pt x="315" y="1271"/>
                  </a:cubicBezTo>
                  <a:cubicBezTo>
                    <a:pt x="189" y="1552"/>
                    <a:pt x="0" y="1978"/>
                    <a:pt x="322" y="2538"/>
                  </a:cubicBezTo>
                  <a:cubicBezTo>
                    <a:pt x="396" y="2664"/>
                    <a:pt x="528" y="2736"/>
                    <a:pt x="664" y="2736"/>
                  </a:cubicBezTo>
                  <a:cubicBezTo>
                    <a:pt x="732" y="2736"/>
                    <a:pt x="798" y="2718"/>
                    <a:pt x="862" y="2683"/>
                  </a:cubicBezTo>
                  <a:cubicBezTo>
                    <a:pt x="1049" y="2572"/>
                    <a:pt x="1115" y="2331"/>
                    <a:pt x="1005" y="2143"/>
                  </a:cubicBezTo>
                  <a:cubicBezTo>
                    <a:pt x="882" y="1932"/>
                    <a:pt x="928" y="1833"/>
                    <a:pt x="1036" y="1590"/>
                  </a:cubicBezTo>
                  <a:cubicBezTo>
                    <a:pt x="1171" y="1288"/>
                    <a:pt x="1373" y="831"/>
                    <a:pt x="1005" y="198"/>
                  </a:cubicBezTo>
                  <a:cubicBezTo>
                    <a:pt x="932" y="71"/>
                    <a:pt x="800" y="0"/>
                    <a:pt x="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6"/>
            <p:cNvSpPr/>
            <p:nvPr/>
          </p:nvSpPr>
          <p:spPr>
            <a:xfrm>
              <a:off x="6465464" y="2183306"/>
              <a:ext cx="38104" cy="75904"/>
            </a:xfrm>
            <a:custGeom>
              <a:avLst/>
              <a:gdLst/>
              <a:ahLst/>
              <a:cxnLst/>
              <a:rect l="l" t="t" r="r" b="b"/>
              <a:pathLst>
                <a:path w="1374" h="2737" extrusionOk="0">
                  <a:moveTo>
                    <a:pt x="663" y="0"/>
                  </a:moveTo>
                  <a:cubicBezTo>
                    <a:pt x="596" y="0"/>
                    <a:pt x="528" y="18"/>
                    <a:pt x="466" y="53"/>
                  </a:cubicBezTo>
                  <a:cubicBezTo>
                    <a:pt x="279" y="162"/>
                    <a:pt x="213" y="405"/>
                    <a:pt x="323" y="592"/>
                  </a:cubicBezTo>
                  <a:cubicBezTo>
                    <a:pt x="489" y="880"/>
                    <a:pt x="430" y="1011"/>
                    <a:pt x="315" y="1271"/>
                  </a:cubicBezTo>
                  <a:cubicBezTo>
                    <a:pt x="188" y="1552"/>
                    <a:pt x="1" y="1978"/>
                    <a:pt x="323" y="2538"/>
                  </a:cubicBezTo>
                  <a:cubicBezTo>
                    <a:pt x="395" y="2664"/>
                    <a:pt x="529" y="2736"/>
                    <a:pt x="664" y="2736"/>
                  </a:cubicBezTo>
                  <a:cubicBezTo>
                    <a:pt x="731" y="2736"/>
                    <a:pt x="799" y="2718"/>
                    <a:pt x="861" y="2683"/>
                  </a:cubicBezTo>
                  <a:cubicBezTo>
                    <a:pt x="1049" y="2572"/>
                    <a:pt x="1114" y="2331"/>
                    <a:pt x="1006" y="2143"/>
                  </a:cubicBezTo>
                  <a:cubicBezTo>
                    <a:pt x="883" y="1932"/>
                    <a:pt x="929" y="1833"/>
                    <a:pt x="1036" y="1590"/>
                  </a:cubicBezTo>
                  <a:cubicBezTo>
                    <a:pt x="1170" y="1288"/>
                    <a:pt x="1374" y="831"/>
                    <a:pt x="1006" y="198"/>
                  </a:cubicBezTo>
                  <a:cubicBezTo>
                    <a:pt x="932" y="71"/>
                    <a:pt x="79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6"/>
            <p:cNvSpPr/>
            <p:nvPr/>
          </p:nvSpPr>
          <p:spPr>
            <a:xfrm>
              <a:off x="6460971" y="2372470"/>
              <a:ext cx="33834" cy="61871"/>
            </a:xfrm>
            <a:custGeom>
              <a:avLst/>
              <a:gdLst/>
              <a:ahLst/>
              <a:cxnLst/>
              <a:rect l="l" t="t" r="r" b="b"/>
              <a:pathLst>
                <a:path w="1220" h="2231" extrusionOk="0">
                  <a:moveTo>
                    <a:pt x="434" y="0"/>
                  </a:moveTo>
                  <a:cubicBezTo>
                    <a:pt x="264" y="176"/>
                    <a:pt x="118" y="382"/>
                    <a:pt x="0" y="609"/>
                  </a:cubicBezTo>
                  <a:cubicBezTo>
                    <a:pt x="62" y="666"/>
                    <a:pt x="125" y="724"/>
                    <a:pt x="184" y="782"/>
                  </a:cubicBezTo>
                  <a:cubicBezTo>
                    <a:pt x="617" y="1216"/>
                    <a:pt x="964" y="1707"/>
                    <a:pt x="1215" y="2230"/>
                  </a:cubicBezTo>
                  <a:cubicBezTo>
                    <a:pt x="1217" y="2178"/>
                    <a:pt x="1220" y="2128"/>
                    <a:pt x="1220" y="2074"/>
                  </a:cubicBezTo>
                  <a:cubicBezTo>
                    <a:pt x="1220" y="1258"/>
                    <a:pt x="930" y="506"/>
                    <a:pt x="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6"/>
            <p:cNvSpPr/>
            <p:nvPr/>
          </p:nvSpPr>
          <p:spPr>
            <a:xfrm>
              <a:off x="6409777" y="2289633"/>
              <a:ext cx="248372" cy="179762"/>
            </a:xfrm>
            <a:custGeom>
              <a:avLst/>
              <a:gdLst/>
              <a:ahLst/>
              <a:cxnLst/>
              <a:rect l="l" t="t" r="r" b="b"/>
              <a:pathLst>
                <a:path w="8956" h="6482" extrusionOk="0">
                  <a:moveTo>
                    <a:pt x="397" y="1"/>
                  </a:moveTo>
                  <a:cubicBezTo>
                    <a:pt x="177" y="1"/>
                    <a:pt x="1" y="177"/>
                    <a:pt x="1" y="395"/>
                  </a:cubicBezTo>
                  <a:lnTo>
                    <a:pt x="1" y="2501"/>
                  </a:lnTo>
                  <a:cubicBezTo>
                    <a:pt x="424" y="2642"/>
                    <a:pt x="835" y="2846"/>
                    <a:pt x="1219" y="3102"/>
                  </a:cubicBezTo>
                  <a:cubicBezTo>
                    <a:pt x="1435" y="2725"/>
                    <a:pt x="1716" y="2396"/>
                    <a:pt x="2043" y="2148"/>
                  </a:cubicBezTo>
                  <a:cubicBezTo>
                    <a:pt x="2114" y="2094"/>
                    <a:pt x="2199" y="2066"/>
                    <a:pt x="2284" y="2066"/>
                  </a:cubicBezTo>
                  <a:cubicBezTo>
                    <a:pt x="2369" y="2066"/>
                    <a:pt x="2453" y="2094"/>
                    <a:pt x="2523" y="2148"/>
                  </a:cubicBezTo>
                  <a:cubicBezTo>
                    <a:pt x="3359" y="2788"/>
                    <a:pt x="3859" y="3880"/>
                    <a:pt x="3859" y="5064"/>
                  </a:cubicBezTo>
                  <a:cubicBezTo>
                    <a:pt x="3859" y="5562"/>
                    <a:pt x="3771" y="6044"/>
                    <a:pt x="3606" y="6481"/>
                  </a:cubicBezTo>
                  <a:lnTo>
                    <a:pt x="8915" y="6481"/>
                  </a:lnTo>
                  <a:cubicBezTo>
                    <a:pt x="8942" y="6352"/>
                    <a:pt x="8956" y="6221"/>
                    <a:pt x="8956" y="6086"/>
                  </a:cubicBezTo>
                  <a:lnTo>
                    <a:pt x="8956" y="395"/>
                  </a:lnTo>
                  <a:cubicBezTo>
                    <a:pt x="8956" y="177"/>
                    <a:pt x="8780" y="1"/>
                    <a:pt x="8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6"/>
            <p:cNvSpPr/>
            <p:nvPr/>
          </p:nvSpPr>
          <p:spPr>
            <a:xfrm>
              <a:off x="6344106" y="2374300"/>
              <a:ext cx="139633" cy="95095"/>
            </a:xfrm>
            <a:custGeom>
              <a:avLst/>
              <a:gdLst/>
              <a:ahLst/>
              <a:cxnLst/>
              <a:rect l="l" t="t" r="r" b="b"/>
              <a:pathLst>
                <a:path w="5035" h="3429" extrusionOk="0">
                  <a:moveTo>
                    <a:pt x="923" y="0"/>
                  </a:moveTo>
                  <a:cubicBezTo>
                    <a:pt x="774" y="0"/>
                    <a:pt x="626" y="10"/>
                    <a:pt x="479" y="29"/>
                  </a:cubicBezTo>
                  <a:cubicBezTo>
                    <a:pt x="301" y="52"/>
                    <a:pt x="162" y="192"/>
                    <a:pt x="139" y="368"/>
                  </a:cubicBezTo>
                  <a:cubicBezTo>
                    <a:pt x="1" y="1414"/>
                    <a:pt x="361" y="2532"/>
                    <a:pt x="1113" y="3428"/>
                  </a:cubicBezTo>
                  <a:lnTo>
                    <a:pt x="5035" y="3428"/>
                  </a:lnTo>
                  <a:cubicBezTo>
                    <a:pt x="4868" y="2652"/>
                    <a:pt x="4455" y="1896"/>
                    <a:pt x="3838" y="1279"/>
                  </a:cubicBezTo>
                  <a:cubicBezTo>
                    <a:pt x="3018" y="459"/>
                    <a:pt x="1956" y="0"/>
                    <a:pt x="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6"/>
            <p:cNvSpPr/>
            <p:nvPr/>
          </p:nvSpPr>
          <p:spPr>
            <a:xfrm>
              <a:off x="6347046" y="2491137"/>
              <a:ext cx="373862" cy="65449"/>
            </a:xfrm>
            <a:custGeom>
              <a:avLst/>
              <a:gdLst/>
              <a:ahLst/>
              <a:cxnLst/>
              <a:rect l="l" t="t" r="r" b="b"/>
              <a:pathLst>
                <a:path w="13481" h="2360" extrusionOk="0">
                  <a:moveTo>
                    <a:pt x="396" y="1"/>
                  </a:moveTo>
                  <a:cubicBezTo>
                    <a:pt x="177" y="1"/>
                    <a:pt x="0" y="177"/>
                    <a:pt x="0" y="396"/>
                  </a:cubicBezTo>
                  <a:lnTo>
                    <a:pt x="0" y="413"/>
                  </a:lnTo>
                  <a:cubicBezTo>
                    <a:pt x="0" y="1489"/>
                    <a:pt x="873" y="2360"/>
                    <a:pt x="1947" y="2360"/>
                  </a:cubicBezTo>
                  <a:lnTo>
                    <a:pt x="11532" y="2360"/>
                  </a:lnTo>
                  <a:cubicBezTo>
                    <a:pt x="12608" y="2360"/>
                    <a:pt x="13477" y="1487"/>
                    <a:pt x="13477" y="413"/>
                  </a:cubicBezTo>
                  <a:lnTo>
                    <a:pt x="13477" y="396"/>
                  </a:lnTo>
                  <a:cubicBezTo>
                    <a:pt x="13480" y="177"/>
                    <a:pt x="13301" y="1"/>
                    <a:pt x="130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6"/>
          <p:cNvGrpSpPr/>
          <p:nvPr/>
        </p:nvGrpSpPr>
        <p:grpSpPr>
          <a:xfrm>
            <a:off x="7167540" y="2190184"/>
            <a:ext cx="226048" cy="359441"/>
            <a:chOff x="7167540" y="2190184"/>
            <a:chExt cx="226048" cy="359441"/>
          </a:xfrm>
        </p:grpSpPr>
        <p:sp>
          <p:nvSpPr>
            <p:cNvPr id="8693" name="Google Shape;8693;p56"/>
            <p:cNvSpPr/>
            <p:nvPr/>
          </p:nvSpPr>
          <p:spPr>
            <a:xfrm>
              <a:off x="7312525" y="2453670"/>
              <a:ext cx="81062" cy="95899"/>
            </a:xfrm>
            <a:custGeom>
              <a:avLst/>
              <a:gdLst/>
              <a:ahLst/>
              <a:cxnLst/>
              <a:rect l="l" t="t" r="r" b="b"/>
              <a:pathLst>
                <a:path w="2923" h="3458" extrusionOk="0">
                  <a:moveTo>
                    <a:pt x="2922" y="0"/>
                  </a:moveTo>
                  <a:cubicBezTo>
                    <a:pt x="2803" y="43"/>
                    <a:pt x="2674" y="66"/>
                    <a:pt x="2539" y="66"/>
                  </a:cubicBezTo>
                  <a:lnTo>
                    <a:pt x="0" y="66"/>
                  </a:lnTo>
                  <a:lnTo>
                    <a:pt x="0" y="68"/>
                  </a:lnTo>
                  <a:cubicBezTo>
                    <a:pt x="137" y="1195"/>
                    <a:pt x="1026" y="2096"/>
                    <a:pt x="2155" y="2264"/>
                  </a:cubicBezTo>
                  <a:lnTo>
                    <a:pt x="2155" y="3070"/>
                  </a:lnTo>
                  <a:cubicBezTo>
                    <a:pt x="2155" y="3252"/>
                    <a:pt x="2283" y="3415"/>
                    <a:pt x="2461" y="3450"/>
                  </a:cubicBezTo>
                  <a:cubicBezTo>
                    <a:pt x="2487" y="3455"/>
                    <a:pt x="2513" y="3458"/>
                    <a:pt x="2538" y="3458"/>
                  </a:cubicBezTo>
                  <a:cubicBezTo>
                    <a:pt x="2750" y="3458"/>
                    <a:pt x="2922" y="3288"/>
                    <a:pt x="2922" y="3077"/>
                  </a:cubicBezTo>
                  <a:lnTo>
                    <a:pt x="29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6"/>
            <p:cNvSpPr/>
            <p:nvPr/>
          </p:nvSpPr>
          <p:spPr>
            <a:xfrm>
              <a:off x="7187119" y="2309156"/>
              <a:ext cx="77984" cy="62398"/>
            </a:xfrm>
            <a:custGeom>
              <a:avLst/>
              <a:gdLst/>
              <a:ahLst/>
              <a:cxnLst/>
              <a:rect l="l" t="t" r="r" b="b"/>
              <a:pathLst>
                <a:path w="2812" h="2250" extrusionOk="0">
                  <a:moveTo>
                    <a:pt x="1405" y="1"/>
                  </a:moveTo>
                  <a:cubicBezTo>
                    <a:pt x="1398" y="17"/>
                    <a:pt x="0" y="2249"/>
                    <a:pt x="0" y="2249"/>
                  </a:cubicBezTo>
                  <a:lnTo>
                    <a:pt x="2812" y="2249"/>
                  </a:lnTo>
                  <a:cubicBezTo>
                    <a:pt x="2812" y="2249"/>
                    <a:pt x="1413" y="17"/>
                    <a:pt x="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6"/>
            <p:cNvSpPr/>
            <p:nvPr/>
          </p:nvSpPr>
          <p:spPr>
            <a:xfrm>
              <a:off x="7167540" y="2277902"/>
              <a:ext cx="36330" cy="78622"/>
            </a:xfrm>
            <a:custGeom>
              <a:avLst/>
              <a:gdLst/>
              <a:ahLst/>
              <a:cxnLst/>
              <a:rect l="l" t="t" r="r" b="b"/>
              <a:pathLst>
                <a:path w="1310" h="2835" extrusionOk="0">
                  <a:moveTo>
                    <a:pt x="702" y="0"/>
                  </a:moveTo>
                  <a:cubicBezTo>
                    <a:pt x="246" y="669"/>
                    <a:pt x="1" y="1457"/>
                    <a:pt x="1" y="2280"/>
                  </a:cubicBezTo>
                  <a:lnTo>
                    <a:pt x="1" y="2617"/>
                  </a:lnTo>
                  <a:lnTo>
                    <a:pt x="139" y="2835"/>
                  </a:lnTo>
                  <a:lnTo>
                    <a:pt x="1309" y="968"/>
                  </a:ln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6"/>
            <p:cNvSpPr/>
            <p:nvPr/>
          </p:nvSpPr>
          <p:spPr>
            <a:xfrm>
              <a:off x="7201373" y="2228538"/>
              <a:ext cx="69830" cy="72049"/>
            </a:xfrm>
            <a:custGeom>
              <a:avLst/>
              <a:gdLst/>
              <a:ahLst/>
              <a:cxnLst/>
              <a:rect l="l" t="t" r="r" b="b"/>
              <a:pathLst>
                <a:path w="2518" h="2598" extrusionOk="0">
                  <a:moveTo>
                    <a:pt x="2517" y="1"/>
                  </a:moveTo>
                  <a:cubicBezTo>
                    <a:pt x="1569" y="79"/>
                    <a:pt x="686" y="487"/>
                    <a:pt x="0" y="1167"/>
                  </a:cubicBezTo>
                  <a:cubicBezTo>
                    <a:pt x="0" y="1167"/>
                    <a:pt x="885" y="2581"/>
                    <a:pt x="893" y="2598"/>
                  </a:cubicBezTo>
                  <a:cubicBezTo>
                    <a:pt x="899" y="2579"/>
                    <a:pt x="2517" y="1"/>
                    <a:pt x="25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6"/>
            <p:cNvSpPr/>
            <p:nvPr/>
          </p:nvSpPr>
          <p:spPr>
            <a:xfrm>
              <a:off x="7248186" y="2252915"/>
              <a:ext cx="65005" cy="103609"/>
            </a:xfrm>
            <a:custGeom>
              <a:avLst/>
              <a:gdLst/>
              <a:ahLst/>
              <a:cxnLst/>
              <a:rect l="l" t="t" r="r" b="b"/>
              <a:pathLst>
                <a:path w="2344" h="3736" extrusionOk="0">
                  <a:moveTo>
                    <a:pt x="1173" y="1"/>
                  </a:moveTo>
                  <a:lnTo>
                    <a:pt x="1" y="1869"/>
                  </a:lnTo>
                  <a:lnTo>
                    <a:pt x="1173" y="3736"/>
                  </a:lnTo>
                  <a:lnTo>
                    <a:pt x="2343" y="1869"/>
                  </a:lnTo>
                  <a:lnTo>
                    <a:pt x="1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6"/>
            <p:cNvSpPr/>
            <p:nvPr/>
          </p:nvSpPr>
          <p:spPr>
            <a:xfrm>
              <a:off x="7357258" y="2277902"/>
              <a:ext cx="36330" cy="78622"/>
            </a:xfrm>
            <a:custGeom>
              <a:avLst/>
              <a:gdLst/>
              <a:ahLst/>
              <a:cxnLst/>
              <a:rect l="l" t="t" r="r" b="b"/>
              <a:pathLst>
                <a:path w="1310" h="2835" extrusionOk="0">
                  <a:moveTo>
                    <a:pt x="608" y="0"/>
                  </a:moveTo>
                  <a:lnTo>
                    <a:pt x="1" y="968"/>
                  </a:lnTo>
                  <a:lnTo>
                    <a:pt x="1171" y="2835"/>
                  </a:lnTo>
                  <a:lnTo>
                    <a:pt x="1309" y="2617"/>
                  </a:lnTo>
                  <a:lnTo>
                    <a:pt x="1309" y="2280"/>
                  </a:lnTo>
                  <a:cubicBezTo>
                    <a:pt x="1309" y="1457"/>
                    <a:pt x="1064" y="669"/>
                    <a:pt x="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6"/>
            <p:cNvSpPr/>
            <p:nvPr/>
          </p:nvSpPr>
          <p:spPr>
            <a:xfrm>
              <a:off x="7167595" y="2392243"/>
              <a:ext cx="225992" cy="42042"/>
            </a:xfrm>
            <a:custGeom>
              <a:avLst/>
              <a:gdLst/>
              <a:ahLst/>
              <a:cxnLst/>
              <a:rect l="l" t="t" r="r" b="b"/>
              <a:pathLst>
                <a:path w="8149" h="1516" extrusionOk="0">
                  <a:moveTo>
                    <a:pt x="0" y="0"/>
                  </a:moveTo>
                  <a:lnTo>
                    <a:pt x="0" y="1135"/>
                  </a:lnTo>
                  <a:cubicBezTo>
                    <a:pt x="0" y="1347"/>
                    <a:pt x="169" y="1516"/>
                    <a:pt x="379" y="1516"/>
                  </a:cubicBezTo>
                  <a:lnTo>
                    <a:pt x="7769" y="1516"/>
                  </a:lnTo>
                  <a:cubicBezTo>
                    <a:pt x="7978" y="1516"/>
                    <a:pt x="8148" y="1346"/>
                    <a:pt x="8148" y="1135"/>
                  </a:cubicBezTo>
                  <a:lnTo>
                    <a:pt x="81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6"/>
            <p:cNvSpPr/>
            <p:nvPr/>
          </p:nvSpPr>
          <p:spPr>
            <a:xfrm>
              <a:off x="7290173" y="2228538"/>
              <a:ext cx="69941" cy="72049"/>
            </a:xfrm>
            <a:custGeom>
              <a:avLst/>
              <a:gdLst/>
              <a:ahLst/>
              <a:cxnLst/>
              <a:rect l="l" t="t" r="r" b="b"/>
              <a:pathLst>
                <a:path w="2522" h="2598" extrusionOk="0">
                  <a:moveTo>
                    <a:pt x="1" y="1"/>
                  </a:moveTo>
                  <a:lnTo>
                    <a:pt x="1" y="1"/>
                  </a:lnTo>
                  <a:cubicBezTo>
                    <a:pt x="1" y="1"/>
                    <a:pt x="1619" y="2581"/>
                    <a:pt x="1627" y="2598"/>
                  </a:cubicBezTo>
                  <a:cubicBezTo>
                    <a:pt x="1635" y="2581"/>
                    <a:pt x="2521" y="1167"/>
                    <a:pt x="2521" y="1167"/>
                  </a:cubicBezTo>
                  <a:cubicBezTo>
                    <a:pt x="1832" y="486"/>
                    <a:pt x="949" y="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6"/>
            <p:cNvSpPr/>
            <p:nvPr/>
          </p:nvSpPr>
          <p:spPr>
            <a:xfrm>
              <a:off x="7296274" y="2309156"/>
              <a:ext cx="78039" cy="62398"/>
            </a:xfrm>
            <a:custGeom>
              <a:avLst/>
              <a:gdLst/>
              <a:ahLst/>
              <a:cxnLst/>
              <a:rect l="l" t="t" r="r" b="b"/>
              <a:pathLst>
                <a:path w="2814" h="2250" extrusionOk="0">
                  <a:moveTo>
                    <a:pt x="1407" y="1"/>
                  </a:moveTo>
                  <a:cubicBezTo>
                    <a:pt x="1399" y="17"/>
                    <a:pt x="0" y="2249"/>
                    <a:pt x="0" y="2249"/>
                  </a:cubicBezTo>
                  <a:lnTo>
                    <a:pt x="2813" y="2249"/>
                  </a:lnTo>
                  <a:cubicBezTo>
                    <a:pt x="2813" y="2249"/>
                    <a:pt x="1415" y="17"/>
                    <a:pt x="14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6"/>
            <p:cNvSpPr/>
            <p:nvPr/>
          </p:nvSpPr>
          <p:spPr>
            <a:xfrm>
              <a:off x="7167595" y="2453698"/>
              <a:ext cx="81062" cy="95927"/>
            </a:xfrm>
            <a:custGeom>
              <a:avLst/>
              <a:gdLst/>
              <a:ahLst/>
              <a:cxnLst/>
              <a:rect l="l" t="t" r="r" b="b"/>
              <a:pathLst>
                <a:path w="2923" h="3459" extrusionOk="0">
                  <a:moveTo>
                    <a:pt x="0" y="1"/>
                  </a:moveTo>
                  <a:lnTo>
                    <a:pt x="0" y="3079"/>
                  </a:lnTo>
                  <a:cubicBezTo>
                    <a:pt x="0" y="3289"/>
                    <a:pt x="171" y="3458"/>
                    <a:pt x="384" y="3458"/>
                  </a:cubicBezTo>
                  <a:cubicBezTo>
                    <a:pt x="409" y="3458"/>
                    <a:pt x="435" y="3456"/>
                    <a:pt x="462" y="3451"/>
                  </a:cubicBezTo>
                  <a:cubicBezTo>
                    <a:pt x="640" y="3417"/>
                    <a:pt x="767" y="3253"/>
                    <a:pt x="767" y="3072"/>
                  </a:cubicBezTo>
                  <a:lnTo>
                    <a:pt x="767" y="2266"/>
                  </a:lnTo>
                  <a:cubicBezTo>
                    <a:pt x="1896" y="2096"/>
                    <a:pt x="2784" y="1196"/>
                    <a:pt x="2922" y="68"/>
                  </a:cubicBezTo>
                  <a:lnTo>
                    <a:pt x="384" y="68"/>
                  </a:lnTo>
                  <a:cubicBezTo>
                    <a:pt x="247" y="67"/>
                    <a:pt x="118" y="4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6"/>
            <p:cNvSpPr/>
            <p:nvPr/>
          </p:nvSpPr>
          <p:spPr>
            <a:xfrm>
              <a:off x="7244165" y="2190184"/>
              <a:ext cx="73047" cy="21936"/>
            </a:xfrm>
            <a:custGeom>
              <a:avLst/>
              <a:gdLst/>
              <a:ahLst/>
              <a:cxnLst/>
              <a:rect l="l" t="t" r="r" b="b"/>
              <a:pathLst>
                <a:path w="2634" h="791" extrusionOk="0">
                  <a:moveTo>
                    <a:pt x="1318" y="0"/>
                  </a:moveTo>
                  <a:cubicBezTo>
                    <a:pt x="747" y="0"/>
                    <a:pt x="253" y="321"/>
                    <a:pt x="0" y="790"/>
                  </a:cubicBezTo>
                  <a:cubicBezTo>
                    <a:pt x="424" y="671"/>
                    <a:pt x="864" y="609"/>
                    <a:pt x="1318" y="609"/>
                  </a:cubicBezTo>
                  <a:cubicBezTo>
                    <a:pt x="1767" y="609"/>
                    <a:pt x="2211" y="672"/>
                    <a:pt x="2634" y="790"/>
                  </a:cubicBezTo>
                  <a:cubicBezTo>
                    <a:pt x="2384" y="321"/>
                    <a:pt x="1887" y="0"/>
                    <a:pt x="1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56"/>
          <p:cNvGrpSpPr/>
          <p:nvPr/>
        </p:nvGrpSpPr>
        <p:grpSpPr>
          <a:xfrm>
            <a:off x="7883482" y="2188908"/>
            <a:ext cx="362242" cy="362103"/>
            <a:chOff x="7883482" y="2188908"/>
            <a:chExt cx="362242" cy="362103"/>
          </a:xfrm>
        </p:grpSpPr>
        <p:sp>
          <p:nvSpPr>
            <p:cNvPr id="8705" name="Google Shape;8705;p56"/>
            <p:cNvSpPr/>
            <p:nvPr/>
          </p:nvSpPr>
          <p:spPr>
            <a:xfrm>
              <a:off x="8026887" y="2307021"/>
              <a:ext cx="218837" cy="243991"/>
            </a:xfrm>
            <a:custGeom>
              <a:avLst/>
              <a:gdLst/>
              <a:ahLst/>
              <a:cxnLst/>
              <a:rect l="l" t="t" r="r" b="b"/>
              <a:pathLst>
                <a:path w="7891" h="8798" extrusionOk="0">
                  <a:moveTo>
                    <a:pt x="7891" y="1"/>
                  </a:moveTo>
                  <a:lnTo>
                    <a:pt x="2418" y="5471"/>
                  </a:lnTo>
                  <a:cubicBezTo>
                    <a:pt x="1873" y="6552"/>
                    <a:pt x="1065" y="7667"/>
                    <a:pt x="0" y="8798"/>
                  </a:cubicBezTo>
                  <a:cubicBezTo>
                    <a:pt x="7282" y="8388"/>
                    <a:pt x="7542" y="3889"/>
                    <a:pt x="7685" y="1420"/>
                  </a:cubicBezTo>
                  <a:cubicBezTo>
                    <a:pt x="7717" y="841"/>
                    <a:pt x="7756" y="194"/>
                    <a:pt x="7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6"/>
            <p:cNvSpPr/>
            <p:nvPr/>
          </p:nvSpPr>
          <p:spPr>
            <a:xfrm>
              <a:off x="8108642" y="2289771"/>
              <a:ext cx="123354" cy="119583"/>
            </a:xfrm>
            <a:custGeom>
              <a:avLst/>
              <a:gdLst/>
              <a:ahLst/>
              <a:cxnLst/>
              <a:rect l="l" t="t" r="r" b="b"/>
              <a:pathLst>
                <a:path w="4448" h="4312" extrusionOk="0">
                  <a:moveTo>
                    <a:pt x="4447" y="0"/>
                  </a:moveTo>
                  <a:lnTo>
                    <a:pt x="4447" y="0"/>
                  </a:lnTo>
                  <a:cubicBezTo>
                    <a:pt x="4433" y="11"/>
                    <a:pt x="4421" y="22"/>
                    <a:pt x="4409" y="35"/>
                  </a:cubicBezTo>
                  <a:cubicBezTo>
                    <a:pt x="4256" y="189"/>
                    <a:pt x="3570" y="227"/>
                    <a:pt x="2964" y="264"/>
                  </a:cubicBezTo>
                  <a:cubicBezTo>
                    <a:pt x="2129" y="311"/>
                    <a:pt x="1063" y="373"/>
                    <a:pt x="0" y="715"/>
                  </a:cubicBezTo>
                  <a:cubicBezTo>
                    <a:pt x="122" y="1075"/>
                    <a:pt x="214" y="1454"/>
                    <a:pt x="272" y="1855"/>
                  </a:cubicBezTo>
                  <a:cubicBezTo>
                    <a:pt x="381" y="2658"/>
                    <a:pt x="336" y="3481"/>
                    <a:pt x="135" y="4312"/>
                  </a:cubicBezTo>
                  <a:lnTo>
                    <a:pt x="44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6"/>
            <p:cNvSpPr/>
            <p:nvPr/>
          </p:nvSpPr>
          <p:spPr>
            <a:xfrm>
              <a:off x="7883482" y="2188908"/>
              <a:ext cx="96509" cy="356363"/>
            </a:xfrm>
            <a:custGeom>
              <a:avLst/>
              <a:gdLst/>
              <a:ahLst/>
              <a:cxnLst/>
              <a:rect l="l" t="t" r="r" b="b"/>
              <a:pathLst>
                <a:path w="3480" h="12850" extrusionOk="0">
                  <a:moveTo>
                    <a:pt x="3479" y="0"/>
                  </a:moveTo>
                  <a:cubicBezTo>
                    <a:pt x="3479" y="227"/>
                    <a:pt x="3008" y="755"/>
                    <a:pt x="2593" y="1223"/>
                  </a:cubicBezTo>
                  <a:cubicBezTo>
                    <a:pt x="1675" y="2250"/>
                    <a:pt x="422" y="3659"/>
                    <a:pt x="149" y="5604"/>
                  </a:cubicBezTo>
                  <a:cubicBezTo>
                    <a:pt x="0" y="6673"/>
                    <a:pt x="172" y="7791"/>
                    <a:pt x="662" y="8926"/>
                  </a:cubicBezTo>
                  <a:cubicBezTo>
                    <a:pt x="1201" y="10181"/>
                    <a:pt x="2149" y="11500"/>
                    <a:pt x="3479" y="12850"/>
                  </a:cubicBezTo>
                  <a:lnTo>
                    <a:pt x="34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6"/>
            <p:cNvSpPr/>
            <p:nvPr/>
          </p:nvSpPr>
          <p:spPr>
            <a:xfrm>
              <a:off x="8002260" y="2188908"/>
              <a:ext cx="96592" cy="356363"/>
            </a:xfrm>
            <a:custGeom>
              <a:avLst/>
              <a:gdLst/>
              <a:ahLst/>
              <a:cxnLst/>
              <a:rect l="l" t="t" r="r" b="b"/>
              <a:pathLst>
                <a:path w="3483" h="12850" extrusionOk="0">
                  <a:moveTo>
                    <a:pt x="0" y="0"/>
                  </a:moveTo>
                  <a:lnTo>
                    <a:pt x="0" y="12850"/>
                  </a:lnTo>
                  <a:cubicBezTo>
                    <a:pt x="1328" y="11500"/>
                    <a:pt x="2278" y="10181"/>
                    <a:pt x="2819" y="8926"/>
                  </a:cubicBezTo>
                  <a:cubicBezTo>
                    <a:pt x="3310" y="7791"/>
                    <a:pt x="3482" y="6673"/>
                    <a:pt x="3330" y="5604"/>
                  </a:cubicBezTo>
                  <a:cubicBezTo>
                    <a:pt x="3059" y="3659"/>
                    <a:pt x="1802" y="2250"/>
                    <a:pt x="888" y="1223"/>
                  </a:cubicBezTo>
                  <a:cubicBezTo>
                    <a:pt x="473" y="756"/>
                    <a:pt x="0" y="2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56"/>
          <p:cNvSpPr/>
          <p:nvPr/>
        </p:nvSpPr>
        <p:spPr>
          <a:xfrm>
            <a:off x="897194" y="2754457"/>
            <a:ext cx="362270" cy="359607"/>
          </a:xfrm>
          <a:custGeom>
            <a:avLst/>
            <a:gdLst/>
            <a:ahLst/>
            <a:cxnLst/>
            <a:rect l="l" t="t" r="r" b="b"/>
            <a:pathLst>
              <a:path w="13063" h="12967" extrusionOk="0">
                <a:moveTo>
                  <a:pt x="6146" y="6653"/>
                </a:moveTo>
                <a:lnTo>
                  <a:pt x="6146" y="7751"/>
                </a:lnTo>
                <a:lnTo>
                  <a:pt x="5041" y="7751"/>
                </a:lnTo>
                <a:lnTo>
                  <a:pt x="6146" y="6653"/>
                </a:lnTo>
                <a:close/>
                <a:moveTo>
                  <a:pt x="6913" y="6653"/>
                </a:moveTo>
                <a:lnTo>
                  <a:pt x="8017" y="7751"/>
                </a:lnTo>
                <a:lnTo>
                  <a:pt x="6913" y="7751"/>
                </a:lnTo>
                <a:lnTo>
                  <a:pt x="6913" y="6653"/>
                </a:lnTo>
                <a:close/>
                <a:moveTo>
                  <a:pt x="6530" y="1"/>
                </a:moveTo>
                <a:cubicBezTo>
                  <a:pt x="6318" y="1"/>
                  <a:pt x="6146" y="170"/>
                  <a:pt x="6146" y="381"/>
                </a:cubicBezTo>
                <a:lnTo>
                  <a:pt x="6146" y="1442"/>
                </a:lnTo>
                <a:lnTo>
                  <a:pt x="5609" y="1442"/>
                </a:lnTo>
                <a:lnTo>
                  <a:pt x="5609" y="715"/>
                </a:lnTo>
                <a:cubicBezTo>
                  <a:pt x="5609" y="534"/>
                  <a:pt x="5482" y="370"/>
                  <a:pt x="5304" y="337"/>
                </a:cubicBezTo>
                <a:cubicBezTo>
                  <a:pt x="5277" y="331"/>
                  <a:pt x="5251" y="329"/>
                  <a:pt x="5226" y="329"/>
                </a:cubicBezTo>
                <a:cubicBezTo>
                  <a:pt x="5014" y="329"/>
                  <a:pt x="4842" y="498"/>
                  <a:pt x="4842" y="708"/>
                </a:cubicBezTo>
                <a:lnTo>
                  <a:pt x="4842" y="1442"/>
                </a:lnTo>
                <a:lnTo>
                  <a:pt x="4190" y="1442"/>
                </a:lnTo>
                <a:lnTo>
                  <a:pt x="4190" y="642"/>
                </a:lnTo>
                <a:cubicBezTo>
                  <a:pt x="4190" y="459"/>
                  <a:pt x="4063" y="297"/>
                  <a:pt x="3885" y="261"/>
                </a:cubicBezTo>
                <a:cubicBezTo>
                  <a:pt x="3859" y="256"/>
                  <a:pt x="3833" y="254"/>
                  <a:pt x="3807" y="254"/>
                </a:cubicBezTo>
                <a:cubicBezTo>
                  <a:pt x="3596" y="254"/>
                  <a:pt x="3423" y="423"/>
                  <a:pt x="3423" y="634"/>
                </a:cubicBezTo>
                <a:lnTo>
                  <a:pt x="3423" y="1831"/>
                </a:lnTo>
                <a:cubicBezTo>
                  <a:pt x="3423" y="2039"/>
                  <a:pt x="3593" y="2209"/>
                  <a:pt x="3802" y="2209"/>
                </a:cubicBezTo>
                <a:lnTo>
                  <a:pt x="6164" y="2209"/>
                </a:lnTo>
                <a:lnTo>
                  <a:pt x="6164" y="3044"/>
                </a:lnTo>
                <a:lnTo>
                  <a:pt x="6103" y="3007"/>
                </a:lnTo>
                <a:cubicBezTo>
                  <a:pt x="6043" y="2972"/>
                  <a:pt x="5978" y="2956"/>
                  <a:pt x="5913" y="2956"/>
                </a:cubicBezTo>
                <a:cubicBezTo>
                  <a:pt x="5781" y="2956"/>
                  <a:pt x="5652" y="3025"/>
                  <a:pt x="5581" y="3145"/>
                </a:cubicBezTo>
                <a:cubicBezTo>
                  <a:pt x="5476" y="3328"/>
                  <a:pt x="5538" y="3559"/>
                  <a:pt x="5721" y="3665"/>
                </a:cubicBezTo>
                <a:lnTo>
                  <a:pt x="6164" y="3920"/>
                </a:lnTo>
                <a:lnTo>
                  <a:pt x="6164" y="5584"/>
                </a:lnTo>
                <a:cubicBezTo>
                  <a:pt x="6155" y="5592"/>
                  <a:pt x="3974" y="7751"/>
                  <a:pt x="3974" y="7751"/>
                </a:cubicBezTo>
                <a:lnTo>
                  <a:pt x="2023" y="7751"/>
                </a:lnTo>
                <a:lnTo>
                  <a:pt x="2023" y="7458"/>
                </a:lnTo>
                <a:lnTo>
                  <a:pt x="3136" y="5842"/>
                </a:lnTo>
                <a:cubicBezTo>
                  <a:pt x="3256" y="5668"/>
                  <a:pt x="3211" y="5432"/>
                  <a:pt x="3038" y="5314"/>
                </a:cubicBezTo>
                <a:cubicBezTo>
                  <a:pt x="2972" y="5269"/>
                  <a:pt x="2897" y="5248"/>
                  <a:pt x="2823" y="5248"/>
                </a:cubicBezTo>
                <a:cubicBezTo>
                  <a:pt x="2702" y="5248"/>
                  <a:pt x="2583" y="5305"/>
                  <a:pt x="2509" y="5412"/>
                </a:cubicBezTo>
                <a:lnTo>
                  <a:pt x="2024" y="6118"/>
                </a:lnTo>
                <a:lnTo>
                  <a:pt x="2024" y="3880"/>
                </a:lnTo>
                <a:lnTo>
                  <a:pt x="2871" y="3880"/>
                </a:lnTo>
                <a:cubicBezTo>
                  <a:pt x="3080" y="3880"/>
                  <a:pt x="3250" y="3710"/>
                  <a:pt x="3250" y="3501"/>
                </a:cubicBezTo>
                <a:lnTo>
                  <a:pt x="3250" y="2555"/>
                </a:lnTo>
                <a:cubicBezTo>
                  <a:pt x="3250" y="2374"/>
                  <a:pt x="3122" y="2209"/>
                  <a:pt x="2945" y="2176"/>
                </a:cubicBezTo>
                <a:cubicBezTo>
                  <a:pt x="2917" y="2170"/>
                  <a:pt x="2891" y="2167"/>
                  <a:pt x="2864" y="2167"/>
                </a:cubicBezTo>
                <a:cubicBezTo>
                  <a:pt x="2654" y="2167"/>
                  <a:pt x="2483" y="2340"/>
                  <a:pt x="2483" y="2551"/>
                </a:cubicBezTo>
                <a:lnTo>
                  <a:pt x="2483" y="3113"/>
                </a:lnTo>
                <a:lnTo>
                  <a:pt x="2023" y="3113"/>
                </a:lnTo>
                <a:lnTo>
                  <a:pt x="2023" y="2312"/>
                </a:lnTo>
                <a:cubicBezTo>
                  <a:pt x="2023" y="2130"/>
                  <a:pt x="1895" y="1967"/>
                  <a:pt x="1717" y="1932"/>
                </a:cubicBezTo>
                <a:cubicBezTo>
                  <a:pt x="1691" y="1927"/>
                  <a:pt x="1665" y="1924"/>
                  <a:pt x="1640" y="1924"/>
                </a:cubicBezTo>
                <a:cubicBezTo>
                  <a:pt x="1428" y="1924"/>
                  <a:pt x="1256" y="2093"/>
                  <a:pt x="1256" y="2303"/>
                </a:cubicBezTo>
                <a:lnTo>
                  <a:pt x="1256" y="3113"/>
                </a:lnTo>
                <a:lnTo>
                  <a:pt x="814" y="3113"/>
                </a:lnTo>
                <a:lnTo>
                  <a:pt x="814" y="2555"/>
                </a:lnTo>
                <a:cubicBezTo>
                  <a:pt x="814" y="2372"/>
                  <a:pt x="688" y="2209"/>
                  <a:pt x="510" y="2176"/>
                </a:cubicBezTo>
                <a:cubicBezTo>
                  <a:pt x="483" y="2170"/>
                  <a:pt x="456" y="2167"/>
                  <a:pt x="430" y="2167"/>
                </a:cubicBezTo>
                <a:cubicBezTo>
                  <a:pt x="219" y="2167"/>
                  <a:pt x="47" y="2340"/>
                  <a:pt x="47" y="2551"/>
                </a:cubicBezTo>
                <a:lnTo>
                  <a:pt x="47" y="3499"/>
                </a:lnTo>
                <a:cubicBezTo>
                  <a:pt x="47" y="3710"/>
                  <a:pt x="219" y="3880"/>
                  <a:pt x="427" y="3880"/>
                </a:cubicBezTo>
                <a:lnTo>
                  <a:pt x="1256" y="3880"/>
                </a:lnTo>
                <a:lnTo>
                  <a:pt x="1256" y="6173"/>
                </a:lnTo>
                <a:lnTo>
                  <a:pt x="745" y="5412"/>
                </a:lnTo>
                <a:cubicBezTo>
                  <a:pt x="672" y="5305"/>
                  <a:pt x="553" y="5248"/>
                  <a:pt x="433" y="5248"/>
                </a:cubicBezTo>
                <a:cubicBezTo>
                  <a:pt x="359" y="5248"/>
                  <a:pt x="284" y="5269"/>
                  <a:pt x="219" y="5314"/>
                </a:cubicBezTo>
                <a:cubicBezTo>
                  <a:pt x="45" y="5432"/>
                  <a:pt x="1" y="5668"/>
                  <a:pt x="121" y="5842"/>
                </a:cubicBezTo>
                <a:lnTo>
                  <a:pt x="1274" y="7514"/>
                </a:lnTo>
                <a:lnTo>
                  <a:pt x="1274" y="8120"/>
                </a:lnTo>
                <a:cubicBezTo>
                  <a:pt x="1274" y="8328"/>
                  <a:pt x="1446" y="8498"/>
                  <a:pt x="1655" y="8498"/>
                </a:cubicBezTo>
                <a:lnTo>
                  <a:pt x="6164" y="8498"/>
                </a:lnTo>
                <a:lnTo>
                  <a:pt x="6164" y="10684"/>
                </a:lnTo>
                <a:lnTo>
                  <a:pt x="4761" y="10684"/>
                </a:lnTo>
                <a:cubicBezTo>
                  <a:pt x="4552" y="10684"/>
                  <a:pt x="4382" y="10855"/>
                  <a:pt x="4382" y="11065"/>
                </a:cubicBezTo>
                <a:lnTo>
                  <a:pt x="4382" y="12586"/>
                </a:lnTo>
                <a:cubicBezTo>
                  <a:pt x="4382" y="12795"/>
                  <a:pt x="4552" y="12967"/>
                  <a:pt x="4761" y="12967"/>
                </a:cubicBezTo>
                <a:lnTo>
                  <a:pt x="8296" y="12967"/>
                </a:lnTo>
                <a:cubicBezTo>
                  <a:pt x="8505" y="12967"/>
                  <a:pt x="8677" y="12797"/>
                  <a:pt x="8677" y="12586"/>
                </a:cubicBezTo>
                <a:lnTo>
                  <a:pt x="8677" y="11065"/>
                </a:lnTo>
                <a:cubicBezTo>
                  <a:pt x="8677" y="10856"/>
                  <a:pt x="8505" y="10684"/>
                  <a:pt x="8296" y="10684"/>
                </a:cubicBezTo>
                <a:lnTo>
                  <a:pt x="6913" y="10684"/>
                </a:lnTo>
                <a:lnTo>
                  <a:pt x="6913" y="8498"/>
                </a:lnTo>
                <a:lnTo>
                  <a:pt x="11403" y="8498"/>
                </a:lnTo>
                <a:cubicBezTo>
                  <a:pt x="11611" y="8498"/>
                  <a:pt x="11783" y="8328"/>
                  <a:pt x="11783" y="8120"/>
                </a:cubicBezTo>
                <a:lnTo>
                  <a:pt x="11783" y="7498"/>
                </a:lnTo>
                <a:lnTo>
                  <a:pt x="12927" y="5819"/>
                </a:lnTo>
                <a:cubicBezTo>
                  <a:pt x="13045" y="5642"/>
                  <a:pt x="13002" y="5406"/>
                  <a:pt x="12829" y="5285"/>
                </a:cubicBezTo>
                <a:cubicBezTo>
                  <a:pt x="12764" y="5240"/>
                  <a:pt x="12690" y="5219"/>
                  <a:pt x="12616" y="5219"/>
                </a:cubicBezTo>
                <a:cubicBezTo>
                  <a:pt x="12496" y="5219"/>
                  <a:pt x="12377" y="5276"/>
                  <a:pt x="12304" y="5383"/>
                </a:cubicBezTo>
                <a:lnTo>
                  <a:pt x="11783" y="6149"/>
                </a:lnTo>
                <a:lnTo>
                  <a:pt x="11783" y="4608"/>
                </a:lnTo>
                <a:lnTo>
                  <a:pt x="12944" y="2937"/>
                </a:lnTo>
                <a:cubicBezTo>
                  <a:pt x="13062" y="2763"/>
                  <a:pt x="13019" y="2528"/>
                  <a:pt x="12846" y="2409"/>
                </a:cubicBezTo>
                <a:cubicBezTo>
                  <a:pt x="12781" y="2364"/>
                  <a:pt x="12706" y="2342"/>
                  <a:pt x="12632" y="2342"/>
                </a:cubicBezTo>
                <a:cubicBezTo>
                  <a:pt x="12512" y="2342"/>
                  <a:pt x="12393" y="2400"/>
                  <a:pt x="12320" y="2507"/>
                </a:cubicBezTo>
                <a:lnTo>
                  <a:pt x="11801" y="3268"/>
                </a:lnTo>
                <a:lnTo>
                  <a:pt x="11801" y="2315"/>
                </a:lnTo>
                <a:cubicBezTo>
                  <a:pt x="11801" y="2133"/>
                  <a:pt x="11676" y="1970"/>
                  <a:pt x="11496" y="1936"/>
                </a:cubicBezTo>
                <a:cubicBezTo>
                  <a:pt x="11469" y="1931"/>
                  <a:pt x="11442" y="1928"/>
                  <a:pt x="11416" y="1928"/>
                </a:cubicBezTo>
                <a:cubicBezTo>
                  <a:pt x="11205" y="1928"/>
                  <a:pt x="11034" y="2100"/>
                  <a:pt x="11034" y="2312"/>
                </a:cubicBezTo>
                <a:lnTo>
                  <a:pt x="11034" y="3213"/>
                </a:lnTo>
                <a:lnTo>
                  <a:pt x="10551" y="2509"/>
                </a:lnTo>
                <a:cubicBezTo>
                  <a:pt x="10477" y="2402"/>
                  <a:pt x="10359" y="2345"/>
                  <a:pt x="10238" y="2345"/>
                </a:cubicBezTo>
                <a:cubicBezTo>
                  <a:pt x="10164" y="2345"/>
                  <a:pt x="10090" y="2366"/>
                  <a:pt x="10024" y="2412"/>
                </a:cubicBezTo>
                <a:cubicBezTo>
                  <a:pt x="9852" y="2530"/>
                  <a:pt x="9807" y="2766"/>
                  <a:pt x="9925" y="2938"/>
                </a:cubicBezTo>
                <a:lnTo>
                  <a:pt x="11034" y="4555"/>
                </a:lnTo>
                <a:lnTo>
                  <a:pt x="11034" y="6116"/>
                </a:lnTo>
                <a:lnTo>
                  <a:pt x="10551" y="5412"/>
                </a:lnTo>
                <a:cubicBezTo>
                  <a:pt x="10477" y="5305"/>
                  <a:pt x="10359" y="5248"/>
                  <a:pt x="10238" y="5248"/>
                </a:cubicBezTo>
                <a:cubicBezTo>
                  <a:pt x="10164" y="5248"/>
                  <a:pt x="10090" y="5269"/>
                  <a:pt x="10024" y="5314"/>
                </a:cubicBezTo>
                <a:cubicBezTo>
                  <a:pt x="9852" y="5432"/>
                  <a:pt x="9807" y="5668"/>
                  <a:pt x="9925" y="5842"/>
                </a:cubicBezTo>
                <a:lnTo>
                  <a:pt x="11034" y="7458"/>
                </a:lnTo>
                <a:lnTo>
                  <a:pt x="11034" y="7751"/>
                </a:lnTo>
                <a:lnTo>
                  <a:pt x="9092" y="7751"/>
                </a:lnTo>
                <a:cubicBezTo>
                  <a:pt x="9092" y="7751"/>
                  <a:pt x="6922" y="5592"/>
                  <a:pt x="6913" y="5584"/>
                </a:cubicBezTo>
                <a:lnTo>
                  <a:pt x="6913" y="2209"/>
                </a:lnTo>
                <a:lnTo>
                  <a:pt x="9275" y="2209"/>
                </a:lnTo>
                <a:cubicBezTo>
                  <a:pt x="9484" y="2209"/>
                  <a:pt x="9654" y="2039"/>
                  <a:pt x="9654" y="1831"/>
                </a:cubicBezTo>
                <a:lnTo>
                  <a:pt x="9654" y="628"/>
                </a:lnTo>
                <a:cubicBezTo>
                  <a:pt x="9654" y="445"/>
                  <a:pt x="9528" y="283"/>
                  <a:pt x="9349" y="249"/>
                </a:cubicBezTo>
                <a:cubicBezTo>
                  <a:pt x="9321" y="243"/>
                  <a:pt x="9294" y="241"/>
                  <a:pt x="9268" y="241"/>
                </a:cubicBezTo>
                <a:cubicBezTo>
                  <a:pt x="9058" y="241"/>
                  <a:pt x="8887" y="412"/>
                  <a:pt x="8887" y="625"/>
                </a:cubicBezTo>
                <a:lnTo>
                  <a:pt x="8887" y="1442"/>
                </a:lnTo>
                <a:lnTo>
                  <a:pt x="8235" y="1442"/>
                </a:lnTo>
                <a:lnTo>
                  <a:pt x="8235" y="715"/>
                </a:lnTo>
                <a:cubicBezTo>
                  <a:pt x="8235" y="534"/>
                  <a:pt x="8109" y="370"/>
                  <a:pt x="7930" y="337"/>
                </a:cubicBezTo>
                <a:cubicBezTo>
                  <a:pt x="7903" y="331"/>
                  <a:pt x="7878" y="329"/>
                  <a:pt x="7852" y="329"/>
                </a:cubicBezTo>
                <a:cubicBezTo>
                  <a:pt x="7640" y="329"/>
                  <a:pt x="7468" y="498"/>
                  <a:pt x="7468" y="708"/>
                </a:cubicBezTo>
                <a:lnTo>
                  <a:pt x="7468" y="1442"/>
                </a:lnTo>
                <a:lnTo>
                  <a:pt x="6913" y="1442"/>
                </a:lnTo>
                <a:lnTo>
                  <a:pt x="6913" y="389"/>
                </a:lnTo>
                <a:cubicBezTo>
                  <a:pt x="6913" y="206"/>
                  <a:pt x="6785" y="44"/>
                  <a:pt x="6608" y="8"/>
                </a:cubicBezTo>
                <a:cubicBezTo>
                  <a:pt x="6581" y="3"/>
                  <a:pt x="6555" y="1"/>
                  <a:pt x="65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0" name="Google Shape;8710;p56"/>
          <p:cNvGrpSpPr/>
          <p:nvPr/>
        </p:nvGrpSpPr>
        <p:grpSpPr>
          <a:xfrm>
            <a:off x="1654069" y="2754540"/>
            <a:ext cx="359996" cy="359413"/>
            <a:chOff x="1654069" y="2754540"/>
            <a:chExt cx="359996" cy="359413"/>
          </a:xfrm>
        </p:grpSpPr>
        <p:sp>
          <p:nvSpPr>
            <p:cNvPr id="8711" name="Google Shape;8711;p56"/>
            <p:cNvSpPr/>
            <p:nvPr/>
          </p:nvSpPr>
          <p:spPr>
            <a:xfrm>
              <a:off x="1731692" y="2945895"/>
              <a:ext cx="21299" cy="168059"/>
            </a:xfrm>
            <a:custGeom>
              <a:avLst/>
              <a:gdLst/>
              <a:ahLst/>
              <a:cxnLst/>
              <a:rect l="l" t="t" r="r" b="b"/>
              <a:pathLst>
                <a:path w="768" h="6060" extrusionOk="0">
                  <a:moveTo>
                    <a:pt x="1" y="0"/>
                  </a:moveTo>
                  <a:lnTo>
                    <a:pt x="1" y="6059"/>
                  </a:lnTo>
                  <a:lnTo>
                    <a:pt x="768" y="6059"/>
                  </a:lnTo>
                  <a:lnTo>
                    <a:pt x="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6"/>
            <p:cNvSpPr/>
            <p:nvPr/>
          </p:nvSpPr>
          <p:spPr>
            <a:xfrm>
              <a:off x="1915143" y="2945895"/>
              <a:ext cx="21271" cy="168059"/>
            </a:xfrm>
            <a:custGeom>
              <a:avLst/>
              <a:gdLst/>
              <a:ahLst/>
              <a:cxnLst/>
              <a:rect l="l" t="t" r="r" b="b"/>
              <a:pathLst>
                <a:path w="767" h="6060" extrusionOk="0">
                  <a:moveTo>
                    <a:pt x="0" y="0"/>
                  </a:moveTo>
                  <a:lnTo>
                    <a:pt x="0" y="6059"/>
                  </a:lnTo>
                  <a:lnTo>
                    <a:pt x="767" y="6059"/>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6"/>
            <p:cNvSpPr/>
            <p:nvPr/>
          </p:nvSpPr>
          <p:spPr>
            <a:xfrm>
              <a:off x="1823154" y="3038105"/>
              <a:ext cx="21299" cy="75848"/>
            </a:xfrm>
            <a:custGeom>
              <a:avLst/>
              <a:gdLst/>
              <a:ahLst/>
              <a:cxnLst/>
              <a:rect l="l" t="t" r="r" b="b"/>
              <a:pathLst>
                <a:path w="768" h="2735" extrusionOk="0">
                  <a:moveTo>
                    <a:pt x="383" y="1"/>
                  </a:moveTo>
                  <a:cubicBezTo>
                    <a:pt x="358" y="1"/>
                    <a:pt x="332" y="3"/>
                    <a:pt x="306" y="8"/>
                  </a:cubicBezTo>
                  <a:cubicBezTo>
                    <a:pt x="126" y="45"/>
                    <a:pt x="1" y="208"/>
                    <a:pt x="1" y="390"/>
                  </a:cubicBezTo>
                  <a:lnTo>
                    <a:pt x="1" y="2734"/>
                  </a:lnTo>
                  <a:lnTo>
                    <a:pt x="768" y="2734"/>
                  </a:lnTo>
                  <a:lnTo>
                    <a:pt x="768" y="380"/>
                  </a:lnTo>
                  <a:cubicBezTo>
                    <a:pt x="768" y="170"/>
                    <a:pt x="594" y="1"/>
                    <a:pt x="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6"/>
            <p:cNvSpPr/>
            <p:nvPr/>
          </p:nvSpPr>
          <p:spPr>
            <a:xfrm>
              <a:off x="1773679" y="2945895"/>
              <a:ext cx="120747" cy="168059"/>
            </a:xfrm>
            <a:custGeom>
              <a:avLst/>
              <a:gdLst/>
              <a:ahLst/>
              <a:cxnLst/>
              <a:rect l="l" t="t" r="r" b="b"/>
              <a:pathLst>
                <a:path w="4354" h="6060" extrusionOk="0">
                  <a:moveTo>
                    <a:pt x="1" y="0"/>
                  </a:moveTo>
                  <a:lnTo>
                    <a:pt x="1" y="6059"/>
                  </a:lnTo>
                  <a:lnTo>
                    <a:pt x="1036" y="6059"/>
                  </a:lnTo>
                  <a:lnTo>
                    <a:pt x="1036" y="3720"/>
                  </a:lnTo>
                  <a:cubicBezTo>
                    <a:pt x="1036" y="3137"/>
                    <a:pt x="1467" y="2637"/>
                    <a:pt x="2047" y="2574"/>
                  </a:cubicBezTo>
                  <a:cubicBezTo>
                    <a:pt x="2091" y="2569"/>
                    <a:pt x="2134" y="2567"/>
                    <a:pt x="2178" y="2567"/>
                  </a:cubicBezTo>
                  <a:cubicBezTo>
                    <a:pt x="2805" y="2567"/>
                    <a:pt x="3319" y="3077"/>
                    <a:pt x="3319" y="3705"/>
                  </a:cubicBezTo>
                  <a:lnTo>
                    <a:pt x="3319" y="6059"/>
                  </a:lnTo>
                  <a:lnTo>
                    <a:pt x="4354" y="6059"/>
                  </a:lnTo>
                  <a:lnTo>
                    <a:pt x="43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6"/>
            <p:cNvSpPr/>
            <p:nvPr/>
          </p:nvSpPr>
          <p:spPr>
            <a:xfrm>
              <a:off x="1654069" y="2845420"/>
              <a:ext cx="56380" cy="21299"/>
            </a:xfrm>
            <a:custGeom>
              <a:avLst/>
              <a:gdLst/>
              <a:ahLst/>
              <a:cxnLst/>
              <a:rect l="l" t="t" r="r" b="b"/>
              <a:pathLst>
                <a:path w="2033" h="768" extrusionOk="0">
                  <a:moveTo>
                    <a:pt x="0" y="0"/>
                  </a:moveTo>
                  <a:lnTo>
                    <a:pt x="0"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6"/>
            <p:cNvSpPr/>
            <p:nvPr/>
          </p:nvSpPr>
          <p:spPr>
            <a:xfrm>
              <a:off x="1654069" y="2887961"/>
              <a:ext cx="56380" cy="54245"/>
            </a:xfrm>
            <a:custGeom>
              <a:avLst/>
              <a:gdLst/>
              <a:ahLst/>
              <a:cxnLst/>
              <a:rect l="l" t="t" r="r" b="b"/>
              <a:pathLst>
                <a:path w="2033" h="1956" extrusionOk="0">
                  <a:moveTo>
                    <a:pt x="0" y="0"/>
                  </a:moveTo>
                  <a:lnTo>
                    <a:pt x="0"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6"/>
            <p:cNvSpPr/>
            <p:nvPr/>
          </p:nvSpPr>
          <p:spPr>
            <a:xfrm>
              <a:off x="1654069" y="2962895"/>
              <a:ext cx="56380" cy="151059"/>
            </a:xfrm>
            <a:custGeom>
              <a:avLst/>
              <a:gdLst/>
              <a:ahLst/>
              <a:cxnLst/>
              <a:rect l="l" t="t" r="r" b="b"/>
              <a:pathLst>
                <a:path w="2033" h="5447" extrusionOk="0">
                  <a:moveTo>
                    <a:pt x="0" y="1"/>
                  </a:moveTo>
                  <a:lnTo>
                    <a:pt x="0" y="5067"/>
                  </a:lnTo>
                  <a:cubicBezTo>
                    <a:pt x="0" y="5277"/>
                    <a:pt x="171" y="5446"/>
                    <a:pt x="379" y="5446"/>
                  </a:cubicBezTo>
                  <a:lnTo>
                    <a:pt x="2033" y="5446"/>
                  </a:ln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6"/>
            <p:cNvSpPr/>
            <p:nvPr/>
          </p:nvSpPr>
          <p:spPr>
            <a:xfrm>
              <a:off x="1661501" y="2754540"/>
              <a:ext cx="42015" cy="69664"/>
            </a:xfrm>
            <a:custGeom>
              <a:avLst/>
              <a:gdLst/>
              <a:ahLst/>
              <a:cxnLst/>
              <a:rect l="l" t="t" r="r" b="b"/>
              <a:pathLst>
                <a:path w="1515" h="2512" extrusionOk="0">
                  <a:moveTo>
                    <a:pt x="747" y="0"/>
                  </a:moveTo>
                  <a:cubicBezTo>
                    <a:pt x="537" y="0"/>
                    <a:pt x="364" y="173"/>
                    <a:pt x="364" y="384"/>
                  </a:cubicBezTo>
                  <a:lnTo>
                    <a:pt x="364" y="1291"/>
                  </a:lnTo>
                  <a:cubicBezTo>
                    <a:pt x="148" y="1423"/>
                    <a:pt x="1" y="1668"/>
                    <a:pt x="1" y="1946"/>
                  </a:cubicBezTo>
                  <a:lnTo>
                    <a:pt x="1" y="2512"/>
                  </a:lnTo>
                  <a:lnTo>
                    <a:pt x="1515" y="2512"/>
                  </a:lnTo>
                  <a:lnTo>
                    <a:pt x="1515" y="1944"/>
                  </a:lnTo>
                  <a:cubicBezTo>
                    <a:pt x="1515" y="1665"/>
                    <a:pt x="1360" y="1420"/>
                    <a:pt x="1131" y="1289"/>
                  </a:cubicBezTo>
                  <a:lnTo>
                    <a:pt x="1131" y="387"/>
                  </a:lnTo>
                  <a:cubicBezTo>
                    <a:pt x="1131" y="205"/>
                    <a:pt x="1006" y="42"/>
                    <a:pt x="828" y="8"/>
                  </a:cubicBezTo>
                  <a:cubicBezTo>
                    <a:pt x="800" y="3"/>
                    <a:pt x="774"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6"/>
            <p:cNvSpPr/>
            <p:nvPr/>
          </p:nvSpPr>
          <p:spPr>
            <a:xfrm>
              <a:off x="1957657" y="2845420"/>
              <a:ext cx="56408" cy="21299"/>
            </a:xfrm>
            <a:custGeom>
              <a:avLst/>
              <a:gdLst/>
              <a:ahLst/>
              <a:cxnLst/>
              <a:rect l="l" t="t" r="r" b="b"/>
              <a:pathLst>
                <a:path w="2034" h="768" extrusionOk="0">
                  <a:moveTo>
                    <a:pt x="1" y="0"/>
                  </a:moveTo>
                  <a:lnTo>
                    <a:pt x="1" y="767"/>
                  </a:lnTo>
                  <a:lnTo>
                    <a:pt x="2033" y="767"/>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6"/>
            <p:cNvSpPr/>
            <p:nvPr/>
          </p:nvSpPr>
          <p:spPr>
            <a:xfrm>
              <a:off x="1957657" y="2887961"/>
              <a:ext cx="56408" cy="54245"/>
            </a:xfrm>
            <a:custGeom>
              <a:avLst/>
              <a:gdLst/>
              <a:ahLst/>
              <a:cxnLst/>
              <a:rect l="l" t="t" r="r" b="b"/>
              <a:pathLst>
                <a:path w="2034" h="1956" extrusionOk="0">
                  <a:moveTo>
                    <a:pt x="1" y="0"/>
                  </a:moveTo>
                  <a:lnTo>
                    <a:pt x="1" y="1956"/>
                  </a:lnTo>
                  <a:lnTo>
                    <a:pt x="2033" y="1956"/>
                  </a:lnTo>
                  <a:lnTo>
                    <a:pt x="2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6"/>
            <p:cNvSpPr/>
            <p:nvPr/>
          </p:nvSpPr>
          <p:spPr>
            <a:xfrm>
              <a:off x="1957657" y="2962895"/>
              <a:ext cx="56408" cy="151059"/>
            </a:xfrm>
            <a:custGeom>
              <a:avLst/>
              <a:gdLst/>
              <a:ahLst/>
              <a:cxnLst/>
              <a:rect l="l" t="t" r="r" b="b"/>
              <a:pathLst>
                <a:path w="2034" h="5447" extrusionOk="0">
                  <a:moveTo>
                    <a:pt x="1" y="1"/>
                  </a:moveTo>
                  <a:lnTo>
                    <a:pt x="1" y="5446"/>
                  </a:lnTo>
                  <a:lnTo>
                    <a:pt x="1654" y="5446"/>
                  </a:lnTo>
                  <a:cubicBezTo>
                    <a:pt x="1863" y="5446"/>
                    <a:pt x="2033" y="5276"/>
                    <a:pt x="2033" y="5067"/>
                  </a:cubicBezTo>
                  <a:lnTo>
                    <a:pt x="20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6"/>
            <p:cNvSpPr/>
            <p:nvPr/>
          </p:nvSpPr>
          <p:spPr>
            <a:xfrm>
              <a:off x="1964590" y="2754540"/>
              <a:ext cx="42015" cy="69664"/>
            </a:xfrm>
            <a:custGeom>
              <a:avLst/>
              <a:gdLst/>
              <a:ahLst/>
              <a:cxnLst/>
              <a:rect l="l" t="t" r="r" b="b"/>
              <a:pathLst>
                <a:path w="1515" h="2512" extrusionOk="0">
                  <a:moveTo>
                    <a:pt x="766" y="0"/>
                  </a:moveTo>
                  <a:cubicBezTo>
                    <a:pt x="556" y="0"/>
                    <a:pt x="384" y="173"/>
                    <a:pt x="384" y="384"/>
                  </a:cubicBezTo>
                  <a:lnTo>
                    <a:pt x="384" y="1291"/>
                  </a:lnTo>
                  <a:cubicBezTo>
                    <a:pt x="156" y="1423"/>
                    <a:pt x="1" y="1668"/>
                    <a:pt x="1" y="1946"/>
                  </a:cubicBezTo>
                  <a:lnTo>
                    <a:pt x="1" y="2512"/>
                  </a:lnTo>
                  <a:lnTo>
                    <a:pt x="1515" y="2512"/>
                  </a:lnTo>
                  <a:lnTo>
                    <a:pt x="1515" y="1944"/>
                  </a:lnTo>
                  <a:cubicBezTo>
                    <a:pt x="1515" y="1665"/>
                    <a:pt x="1368" y="1420"/>
                    <a:pt x="1151" y="1289"/>
                  </a:cubicBezTo>
                  <a:lnTo>
                    <a:pt x="1151" y="387"/>
                  </a:lnTo>
                  <a:cubicBezTo>
                    <a:pt x="1151" y="205"/>
                    <a:pt x="1024" y="42"/>
                    <a:pt x="846" y="8"/>
                  </a:cubicBezTo>
                  <a:cubicBezTo>
                    <a:pt x="819" y="3"/>
                    <a:pt x="792" y="0"/>
                    <a:pt x="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6"/>
            <p:cNvSpPr/>
            <p:nvPr/>
          </p:nvSpPr>
          <p:spPr>
            <a:xfrm>
              <a:off x="1758454" y="2853323"/>
              <a:ext cx="150671" cy="71356"/>
            </a:xfrm>
            <a:custGeom>
              <a:avLst/>
              <a:gdLst/>
              <a:ahLst/>
              <a:cxnLst/>
              <a:rect l="l" t="t" r="r" b="b"/>
              <a:pathLst>
                <a:path w="5433" h="2573" extrusionOk="0">
                  <a:moveTo>
                    <a:pt x="2718" y="1"/>
                  </a:moveTo>
                  <a:cubicBezTo>
                    <a:pt x="2506" y="1"/>
                    <a:pt x="2334" y="170"/>
                    <a:pt x="2334" y="379"/>
                  </a:cubicBezTo>
                  <a:lnTo>
                    <a:pt x="2334" y="836"/>
                  </a:lnTo>
                  <a:cubicBezTo>
                    <a:pt x="1291" y="970"/>
                    <a:pt x="412" y="1649"/>
                    <a:pt x="1" y="2573"/>
                  </a:cubicBezTo>
                  <a:lnTo>
                    <a:pt x="5432" y="2573"/>
                  </a:lnTo>
                  <a:cubicBezTo>
                    <a:pt x="5024" y="1648"/>
                    <a:pt x="4144" y="971"/>
                    <a:pt x="3101" y="835"/>
                  </a:cubicBezTo>
                  <a:lnTo>
                    <a:pt x="3101" y="387"/>
                  </a:lnTo>
                  <a:cubicBezTo>
                    <a:pt x="3101" y="206"/>
                    <a:pt x="2973" y="42"/>
                    <a:pt x="2795" y="8"/>
                  </a:cubicBezTo>
                  <a:cubicBezTo>
                    <a:pt x="2769" y="3"/>
                    <a:pt x="2743" y="1"/>
                    <a:pt x="2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4" name="Google Shape;8724;p56"/>
          <p:cNvGrpSpPr/>
          <p:nvPr/>
        </p:nvGrpSpPr>
        <p:grpSpPr>
          <a:xfrm>
            <a:off x="2475450" y="2754152"/>
            <a:ext cx="307387" cy="360190"/>
            <a:chOff x="2475450" y="2754152"/>
            <a:chExt cx="307387" cy="360190"/>
          </a:xfrm>
        </p:grpSpPr>
        <p:sp>
          <p:nvSpPr>
            <p:cNvPr id="8725" name="Google Shape;8725;p56"/>
            <p:cNvSpPr/>
            <p:nvPr/>
          </p:nvSpPr>
          <p:spPr>
            <a:xfrm>
              <a:off x="2568410" y="2870379"/>
              <a:ext cx="120914" cy="222331"/>
            </a:xfrm>
            <a:custGeom>
              <a:avLst/>
              <a:gdLst/>
              <a:ahLst/>
              <a:cxnLst/>
              <a:rect l="l" t="t" r="r" b="b"/>
              <a:pathLst>
                <a:path w="4360" h="8017" extrusionOk="0">
                  <a:moveTo>
                    <a:pt x="1039" y="1"/>
                  </a:moveTo>
                  <a:lnTo>
                    <a:pt x="1039" y="3229"/>
                  </a:lnTo>
                  <a:cubicBezTo>
                    <a:pt x="349" y="3705"/>
                    <a:pt x="0" y="4446"/>
                    <a:pt x="0" y="5435"/>
                  </a:cubicBezTo>
                  <a:cubicBezTo>
                    <a:pt x="0" y="6655"/>
                    <a:pt x="931" y="8017"/>
                    <a:pt x="2180" y="8017"/>
                  </a:cubicBezTo>
                  <a:cubicBezTo>
                    <a:pt x="3429" y="8017"/>
                    <a:pt x="4360" y="6655"/>
                    <a:pt x="4360" y="5435"/>
                  </a:cubicBezTo>
                  <a:cubicBezTo>
                    <a:pt x="4360" y="4447"/>
                    <a:pt x="4012" y="3705"/>
                    <a:pt x="3321" y="3229"/>
                  </a:cubicBezTo>
                  <a:lnTo>
                    <a:pt x="3321" y="1"/>
                  </a:lnTo>
                  <a:cubicBezTo>
                    <a:pt x="3191" y="30"/>
                    <a:pt x="3054" y="43"/>
                    <a:pt x="2916" y="43"/>
                  </a:cubicBezTo>
                  <a:lnTo>
                    <a:pt x="1444" y="43"/>
                  </a:lnTo>
                  <a:cubicBezTo>
                    <a:pt x="1306" y="43"/>
                    <a:pt x="1169" y="28"/>
                    <a:pt x="10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6"/>
            <p:cNvSpPr/>
            <p:nvPr/>
          </p:nvSpPr>
          <p:spPr>
            <a:xfrm>
              <a:off x="2575897" y="2754180"/>
              <a:ext cx="105855" cy="96204"/>
            </a:xfrm>
            <a:custGeom>
              <a:avLst/>
              <a:gdLst/>
              <a:ahLst/>
              <a:cxnLst/>
              <a:rect l="l" t="t" r="r" b="b"/>
              <a:pathLst>
                <a:path w="3817" h="3469" extrusionOk="0">
                  <a:moveTo>
                    <a:pt x="3434" y="0"/>
                  </a:moveTo>
                  <a:cubicBezTo>
                    <a:pt x="3222" y="0"/>
                    <a:pt x="3050" y="171"/>
                    <a:pt x="3050" y="382"/>
                  </a:cubicBezTo>
                  <a:lnTo>
                    <a:pt x="3050" y="1092"/>
                  </a:lnTo>
                  <a:cubicBezTo>
                    <a:pt x="3050" y="1299"/>
                    <a:pt x="2884" y="1467"/>
                    <a:pt x="2677" y="1467"/>
                  </a:cubicBezTo>
                  <a:cubicBezTo>
                    <a:pt x="2672" y="1467"/>
                    <a:pt x="2668" y="1466"/>
                    <a:pt x="2663" y="1466"/>
                  </a:cubicBezTo>
                  <a:cubicBezTo>
                    <a:pt x="2461" y="1459"/>
                    <a:pt x="2303" y="1287"/>
                    <a:pt x="2303" y="1083"/>
                  </a:cubicBezTo>
                  <a:lnTo>
                    <a:pt x="2303" y="1015"/>
                  </a:lnTo>
                  <a:cubicBezTo>
                    <a:pt x="2303" y="805"/>
                    <a:pt x="2132" y="635"/>
                    <a:pt x="1921" y="635"/>
                  </a:cubicBezTo>
                  <a:lnTo>
                    <a:pt x="1918" y="635"/>
                  </a:lnTo>
                  <a:cubicBezTo>
                    <a:pt x="1706" y="635"/>
                    <a:pt x="1536" y="805"/>
                    <a:pt x="1536" y="1015"/>
                  </a:cubicBezTo>
                  <a:lnTo>
                    <a:pt x="1536" y="1084"/>
                  </a:lnTo>
                  <a:cubicBezTo>
                    <a:pt x="1536" y="1259"/>
                    <a:pt x="1421" y="1417"/>
                    <a:pt x="1252" y="1459"/>
                  </a:cubicBezTo>
                  <a:cubicBezTo>
                    <a:pt x="1218" y="1468"/>
                    <a:pt x="1184" y="1472"/>
                    <a:pt x="1151" y="1472"/>
                  </a:cubicBezTo>
                  <a:cubicBezTo>
                    <a:pt x="940" y="1472"/>
                    <a:pt x="769" y="1300"/>
                    <a:pt x="769" y="1089"/>
                  </a:cubicBezTo>
                  <a:lnTo>
                    <a:pt x="769" y="391"/>
                  </a:lnTo>
                  <a:cubicBezTo>
                    <a:pt x="769" y="208"/>
                    <a:pt x="643" y="46"/>
                    <a:pt x="464" y="11"/>
                  </a:cubicBezTo>
                  <a:cubicBezTo>
                    <a:pt x="437" y="6"/>
                    <a:pt x="411" y="3"/>
                    <a:pt x="386" y="3"/>
                  </a:cubicBezTo>
                  <a:cubicBezTo>
                    <a:pt x="174" y="3"/>
                    <a:pt x="2" y="172"/>
                    <a:pt x="2" y="383"/>
                  </a:cubicBezTo>
                  <a:lnTo>
                    <a:pt x="0" y="2305"/>
                  </a:lnTo>
                  <a:cubicBezTo>
                    <a:pt x="0" y="2945"/>
                    <a:pt x="528" y="3468"/>
                    <a:pt x="1177" y="3468"/>
                  </a:cubicBezTo>
                  <a:lnTo>
                    <a:pt x="3424" y="3468"/>
                  </a:lnTo>
                  <a:cubicBezTo>
                    <a:pt x="3642" y="3468"/>
                    <a:pt x="3817" y="3292"/>
                    <a:pt x="3817" y="3075"/>
                  </a:cubicBezTo>
                  <a:lnTo>
                    <a:pt x="3817" y="251"/>
                  </a:lnTo>
                  <a:cubicBezTo>
                    <a:pt x="3817" y="215"/>
                    <a:pt x="3801" y="179"/>
                    <a:pt x="3777" y="155"/>
                  </a:cubicBezTo>
                  <a:cubicBezTo>
                    <a:pt x="3664" y="46"/>
                    <a:pt x="3544"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6"/>
            <p:cNvSpPr/>
            <p:nvPr/>
          </p:nvSpPr>
          <p:spPr>
            <a:xfrm>
              <a:off x="2681697" y="2754429"/>
              <a:ext cx="87302" cy="150726"/>
            </a:xfrm>
            <a:custGeom>
              <a:avLst/>
              <a:gdLst/>
              <a:ahLst/>
              <a:cxnLst/>
              <a:rect l="l" t="t" r="r" b="b"/>
              <a:pathLst>
                <a:path w="3148" h="5435" extrusionOk="0">
                  <a:moveTo>
                    <a:pt x="2750" y="0"/>
                  </a:moveTo>
                  <a:cubicBezTo>
                    <a:pt x="2556" y="0"/>
                    <a:pt x="2390" y="148"/>
                    <a:pt x="2370" y="345"/>
                  </a:cubicBezTo>
                  <a:lnTo>
                    <a:pt x="2031" y="3948"/>
                  </a:lnTo>
                  <a:lnTo>
                    <a:pt x="0" y="4632"/>
                  </a:lnTo>
                  <a:lnTo>
                    <a:pt x="0" y="5435"/>
                  </a:lnTo>
                  <a:lnTo>
                    <a:pt x="3" y="5435"/>
                  </a:lnTo>
                  <a:lnTo>
                    <a:pt x="2508" y="4588"/>
                  </a:lnTo>
                  <a:cubicBezTo>
                    <a:pt x="2651" y="4540"/>
                    <a:pt x="2752" y="4413"/>
                    <a:pt x="2766" y="4264"/>
                  </a:cubicBezTo>
                  <a:lnTo>
                    <a:pt x="3128" y="416"/>
                  </a:lnTo>
                  <a:cubicBezTo>
                    <a:pt x="3148" y="207"/>
                    <a:pt x="2994" y="23"/>
                    <a:pt x="2784" y="2"/>
                  </a:cubicBezTo>
                  <a:cubicBezTo>
                    <a:pt x="2773" y="1"/>
                    <a:pt x="2762" y="0"/>
                    <a:pt x="2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6"/>
            <p:cNvSpPr/>
            <p:nvPr/>
          </p:nvSpPr>
          <p:spPr>
            <a:xfrm>
              <a:off x="2681780" y="2754152"/>
              <a:ext cx="47755" cy="110292"/>
            </a:xfrm>
            <a:custGeom>
              <a:avLst/>
              <a:gdLst/>
              <a:ahLst/>
              <a:cxnLst/>
              <a:rect l="l" t="t" r="r" b="b"/>
              <a:pathLst>
                <a:path w="1722" h="3977" extrusionOk="0">
                  <a:moveTo>
                    <a:pt x="1325" y="1"/>
                  </a:moveTo>
                  <a:cubicBezTo>
                    <a:pt x="1131" y="1"/>
                    <a:pt x="965" y="149"/>
                    <a:pt x="945" y="346"/>
                  </a:cubicBezTo>
                  <a:lnTo>
                    <a:pt x="701" y="2940"/>
                  </a:lnTo>
                  <a:lnTo>
                    <a:pt x="0" y="3176"/>
                  </a:lnTo>
                  <a:lnTo>
                    <a:pt x="0" y="3977"/>
                  </a:lnTo>
                  <a:lnTo>
                    <a:pt x="1177" y="3581"/>
                  </a:lnTo>
                  <a:cubicBezTo>
                    <a:pt x="1319" y="3532"/>
                    <a:pt x="1421" y="3406"/>
                    <a:pt x="1434" y="3256"/>
                  </a:cubicBezTo>
                  <a:lnTo>
                    <a:pt x="1703" y="417"/>
                  </a:lnTo>
                  <a:cubicBezTo>
                    <a:pt x="1721" y="208"/>
                    <a:pt x="1568" y="24"/>
                    <a:pt x="1359" y="2"/>
                  </a:cubicBezTo>
                  <a:cubicBezTo>
                    <a:pt x="1348" y="1"/>
                    <a:pt x="1337" y="1"/>
                    <a:pt x="1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6"/>
            <p:cNvSpPr/>
            <p:nvPr/>
          </p:nvSpPr>
          <p:spPr>
            <a:xfrm>
              <a:off x="2528919" y="2754152"/>
              <a:ext cx="47644" cy="110264"/>
            </a:xfrm>
            <a:custGeom>
              <a:avLst/>
              <a:gdLst/>
              <a:ahLst/>
              <a:cxnLst/>
              <a:rect l="l" t="t" r="r" b="b"/>
              <a:pathLst>
                <a:path w="1718" h="3976" extrusionOk="0">
                  <a:moveTo>
                    <a:pt x="397" y="1"/>
                  </a:moveTo>
                  <a:cubicBezTo>
                    <a:pt x="386" y="1"/>
                    <a:pt x="374" y="1"/>
                    <a:pt x="363" y="2"/>
                  </a:cubicBezTo>
                  <a:cubicBezTo>
                    <a:pt x="154" y="22"/>
                    <a:pt x="1" y="208"/>
                    <a:pt x="21" y="417"/>
                  </a:cubicBezTo>
                  <a:lnTo>
                    <a:pt x="289" y="3256"/>
                  </a:lnTo>
                  <a:cubicBezTo>
                    <a:pt x="302" y="3406"/>
                    <a:pt x="404" y="3532"/>
                    <a:pt x="545" y="3581"/>
                  </a:cubicBezTo>
                  <a:lnTo>
                    <a:pt x="1717" y="3975"/>
                  </a:lnTo>
                  <a:lnTo>
                    <a:pt x="1717" y="3175"/>
                  </a:lnTo>
                  <a:lnTo>
                    <a:pt x="1022" y="2940"/>
                  </a:lnTo>
                  <a:lnTo>
                    <a:pt x="777" y="346"/>
                  </a:lnTo>
                  <a:cubicBezTo>
                    <a:pt x="760" y="149"/>
                    <a:pt x="593" y="1"/>
                    <a:pt x="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6"/>
            <p:cNvSpPr/>
            <p:nvPr/>
          </p:nvSpPr>
          <p:spPr>
            <a:xfrm>
              <a:off x="2489483" y="2754374"/>
              <a:ext cx="87080" cy="150671"/>
            </a:xfrm>
            <a:custGeom>
              <a:avLst/>
              <a:gdLst/>
              <a:ahLst/>
              <a:cxnLst/>
              <a:rect l="l" t="t" r="r" b="b"/>
              <a:pathLst>
                <a:path w="3140" h="5433" extrusionOk="0">
                  <a:moveTo>
                    <a:pt x="399" y="0"/>
                  </a:moveTo>
                  <a:cubicBezTo>
                    <a:pt x="387" y="0"/>
                    <a:pt x="375" y="1"/>
                    <a:pt x="363" y="2"/>
                  </a:cubicBezTo>
                  <a:cubicBezTo>
                    <a:pt x="154" y="20"/>
                    <a:pt x="1" y="208"/>
                    <a:pt x="19" y="416"/>
                  </a:cubicBezTo>
                  <a:lnTo>
                    <a:pt x="381" y="4266"/>
                  </a:lnTo>
                  <a:cubicBezTo>
                    <a:pt x="395" y="4417"/>
                    <a:pt x="496" y="4542"/>
                    <a:pt x="639" y="4590"/>
                  </a:cubicBezTo>
                  <a:lnTo>
                    <a:pt x="3139" y="5432"/>
                  </a:lnTo>
                  <a:lnTo>
                    <a:pt x="3139" y="4630"/>
                  </a:lnTo>
                  <a:lnTo>
                    <a:pt x="1116" y="3947"/>
                  </a:lnTo>
                  <a:lnTo>
                    <a:pt x="777" y="346"/>
                  </a:lnTo>
                  <a:cubicBezTo>
                    <a:pt x="758" y="148"/>
                    <a:pt x="593"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6"/>
            <p:cNvSpPr/>
            <p:nvPr/>
          </p:nvSpPr>
          <p:spPr>
            <a:xfrm>
              <a:off x="2681780" y="2911312"/>
              <a:ext cx="101057" cy="200256"/>
            </a:xfrm>
            <a:custGeom>
              <a:avLst/>
              <a:gdLst/>
              <a:ahLst/>
              <a:cxnLst/>
              <a:rect l="l" t="t" r="r" b="b"/>
              <a:pathLst>
                <a:path w="3644" h="7221" extrusionOk="0">
                  <a:moveTo>
                    <a:pt x="0" y="0"/>
                  </a:moveTo>
                  <a:lnTo>
                    <a:pt x="0" y="801"/>
                  </a:lnTo>
                  <a:lnTo>
                    <a:pt x="2876" y="1746"/>
                  </a:lnTo>
                  <a:lnTo>
                    <a:pt x="2876" y="6834"/>
                  </a:lnTo>
                  <a:cubicBezTo>
                    <a:pt x="2876" y="7015"/>
                    <a:pt x="3002" y="7179"/>
                    <a:pt x="3180" y="7213"/>
                  </a:cubicBezTo>
                  <a:cubicBezTo>
                    <a:pt x="3207" y="7218"/>
                    <a:pt x="3234" y="7221"/>
                    <a:pt x="3260" y="7221"/>
                  </a:cubicBezTo>
                  <a:cubicBezTo>
                    <a:pt x="3471" y="7221"/>
                    <a:pt x="3643" y="7048"/>
                    <a:pt x="3643" y="6837"/>
                  </a:cubicBezTo>
                  <a:lnTo>
                    <a:pt x="3643" y="1473"/>
                  </a:lnTo>
                  <a:cubicBezTo>
                    <a:pt x="3643" y="1307"/>
                    <a:pt x="3537" y="1161"/>
                    <a:pt x="3383" y="1112"/>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6"/>
            <p:cNvSpPr/>
            <p:nvPr/>
          </p:nvSpPr>
          <p:spPr>
            <a:xfrm>
              <a:off x="2693677" y="2962811"/>
              <a:ext cx="47672" cy="151530"/>
            </a:xfrm>
            <a:custGeom>
              <a:avLst/>
              <a:gdLst/>
              <a:ahLst/>
              <a:cxnLst/>
              <a:rect l="l" t="t" r="r" b="b"/>
              <a:pathLst>
                <a:path w="1719" h="5464" extrusionOk="0">
                  <a:moveTo>
                    <a:pt x="1" y="1"/>
                  </a:moveTo>
                  <a:lnTo>
                    <a:pt x="1" y="1"/>
                  </a:lnTo>
                  <a:cubicBezTo>
                    <a:pt x="200" y="286"/>
                    <a:pt x="350" y="607"/>
                    <a:pt x="450" y="959"/>
                  </a:cubicBezTo>
                  <a:lnTo>
                    <a:pt x="952" y="1125"/>
                  </a:lnTo>
                  <a:lnTo>
                    <a:pt x="952" y="5075"/>
                  </a:lnTo>
                  <a:cubicBezTo>
                    <a:pt x="952" y="5257"/>
                    <a:pt x="1078" y="5420"/>
                    <a:pt x="1255" y="5455"/>
                  </a:cubicBezTo>
                  <a:cubicBezTo>
                    <a:pt x="1283" y="5461"/>
                    <a:pt x="1309" y="5464"/>
                    <a:pt x="1336" y="5464"/>
                  </a:cubicBezTo>
                  <a:cubicBezTo>
                    <a:pt x="1546" y="5464"/>
                    <a:pt x="1719" y="5291"/>
                    <a:pt x="1719" y="5080"/>
                  </a:cubicBezTo>
                  <a:lnTo>
                    <a:pt x="1719" y="847"/>
                  </a:lnTo>
                  <a:cubicBezTo>
                    <a:pt x="1719" y="683"/>
                    <a:pt x="1613" y="538"/>
                    <a:pt x="1458" y="48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6"/>
            <p:cNvSpPr/>
            <p:nvPr/>
          </p:nvSpPr>
          <p:spPr>
            <a:xfrm>
              <a:off x="2516383" y="2962784"/>
              <a:ext cx="47672" cy="151503"/>
            </a:xfrm>
            <a:custGeom>
              <a:avLst/>
              <a:gdLst/>
              <a:ahLst/>
              <a:cxnLst/>
              <a:rect l="l" t="t" r="r" b="b"/>
              <a:pathLst>
                <a:path w="1719" h="5463" extrusionOk="0">
                  <a:moveTo>
                    <a:pt x="1718" y="0"/>
                  </a:moveTo>
                  <a:lnTo>
                    <a:pt x="261" y="485"/>
                  </a:lnTo>
                  <a:cubicBezTo>
                    <a:pt x="106" y="539"/>
                    <a:pt x="0" y="684"/>
                    <a:pt x="0" y="848"/>
                  </a:cubicBezTo>
                  <a:lnTo>
                    <a:pt x="0" y="5074"/>
                  </a:lnTo>
                  <a:cubicBezTo>
                    <a:pt x="0" y="5257"/>
                    <a:pt x="128" y="5419"/>
                    <a:pt x="306" y="5455"/>
                  </a:cubicBezTo>
                  <a:cubicBezTo>
                    <a:pt x="332" y="5460"/>
                    <a:pt x="359" y="5463"/>
                    <a:pt x="384" y="5463"/>
                  </a:cubicBezTo>
                  <a:cubicBezTo>
                    <a:pt x="595" y="5463"/>
                    <a:pt x="767" y="5291"/>
                    <a:pt x="767" y="5079"/>
                  </a:cubicBezTo>
                  <a:lnTo>
                    <a:pt x="767" y="1125"/>
                  </a:lnTo>
                  <a:lnTo>
                    <a:pt x="1267" y="959"/>
                  </a:lnTo>
                  <a:cubicBezTo>
                    <a:pt x="1370" y="606"/>
                    <a:pt x="1519" y="285"/>
                    <a:pt x="1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6"/>
            <p:cNvSpPr/>
            <p:nvPr/>
          </p:nvSpPr>
          <p:spPr>
            <a:xfrm>
              <a:off x="2475450" y="2911312"/>
              <a:ext cx="101057" cy="200201"/>
            </a:xfrm>
            <a:custGeom>
              <a:avLst/>
              <a:gdLst/>
              <a:ahLst/>
              <a:cxnLst/>
              <a:rect l="l" t="t" r="r" b="b"/>
              <a:pathLst>
                <a:path w="3644" h="7219" extrusionOk="0">
                  <a:moveTo>
                    <a:pt x="3644" y="0"/>
                  </a:moveTo>
                  <a:lnTo>
                    <a:pt x="262" y="1112"/>
                  </a:lnTo>
                  <a:cubicBezTo>
                    <a:pt x="105" y="1163"/>
                    <a:pt x="1" y="1309"/>
                    <a:pt x="1" y="1473"/>
                  </a:cubicBezTo>
                  <a:lnTo>
                    <a:pt x="1" y="6831"/>
                  </a:lnTo>
                  <a:cubicBezTo>
                    <a:pt x="1" y="7013"/>
                    <a:pt x="127" y="7176"/>
                    <a:pt x="304" y="7211"/>
                  </a:cubicBezTo>
                  <a:cubicBezTo>
                    <a:pt x="331" y="7216"/>
                    <a:pt x="357" y="7219"/>
                    <a:pt x="383" y="7219"/>
                  </a:cubicBezTo>
                  <a:cubicBezTo>
                    <a:pt x="595" y="7219"/>
                    <a:pt x="768" y="7047"/>
                    <a:pt x="768" y="6835"/>
                  </a:cubicBezTo>
                  <a:lnTo>
                    <a:pt x="768" y="1744"/>
                  </a:lnTo>
                  <a:lnTo>
                    <a:pt x="3644" y="799"/>
                  </a:lnTo>
                  <a:lnTo>
                    <a:pt x="36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6"/>
          <p:cNvGrpSpPr/>
          <p:nvPr/>
        </p:nvGrpSpPr>
        <p:grpSpPr>
          <a:xfrm>
            <a:off x="3234184" y="2754457"/>
            <a:ext cx="359496" cy="359496"/>
            <a:chOff x="3234184" y="2754457"/>
            <a:chExt cx="359496" cy="359496"/>
          </a:xfrm>
        </p:grpSpPr>
        <p:sp>
          <p:nvSpPr>
            <p:cNvPr id="8736" name="Google Shape;8736;p56"/>
            <p:cNvSpPr/>
            <p:nvPr/>
          </p:nvSpPr>
          <p:spPr>
            <a:xfrm>
              <a:off x="3308091" y="2825203"/>
              <a:ext cx="24488" cy="50002"/>
            </a:xfrm>
            <a:custGeom>
              <a:avLst/>
              <a:gdLst/>
              <a:ahLst/>
              <a:cxnLst/>
              <a:rect l="l" t="t" r="r" b="b"/>
              <a:pathLst>
                <a:path w="883" h="1803" extrusionOk="0">
                  <a:moveTo>
                    <a:pt x="756" y="0"/>
                  </a:moveTo>
                  <a:lnTo>
                    <a:pt x="127" y="0"/>
                  </a:lnTo>
                  <a:cubicBezTo>
                    <a:pt x="58" y="0"/>
                    <a:pt x="0" y="57"/>
                    <a:pt x="0" y="126"/>
                  </a:cubicBezTo>
                  <a:lnTo>
                    <a:pt x="0" y="1676"/>
                  </a:lnTo>
                  <a:cubicBezTo>
                    <a:pt x="0" y="1745"/>
                    <a:pt x="58" y="1803"/>
                    <a:pt x="127" y="1803"/>
                  </a:cubicBezTo>
                  <a:lnTo>
                    <a:pt x="756" y="1803"/>
                  </a:lnTo>
                  <a:cubicBezTo>
                    <a:pt x="825" y="1803"/>
                    <a:pt x="882" y="1745"/>
                    <a:pt x="882" y="1676"/>
                  </a:cubicBezTo>
                  <a:lnTo>
                    <a:pt x="882" y="126"/>
                  </a:lnTo>
                  <a:cubicBezTo>
                    <a:pt x="882" y="57"/>
                    <a:pt x="825"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6"/>
            <p:cNvSpPr/>
            <p:nvPr/>
          </p:nvSpPr>
          <p:spPr>
            <a:xfrm>
              <a:off x="3234184" y="2825203"/>
              <a:ext cx="52664" cy="50002"/>
            </a:xfrm>
            <a:custGeom>
              <a:avLst/>
              <a:gdLst/>
              <a:ahLst/>
              <a:cxnLst/>
              <a:rect l="l" t="t" r="r" b="b"/>
              <a:pathLst>
                <a:path w="1899" h="1803" extrusionOk="0">
                  <a:moveTo>
                    <a:pt x="126" y="1803"/>
                  </a:moveTo>
                  <a:lnTo>
                    <a:pt x="1772" y="1803"/>
                  </a:lnTo>
                  <a:cubicBezTo>
                    <a:pt x="1841" y="1803"/>
                    <a:pt x="1898" y="1745"/>
                    <a:pt x="1898" y="1676"/>
                  </a:cubicBezTo>
                  <a:lnTo>
                    <a:pt x="1898" y="126"/>
                  </a:lnTo>
                  <a:cubicBezTo>
                    <a:pt x="1898" y="57"/>
                    <a:pt x="1841" y="0"/>
                    <a:pt x="1772" y="0"/>
                  </a:cubicBezTo>
                  <a:lnTo>
                    <a:pt x="126" y="0"/>
                  </a:lnTo>
                  <a:cubicBezTo>
                    <a:pt x="57" y="0"/>
                    <a:pt x="1" y="57"/>
                    <a:pt x="1" y="126"/>
                  </a:cubicBezTo>
                  <a:lnTo>
                    <a:pt x="1" y="1676"/>
                  </a:lnTo>
                  <a:cubicBezTo>
                    <a:pt x="1" y="1746"/>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6"/>
            <p:cNvSpPr/>
            <p:nvPr/>
          </p:nvSpPr>
          <p:spPr>
            <a:xfrm>
              <a:off x="3234184" y="3060735"/>
              <a:ext cx="54772" cy="53219"/>
            </a:xfrm>
            <a:custGeom>
              <a:avLst/>
              <a:gdLst/>
              <a:ahLst/>
              <a:cxnLst/>
              <a:rect l="l" t="t" r="r" b="b"/>
              <a:pathLst>
                <a:path w="1975" h="1919" extrusionOk="0">
                  <a:moveTo>
                    <a:pt x="1849" y="1"/>
                  </a:moveTo>
                  <a:lnTo>
                    <a:pt x="126" y="1"/>
                  </a:lnTo>
                  <a:cubicBezTo>
                    <a:pt x="57" y="1"/>
                    <a:pt x="1" y="59"/>
                    <a:pt x="1" y="128"/>
                  </a:cubicBezTo>
                  <a:lnTo>
                    <a:pt x="1" y="1792"/>
                  </a:lnTo>
                  <a:cubicBezTo>
                    <a:pt x="1" y="1861"/>
                    <a:pt x="57" y="1918"/>
                    <a:pt x="126" y="1918"/>
                  </a:cubicBezTo>
                  <a:lnTo>
                    <a:pt x="1849" y="1918"/>
                  </a:lnTo>
                  <a:cubicBezTo>
                    <a:pt x="1918" y="1918"/>
                    <a:pt x="1975" y="1861"/>
                    <a:pt x="1975" y="1792"/>
                  </a:cubicBezTo>
                  <a:lnTo>
                    <a:pt x="1975" y="128"/>
                  </a:lnTo>
                  <a:cubicBezTo>
                    <a:pt x="1975" y="59"/>
                    <a:pt x="1918" y="1"/>
                    <a:pt x="18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6"/>
            <p:cNvSpPr/>
            <p:nvPr/>
          </p:nvSpPr>
          <p:spPr>
            <a:xfrm>
              <a:off x="3282050" y="2967165"/>
              <a:ext cx="50529" cy="72326"/>
            </a:xfrm>
            <a:custGeom>
              <a:avLst/>
              <a:gdLst/>
              <a:ahLst/>
              <a:cxnLst/>
              <a:rect l="l" t="t" r="r" b="b"/>
              <a:pathLst>
                <a:path w="1822" h="2608" extrusionOk="0">
                  <a:moveTo>
                    <a:pt x="1695" y="0"/>
                  </a:moveTo>
                  <a:lnTo>
                    <a:pt x="126" y="0"/>
                  </a:lnTo>
                  <a:cubicBezTo>
                    <a:pt x="57" y="0"/>
                    <a:pt x="0" y="58"/>
                    <a:pt x="0" y="127"/>
                  </a:cubicBezTo>
                  <a:lnTo>
                    <a:pt x="0" y="2482"/>
                  </a:lnTo>
                  <a:cubicBezTo>
                    <a:pt x="0" y="2551"/>
                    <a:pt x="57" y="2608"/>
                    <a:pt x="126" y="2608"/>
                  </a:cubicBezTo>
                  <a:lnTo>
                    <a:pt x="1695" y="2608"/>
                  </a:lnTo>
                  <a:cubicBezTo>
                    <a:pt x="1764" y="2608"/>
                    <a:pt x="1821" y="2551"/>
                    <a:pt x="1821" y="2482"/>
                  </a:cubicBezTo>
                  <a:lnTo>
                    <a:pt x="1821" y="127"/>
                  </a:lnTo>
                  <a:cubicBezTo>
                    <a:pt x="1821" y="58"/>
                    <a:pt x="1764"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6"/>
            <p:cNvSpPr/>
            <p:nvPr/>
          </p:nvSpPr>
          <p:spPr>
            <a:xfrm>
              <a:off x="3353295" y="3067113"/>
              <a:ext cx="120720" cy="46840"/>
            </a:xfrm>
            <a:custGeom>
              <a:avLst/>
              <a:gdLst/>
              <a:ahLst/>
              <a:cxnLst/>
              <a:rect l="l" t="t" r="r" b="b"/>
              <a:pathLst>
                <a:path w="4353" h="1689" extrusionOk="0">
                  <a:moveTo>
                    <a:pt x="4227" y="1"/>
                  </a:moveTo>
                  <a:lnTo>
                    <a:pt x="126" y="1"/>
                  </a:lnTo>
                  <a:cubicBezTo>
                    <a:pt x="57" y="1"/>
                    <a:pt x="1" y="59"/>
                    <a:pt x="1" y="128"/>
                  </a:cubicBezTo>
                  <a:lnTo>
                    <a:pt x="1" y="1562"/>
                  </a:lnTo>
                  <a:cubicBezTo>
                    <a:pt x="1" y="1631"/>
                    <a:pt x="57" y="1688"/>
                    <a:pt x="126" y="1688"/>
                  </a:cubicBezTo>
                  <a:lnTo>
                    <a:pt x="4227" y="1688"/>
                  </a:lnTo>
                  <a:cubicBezTo>
                    <a:pt x="4296" y="1688"/>
                    <a:pt x="4352" y="1631"/>
                    <a:pt x="4352" y="1562"/>
                  </a:cubicBezTo>
                  <a:lnTo>
                    <a:pt x="4352" y="128"/>
                  </a:lnTo>
                  <a:cubicBezTo>
                    <a:pt x="4352" y="59"/>
                    <a:pt x="4296" y="1"/>
                    <a:pt x="42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6"/>
            <p:cNvSpPr/>
            <p:nvPr/>
          </p:nvSpPr>
          <p:spPr>
            <a:xfrm>
              <a:off x="3322456" y="2754457"/>
              <a:ext cx="182397" cy="50002"/>
            </a:xfrm>
            <a:custGeom>
              <a:avLst/>
              <a:gdLst/>
              <a:ahLst/>
              <a:cxnLst/>
              <a:rect l="l" t="t" r="r" b="b"/>
              <a:pathLst>
                <a:path w="6577" h="1803" extrusionOk="0">
                  <a:moveTo>
                    <a:pt x="126" y="1803"/>
                  </a:moveTo>
                  <a:lnTo>
                    <a:pt x="6451" y="1803"/>
                  </a:lnTo>
                  <a:cubicBezTo>
                    <a:pt x="6520" y="1803"/>
                    <a:pt x="6576" y="1746"/>
                    <a:pt x="6576" y="1677"/>
                  </a:cubicBezTo>
                  <a:lnTo>
                    <a:pt x="6576" y="128"/>
                  </a:lnTo>
                  <a:cubicBezTo>
                    <a:pt x="6576" y="59"/>
                    <a:pt x="6520" y="1"/>
                    <a:pt x="6451" y="1"/>
                  </a:cubicBezTo>
                  <a:lnTo>
                    <a:pt x="126" y="1"/>
                  </a:lnTo>
                  <a:cubicBezTo>
                    <a:pt x="57" y="1"/>
                    <a:pt x="1" y="59"/>
                    <a:pt x="1" y="128"/>
                  </a:cubicBezTo>
                  <a:lnTo>
                    <a:pt x="1" y="1677"/>
                  </a:lnTo>
                  <a:cubicBezTo>
                    <a:pt x="1" y="1748"/>
                    <a:pt x="56" y="1803"/>
                    <a:pt x="126" y="180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6"/>
            <p:cNvSpPr/>
            <p:nvPr/>
          </p:nvSpPr>
          <p:spPr>
            <a:xfrm>
              <a:off x="3234184" y="2896974"/>
              <a:ext cx="98395" cy="50002"/>
            </a:xfrm>
            <a:custGeom>
              <a:avLst/>
              <a:gdLst/>
              <a:ahLst/>
              <a:cxnLst/>
              <a:rect l="l" t="t" r="r" b="b"/>
              <a:pathLst>
                <a:path w="3548" h="1803" extrusionOk="0">
                  <a:moveTo>
                    <a:pt x="3421" y="0"/>
                  </a:moveTo>
                  <a:lnTo>
                    <a:pt x="126" y="0"/>
                  </a:lnTo>
                  <a:cubicBezTo>
                    <a:pt x="57" y="0"/>
                    <a:pt x="1" y="58"/>
                    <a:pt x="1" y="128"/>
                  </a:cubicBezTo>
                  <a:lnTo>
                    <a:pt x="1" y="1677"/>
                  </a:lnTo>
                  <a:cubicBezTo>
                    <a:pt x="1" y="1746"/>
                    <a:pt x="57" y="1803"/>
                    <a:pt x="126" y="1803"/>
                  </a:cubicBezTo>
                  <a:lnTo>
                    <a:pt x="3421" y="1803"/>
                  </a:lnTo>
                  <a:cubicBezTo>
                    <a:pt x="3490" y="1803"/>
                    <a:pt x="3547" y="1746"/>
                    <a:pt x="3547" y="1677"/>
                  </a:cubicBezTo>
                  <a:lnTo>
                    <a:pt x="3547" y="128"/>
                  </a:lnTo>
                  <a:cubicBezTo>
                    <a:pt x="3547" y="58"/>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6"/>
            <p:cNvSpPr/>
            <p:nvPr/>
          </p:nvSpPr>
          <p:spPr>
            <a:xfrm>
              <a:off x="3234184" y="2967165"/>
              <a:ext cx="26069" cy="72326"/>
            </a:xfrm>
            <a:custGeom>
              <a:avLst/>
              <a:gdLst/>
              <a:ahLst/>
              <a:cxnLst/>
              <a:rect l="l" t="t" r="r" b="b"/>
              <a:pathLst>
                <a:path w="940" h="2608" extrusionOk="0">
                  <a:moveTo>
                    <a:pt x="126" y="2608"/>
                  </a:moveTo>
                  <a:lnTo>
                    <a:pt x="814" y="2608"/>
                  </a:lnTo>
                  <a:cubicBezTo>
                    <a:pt x="883" y="2608"/>
                    <a:pt x="939" y="2551"/>
                    <a:pt x="939" y="2482"/>
                  </a:cubicBezTo>
                  <a:lnTo>
                    <a:pt x="939" y="127"/>
                  </a:lnTo>
                  <a:cubicBezTo>
                    <a:pt x="939" y="58"/>
                    <a:pt x="883" y="0"/>
                    <a:pt x="814" y="0"/>
                  </a:cubicBezTo>
                  <a:lnTo>
                    <a:pt x="126" y="0"/>
                  </a:lnTo>
                  <a:cubicBezTo>
                    <a:pt x="57" y="0"/>
                    <a:pt x="1" y="58"/>
                    <a:pt x="1" y="127"/>
                  </a:cubicBezTo>
                  <a:lnTo>
                    <a:pt x="1" y="2482"/>
                  </a:lnTo>
                  <a:cubicBezTo>
                    <a:pt x="1" y="2553"/>
                    <a:pt x="56" y="2608"/>
                    <a:pt x="126" y="260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6"/>
            <p:cNvSpPr/>
            <p:nvPr/>
          </p:nvSpPr>
          <p:spPr>
            <a:xfrm>
              <a:off x="3310199" y="3060735"/>
              <a:ext cx="22380" cy="53219"/>
            </a:xfrm>
            <a:custGeom>
              <a:avLst/>
              <a:gdLst/>
              <a:ahLst/>
              <a:cxnLst/>
              <a:rect l="l" t="t" r="r" b="b"/>
              <a:pathLst>
                <a:path w="807" h="1919" extrusionOk="0">
                  <a:moveTo>
                    <a:pt x="680" y="1"/>
                  </a:moveTo>
                  <a:lnTo>
                    <a:pt x="128" y="1"/>
                  </a:lnTo>
                  <a:cubicBezTo>
                    <a:pt x="59" y="1"/>
                    <a:pt x="1" y="59"/>
                    <a:pt x="1" y="128"/>
                  </a:cubicBezTo>
                  <a:lnTo>
                    <a:pt x="1" y="1792"/>
                  </a:lnTo>
                  <a:cubicBezTo>
                    <a:pt x="1" y="1861"/>
                    <a:pt x="59" y="1918"/>
                    <a:pt x="128" y="1918"/>
                  </a:cubicBezTo>
                  <a:lnTo>
                    <a:pt x="680" y="1918"/>
                  </a:lnTo>
                  <a:cubicBezTo>
                    <a:pt x="749" y="1918"/>
                    <a:pt x="806" y="1861"/>
                    <a:pt x="806" y="1792"/>
                  </a:cubicBezTo>
                  <a:lnTo>
                    <a:pt x="806" y="128"/>
                  </a:lnTo>
                  <a:cubicBezTo>
                    <a:pt x="806" y="59"/>
                    <a:pt x="749" y="1"/>
                    <a:pt x="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6"/>
            <p:cNvSpPr/>
            <p:nvPr/>
          </p:nvSpPr>
          <p:spPr>
            <a:xfrm>
              <a:off x="3495257" y="2825203"/>
              <a:ext cx="98423" cy="50002"/>
            </a:xfrm>
            <a:custGeom>
              <a:avLst/>
              <a:gdLst/>
              <a:ahLst/>
              <a:cxnLst/>
              <a:rect l="l" t="t" r="r" b="b"/>
              <a:pathLst>
                <a:path w="3549" h="1803" extrusionOk="0">
                  <a:moveTo>
                    <a:pt x="3421" y="0"/>
                  </a:moveTo>
                  <a:lnTo>
                    <a:pt x="128" y="0"/>
                  </a:lnTo>
                  <a:cubicBezTo>
                    <a:pt x="59" y="0"/>
                    <a:pt x="0" y="57"/>
                    <a:pt x="0" y="126"/>
                  </a:cubicBezTo>
                  <a:lnTo>
                    <a:pt x="0" y="1676"/>
                  </a:lnTo>
                  <a:cubicBezTo>
                    <a:pt x="0" y="1745"/>
                    <a:pt x="59" y="1803"/>
                    <a:pt x="128" y="1803"/>
                  </a:cubicBezTo>
                  <a:lnTo>
                    <a:pt x="3421" y="1803"/>
                  </a:lnTo>
                  <a:cubicBezTo>
                    <a:pt x="3490" y="1803"/>
                    <a:pt x="3548" y="1745"/>
                    <a:pt x="3548" y="1676"/>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6"/>
            <p:cNvSpPr/>
            <p:nvPr/>
          </p:nvSpPr>
          <p:spPr>
            <a:xfrm>
              <a:off x="3569192" y="2989490"/>
              <a:ext cx="24488" cy="76597"/>
            </a:xfrm>
            <a:custGeom>
              <a:avLst/>
              <a:gdLst/>
              <a:ahLst/>
              <a:cxnLst/>
              <a:rect l="l" t="t" r="r" b="b"/>
              <a:pathLst>
                <a:path w="883" h="2762" extrusionOk="0">
                  <a:moveTo>
                    <a:pt x="755" y="0"/>
                  </a:moveTo>
                  <a:lnTo>
                    <a:pt x="126" y="0"/>
                  </a:lnTo>
                  <a:cubicBezTo>
                    <a:pt x="57" y="0"/>
                    <a:pt x="0" y="59"/>
                    <a:pt x="0" y="128"/>
                  </a:cubicBezTo>
                  <a:lnTo>
                    <a:pt x="0" y="2636"/>
                  </a:lnTo>
                  <a:cubicBezTo>
                    <a:pt x="0" y="2705"/>
                    <a:pt x="57" y="2762"/>
                    <a:pt x="126" y="2762"/>
                  </a:cubicBezTo>
                  <a:lnTo>
                    <a:pt x="755" y="2762"/>
                  </a:lnTo>
                  <a:cubicBezTo>
                    <a:pt x="824" y="2762"/>
                    <a:pt x="882" y="2705"/>
                    <a:pt x="882" y="2636"/>
                  </a:cubicBezTo>
                  <a:lnTo>
                    <a:pt x="882" y="128"/>
                  </a:lnTo>
                  <a:cubicBezTo>
                    <a:pt x="882" y="59"/>
                    <a:pt x="824" y="0"/>
                    <a:pt x="7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6"/>
            <p:cNvSpPr/>
            <p:nvPr/>
          </p:nvSpPr>
          <p:spPr>
            <a:xfrm>
              <a:off x="3543096" y="2896447"/>
              <a:ext cx="50584" cy="72354"/>
            </a:xfrm>
            <a:custGeom>
              <a:avLst/>
              <a:gdLst/>
              <a:ahLst/>
              <a:cxnLst/>
              <a:rect l="l" t="t" r="r" b="b"/>
              <a:pathLst>
                <a:path w="1824" h="2609" extrusionOk="0">
                  <a:moveTo>
                    <a:pt x="1696" y="1"/>
                  </a:moveTo>
                  <a:lnTo>
                    <a:pt x="128" y="1"/>
                  </a:lnTo>
                  <a:cubicBezTo>
                    <a:pt x="59" y="1"/>
                    <a:pt x="1" y="58"/>
                    <a:pt x="1" y="127"/>
                  </a:cubicBezTo>
                  <a:lnTo>
                    <a:pt x="1" y="2481"/>
                  </a:lnTo>
                  <a:cubicBezTo>
                    <a:pt x="1" y="2550"/>
                    <a:pt x="59" y="2608"/>
                    <a:pt x="128" y="2608"/>
                  </a:cubicBezTo>
                  <a:lnTo>
                    <a:pt x="1696" y="2608"/>
                  </a:lnTo>
                  <a:cubicBezTo>
                    <a:pt x="1765" y="2608"/>
                    <a:pt x="1823" y="2550"/>
                    <a:pt x="1823" y="2481"/>
                  </a:cubicBezTo>
                  <a:lnTo>
                    <a:pt x="1823" y="127"/>
                  </a:lnTo>
                  <a:cubicBezTo>
                    <a:pt x="1823" y="58"/>
                    <a:pt x="1765"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6"/>
            <p:cNvSpPr/>
            <p:nvPr/>
          </p:nvSpPr>
          <p:spPr>
            <a:xfrm>
              <a:off x="3495257" y="2896447"/>
              <a:ext cx="26096" cy="72354"/>
            </a:xfrm>
            <a:custGeom>
              <a:avLst/>
              <a:gdLst/>
              <a:ahLst/>
              <a:cxnLst/>
              <a:rect l="l" t="t" r="r" b="b"/>
              <a:pathLst>
                <a:path w="941" h="2609" extrusionOk="0">
                  <a:moveTo>
                    <a:pt x="813" y="1"/>
                  </a:moveTo>
                  <a:lnTo>
                    <a:pt x="128" y="1"/>
                  </a:lnTo>
                  <a:cubicBezTo>
                    <a:pt x="59" y="1"/>
                    <a:pt x="0" y="58"/>
                    <a:pt x="0" y="127"/>
                  </a:cubicBezTo>
                  <a:lnTo>
                    <a:pt x="0" y="2481"/>
                  </a:lnTo>
                  <a:cubicBezTo>
                    <a:pt x="0" y="2550"/>
                    <a:pt x="59" y="2608"/>
                    <a:pt x="128" y="2608"/>
                  </a:cubicBezTo>
                  <a:lnTo>
                    <a:pt x="813" y="2608"/>
                  </a:lnTo>
                  <a:cubicBezTo>
                    <a:pt x="882" y="2608"/>
                    <a:pt x="941" y="2550"/>
                    <a:pt x="941" y="2481"/>
                  </a:cubicBezTo>
                  <a:lnTo>
                    <a:pt x="941" y="127"/>
                  </a:lnTo>
                  <a:cubicBezTo>
                    <a:pt x="941" y="58"/>
                    <a:pt x="882" y="1"/>
                    <a:pt x="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6"/>
            <p:cNvSpPr/>
            <p:nvPr/>
          </p:nvSpPr>
          <p:spPr>
            <a:xfrm>
              <a:off x="3495257" y="2989490"/>
              <a:ext cx="52692" cy="76597"/>
            </a:xfrm>
            <a:custGeom>
              <a:avLst/>
              <a:gdLst/>
              <a:ahLst/>
              <a:cxnLst/>
              <a:rect l="l" t="t" r="r" b="b"/>
              <a:pathLst>
                <a:path w="1900" h="2762" extrusionOk="0">
                  <a:moveTo>
                    <a:pt x="0" y="128"/>
                  </a:moveTo>
                  <a:lnTo>
                    <a:pt x="0" y="2636"/>
                  </a:lnTo>
                  <a:cubicBezTo>
                    <a:pt x="0" y="2705"/>
                    <a:pt x="59" y="2762"/>
                    <a:pt x="128" y="2762"/>
                  </a:cubicBezTo>
                  <a:lnTo>
                    <a:pt x="1772" y="2762"/>
                  </a:lnTo>
                  <a:cubicBezTo>
                    <a:pt x="1841" y="2762"/>
                    <a:pt x="1899" y="2705"/>
                    <a:pt x="1899" y="2636"/>
                  </a:cubicBezTo>
                  <a:lnTo>
                    <a:pt x="1899" y="128"/>
                  </a:lnTo>
                  <a:cubicBezTo>
                    <a:pt x="1899" y="59"/>
                    <a:pt x="1841" y="0"/>
                    <a:pt x="1772" y="0"/>
                  </a:cubicBezTo>
                  <a:lnTo>
                    <a:pt x="128" y="0"/>
                  </a:lnTo>
                  <a:cubicBezTo>
                    <a:pt x="57" y="0"/>
                    <a:pt x="0" y="59"/>
                    <a:pt x="0" y="12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6"/>
            <p:cNvSpPr/>
            <p:nvPr/>
          </p:nvSpPr>
          <p:spPr>
            <a:xfrm>
              <a:off x="3495257" y="3087885"/>
              <a:ext cx="98423" cy="26069"/>
            </a:xfrm>
            <a:custGeom>
              <a:avLst/>
              <a:gdLst/>
              <a:ahLst/>
              <a:cxnLst/>
              <a:rect l="l" t="t" r="r" b="b"/>
              <a:pathLst>
                <a:path w="3549" h="940" extrusionOk="0">
                  <a:moveTo>
                    <a:pt x="3421" y="0"/>
                  </a:moveTo>
                  <a:lnTo>
                    <a:pt x="128" y="0"/>
                  </a:lnTo>
                  <a:cubicBezTo>
                    <a:pt x="59" y="0"/>
                    <a:pt x="0" y="57"/>
                    <a:pt x="0" y="126"/>
                  </a:cubicBezTo>
                  <a:lnTo>
                    <a:pt x="0" y="813"/>
                  </a:lnTo>
                  <a:cubicBezTo>
                    <a:pt x="0" y="882"/>
                    <a:pt x="59" y="939"/>
                    <a:pt x="128" y="939"/>
                  </a:cubicBezTo>
                  <a:lnTo>
                    <a:pt x="3421" y="939"/>
                  </a:lnTo>
                  <a:cubicBezTo>
                    <a:pt x="3490" y="939"/>
                    <a:pt x="3548" y="882"/>
                    <a:pt x="3548" y="813"/>
                  </a:cubicBezTo>
                  <a:lnTo>
                    <a:pt x="3548" y="126"/>
                  </a:lnTo>
                  <a:cubicBezTo>
                    <a:pt x="3548" y="57"/>
                    <a:pt x="3490" y="0"/>
                    <a:pt x="34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6"/>
          <p:cNvGrpSpPr/>
          <p:nvPr/>
        </p:nvGrpSpPr>
        <p:grpSpPr>
          <a:xfrm>
            <a:off x="4004454" y="2786100"/>
            <a:ext cx="359635" cy="296239"/>
            <a:chOff x="4004454" y="2786100"/>
            <a:chExt cx="359635" cy="296239"/>
          </a:xfrm>
        </p:grpSpPr>
        <p:sp>
          <p:nvSpPr>
            <p:cNvPr id="8752" name="Google Shape;8752;p56"/>
            <p:cNvSpPr/>
            <p:nvPr/>
          </p:nvSpPr>
          <p:spPr>
            <a:xfrm>
              <a:off x="4024005"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6"/>
            <p:cNvSpPr/>
            <p:nvPr/>
          </p:nvSpPr>
          <p:spPr>
            <a:xfrm>
              <a:off x="4098578" y="2917968"/>
              <a:ext cx="37550" cy="32586"/>
            </a:xfrm>
            <a:custGeom>
              <a:avLst/>
              <a:gdLst/>
              <a:ahLst/>
              <a:cxnLst/>
              <a:rect l="l" t="t" r="r" b="b"/>
              <a:pathLst>
                <a:path w="1354" h="1175" extrusionOk="0">
                  <a:moveTo>
                    <a:pt x="677" y="1"/>
                  </a:moveTo>
                  <a:lnTo>
                    <a:pt x="1" y="587"/>
                  </a:lnTo>
                  <a:lnTo>
                    <a:pt x="677" y="1174"/>
                  </a:lnTo>
                  <a:lnTo>
                    <a:pt x="1354"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6"/>
            <p:cNvSpPr/>
            <p:nvPr/>
          </p:nvSpPr>
          <p:spPr>
            <a:xfrm>
              <a:off x="4004482" y="2945451"/>
              <a:ext cx="359496" cy="50750"/>
            </a:xfrm>
            <a:custGeom>
              <a:avLst/>
              <a:gdLst/>
              <a:ahLst/>
              <a:cxnLst/>
              <a:rect l="l" t="t" r="r" b="b"/>
              <a:pathLst>
                <a:path w="12963" h="1830" extrusionOk="0">
                  <a:moveTo>
                    <a:pt x="1" y="1"/>
                  </a:moveTo>
                  <a:lnTo>
                    <a:pt x="1" y="1829"/>
                  </a:lnTo>
                  <a:lnTo>
                    <a:pt x="12962" y="1829"/>
                  </a:lnTo>
                  <a:lnTo>
                    <a:pt x="12962" y="1"/>
                  </a:lnTo>
                  <a:lnTo>
                    <a:pt x="11838" y="976"/>
                  </a:lnTo>
                  <a:cubicBezTo>
                    <a:pt x="11769" y="1039"/>
                    <a:pt x="11680" y="1070"/>
                    <a:pt x="11593" y="1070"/>
                  </a:cubicBezTo>
                  <a:cubicBezTo>
                    <a:pt x="11504" y="1070"/>
                    <a:pt x="11416" y="1038"/>
                    <a:pt x="11343" y="976"/>
                  </a:cubicBezTo>
                  <a:lnTo>
                    <a:pt x="10341" y="108"/>
                  </a:lnTo>
                  <a:lnTo>
                    <a:pt x="9338" y="976"/>
                  </a:lnTo>
                  <a:cubicBezTo>
                    <a:pt x="9267" y="1038"/>
                    <a:pt x="9178" y="1070"/>
                    <a:pt x="9088" y="1070"/>
                  </a:cubicBezTo>
                  <a:cubicBezTo>
                    <a:pt x="8999" y="1070"/>
                    <a:pt x="8911" y="1038"/>
                    <a:pt x="8839" y="976"/>
                  </a:cubicBezTo>
                  <a:lnTo>
                    <a:pt x="7833" y="105"/>
                  </a:lnTo>
                  <a:lnTo>
                    <a:pt x="6825" y="976"/>
                  </a:lnTo>
                  <a:cubicBezTo>
                    <a:pt x="6755" y="1038"/>
                    <a:pt x="6667" y="1070"/>
                    <a:pt x="6577" y="1070"/>
                  </a:cubicBezTo>
                  <a:cubicBezTo>
                    <a:pt x="6486" y="1070"/>
                    <a:pt x="6400" y="1038"/>
                    <a:pt x="6327" y="976"/>
                  </a:cubicBezTo>
                  <a:lnTo>
                    <a:pt x="5320" y="105"/>
                  </a:lnTo>
                  <a:lnTo>
                    <a:pt x="4314" y="976"/>
                  </a:lnTo>
                  <a:cubicBezTo>
                    <a:pt x="4244" y="1038"/>
                    <a:pt x="4155" y="1070"/>
                    <a:pt x="4064" y="1070"/>
                  </a:cubicBezTo>
                  <a:cubicBezTo>
                    <a:pt x="3975" y="1070"/>
                    <a:pt x="3888" y="1038"/>
                    <a:pt x="3816" y="976"/>
                  </a:cubicBezTo>
                  <a:lnTo>
                    <a:pt x="2720" y="28"/>
                  </a:lnTo>
                  <a:lnTo>
                    <a:pt x="1625" y="976"/>
                  </a:lnTo>
                  <a:cubicBezTo>
                    <a:pt x="1555" y="1038"/>
                    <a:pt x="1466" y="1070"/>
                    <a:pt x="1377" y="1070"/>
                  </a:cubicBezTo>
                  <a:cubicBezTo>
                    <a:pt x="1286" y="1070"/>
                    <a:pt x="1200" y="1038"/>
                    <a:pt x="1127" y="976"/>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6"/>
            <p:cNvSpPr/>
            <p:nvPr/>
          </p:nvSpPr>
          <p:spPr>
            <a:xfrm>
              <a:off x="4168214" y="2917968"/>
              <a:ext cx="37605" cy="32586"/>
            </a:xfrm>
            <a:custGeom>
              <a:avLst/>
              <a:gdLst/>
              <a:ahLst/>
              <a:cxnLst/>
              <a:rect l="l" t="t" r="r" b="b"/>
              <a:pathLst>
                <a:path w="1356" h="1175" extrusionOk="0">
                  <a:moveTo>
                    <a:pt x="679" y="1"/>
                  </a:moveTo>
                  <a:lnTo>
                    <a:pt x="1" y="587"/>
                  </a:lnTo>
                  <a:lnTo>
                    <a:pt x="679" y="1174"/>
                  </a:lnTo>
                  <a:lnTo>
                    <a:pt x="1355" y="587"/>
                  </a:lnTo>
                  <a:lnTo>
                    <a:pt x="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6"/>
            <p:cNvSpPr/>
            <p:nvPr/>
          </p:nvSpPr>
          <p:spPr>
            <a:xfrm>
              <a:off x="4004620" y="2786100"/>
              <a:ext cx="359469" cy="65449"/>
            </a:xfrm>
            <a:custGeom>
              <a:avLst/>
              <a:gdLst/>
              <a:ahLst/>
              <a:cxnLst/>
              <a:rect l="l" t="t" r="r" b="b"/>
              <a:pathLst>
                <a:path w="12962" h="2360" extrusionOk="0">
                  <a:moveTo>
                    <a:pt x="381" y="1"/>
                  </a:moveTo>
                  <a:cubicBezTo>
                    <a:pt x="171" y="1"/>
                    <a:pt x="0" y="171"/>
                    <a:pt x="0" y="381"/>
                  </a:cubicBezTo>
                  <a:lnTo>
                    <a:pt x="0" y="2360"/>
                  </a:lnTo>
                  <a:lnTo>
                    <a:pt x="12962" y="2360"/>
                  </a:lnTo>
                  <a:lnTo>
                    <a:pt x="12962" y="381"/>
                  </a:lnTo>
                  <a:cubicBezTo>
                    <a:pt x="12962" y="171"/>
                    <a:pt x="12792" y="1"/>
                    <a:pt x="125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6"/>
            <p:cNvSpPr/>
            <p:nvPr/>
          </p:nvSpPr>
          <p:spPr>
            <a:xfrm>
              <a:off x="4004454" y="2872292"/>
              <a:ext cx="359469" cy="50723"/>
            </a:xfrm>
            <a:custGeom>
              <a:avLst/>
              <a:gdLst/>
              <a:ahLst/>
              <a:cxnLst/>
              <a:rect l="l" t="t" r="r" b="b"/>
              <a:pathLst>
                <a:path w="12962" h="1829" extrusionOk="0">
                  <a:moveTo>
                    <a:pt x="0" y="1"/>
                  </a:moveTo>
                  <a:lnTo>
                    <a:pt x="0" y="1829"/>
                  </a:lnTo>
                  <a:lnTo>
                    <a:pt x="6" y="1829"/>
                  </a:lnTo>
                  <a:lnTo>
                    <a:pt x="1132" y="852"/>
                  </a:lnTo>
                  <a:cubicBezTo>
                    <a:pt x="1203" y="790"/>
                    <a:pt x="1291" y="759"/>
                    <a:pt x="1380" y="759"/>
                  </a:cubicBezTo>
                  <a:cubicBezTo>
                    <a:pt x="1469" y="759"/>
                    <a:pt x="1557" y="790"/>
                    <a:pt x="1628" y="852"/>
                  </a:cubicBezTo>
                  <a:lnTo>
                    <a:pt x="2723" y="1801"/>
                  </a:lnTo>
                  <a:lnTo>
                    <a:pt x="3818" y="852"/>
                  </a:lnTo>
                  <a:cubicBezTo>
                    <a:pt x="3890" y="790"/>
                    <a:pt x="3978" y="759"/>
                    <a:pt x="4067" y="759"/>
                  </a:cubicBezTo>
                  <a:cubicBezTo>
                    <a:pt x="4155" y="759"/>
                    <a:pt x="4244" y="790"/>
                    <a:pt x="4315" y="852"/>
                  </a:cubicBezTo>
                  <a:lnTo>
                    <a:pt x="5321" y="1725"/>
                  </a:lnTo>
                  <a:lnTo>
                    <a:pt x="6328" y="852"/>
                  </a:lnTo>
                  <a:cubicBezTo>
                    <a:pt x="6399" y="790"/>
                    <a:pt x="6488" y="759"/>
                    <a:pt x="6577" y="759"/>
                  </a:cubicBezTo>
                  <a:cubicBezTo>
                    <a:pt x="6666" y="759"/>
                    <a:pt x="6754" y="790"/>
                    <a:pt x="6825" y="852"/>
                  </a:cubicBezTo>
                  <a:lnTo>
                    <a:pt x="7831" y="1725"/>
                  </a:lnTo>
                  <a:lnTo>
                    <a:pt x="8837" y="852"/>
                  </a:lnTo>
                  <a:cubicBezTo>
                    <a:pt x="8908" y="790"/>
                    <a:pt x="8997" y="759"/>
                    <a:pt x="9086" y="759"/>
                  </a:cubicBezTo>
                  <a:cubicBezTo>
                    <a:pt x="9175" y="759"/>
                    <a:pt x="9264" y="790"/>
                    <a:pt x="9334" y="852"/>
                  </a:cubicBezTo>
                  <a:lnTo>
                    <a:pt x="10337" y="1722"/>
                  </a:lnTo>
                  <a:lnTo>
                    <a:pt x="11341" y="852"/>
                  </a:lnTo>
                  <a:cubicBezTo>
                    <a:pt x="11411" y="790"/>
                    <a:pt x="11500" y="759"/>
                    <a:pt x="11588" y="759"/>
                  </a:cubicBezTo>
                  <a:cubicBezTo>
                    <a:pt x="11677" y="759"/>
                    <a:pt x="11765" y="790"/>
                    <a:pt x="11836" y="852"/>
                  </a:cubicBezTo>
                  <a:lnTo>
                    <a:pt x="12962" y="1829"/>
                  </a:ln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6"/>
            <p:cNvSpPr/>
            <p:nvPr/>
          </p:nvSpPr>
          <p:spPr>
            <a:xfrm>
              <a:off x="4237823" y="2917968"/>
              <a:ext cx="37578" cy="32586"/>
            </a:xfrm>
            <a:custGeom>
              <a:avLst/>
              <a:gdLst/>
              <a:ahLst/>
              <a:cxnLst/>
              <a:rect l="l" t="t" r="r" b="b"/>
              <a:pathLst>
                <a:path w="1355" h="1175" extrusionOk="0">
                  <a:moveTo>
                    <a:pt x="678" y="1"/>
                  </a:moveTo>
                  <a:lnTo>
                    <a:pt x="0" y="587"/>
                  </a:lnTo>
                  <a:lnTo>
                    <a:pt x="678" y="1174"/>
                  </a:lnTo>
                  <a:lnTo>
                    <a:pt x="1355" y="587"/>
                  </a:lnTo>
                  <a:lnTo>
                    <a:pt x="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6"/>
            <p:cNvSpPr/>
            <p:nvPr/>
          </p:nvSpPr>
          <p:spPr>
            <a:xfrm>
              <a:off x="4004620" y="3016890"/>
              <a:ext cx="359469" cy="65449"/>
            </a:xfrm>
            <a:custGeom>
              <a:avLst/>
              <a:gdLst/>
              <a:ahLst/>
              <a:cxnLst/>
              <a:rect l="l" t="t" r="r" b="b"/>
              <a:pathLst>
                <a:path w="12962" h="2360" extrusionOk="0">
                  <a:moveTo>
                    <a:pt x="0" y="0"/>
                  </a:moveTo>
                  <a:lnTo>
                    <a:pt x="0" y="1979"/>
                  </a:lnTo>
                  <a:cubicBezTo>
                    <a:pt x="0" y="2191"/>
                    <a:pt x="169" y="2359"/>
                    <a:pt x="381" y="2359"/>
                  </a:cubicBezTo>
                  <a:lnTo>
                    <a:pt x="12583" y="2359"/>
                  </a:lnTo>
                  <a:cubicBezTo>
                    <a:pt x="12792" y="2359"/>
                    <a:pt x="12962" y="2188"/>
                    <a:pt x="12962" y="1979"/>
                  </a:cubicBezTo>
                  <a:lnTo>
                    <a:pt x="129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6"/>
            <p:cNvSpPr/>
            <p:nvPr/>
          </p:nvSpPr>
          <p:spPr>
            <a:xfrm>
              <a:off x="4307210" y="2917968"/>
              <a:ext cx="37550" cy="32586"/>
            </a:xfrm>
            <a:custGeom>
              <a:avLst/>
              <a:gdLst/>
              <a:ahLst/>
              <a:cxnLst/>
              <a:rect l="l" t="t" r="r" b="b"/>
              <a:pathLst>
                <a:path w="1354" h="1175" extrusionOk="0">
                  <a:moveTo>
                    <a:pt x="677" y="1"/>
                  </a:moveTo>
                  <a:lnTo>
                    <a:pt x="0" y="587"/>
                  </a:lnTo>
                  <a:lnTo>
                    <a:pt x="677" y="1174"/>
                  </a:lnTo>
                  <a:lnTo>
                    <a:pt x="1353" y="587"/>
                  </a:lnTo>
                  <a:lnTo>
                    <a:pt x="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56"/>
          <p:cNvGrpSpPr/>
          <p:nvPr/>
        </p:nvGrpSpPr>
        <p:grpSpPr>
          <a:xfrm>
            <a:off x="4814770" y="2753902"/>
            <a:ext cx="303477" cy="360689"/>
            <a:chOff x="4814770" y="2753902"/>
            <a:chExt cx="303477" cy="360689"/>
          </a:xfrm>
        </p:grpSpPr>
        <p:sp>
          <p:nvSpPr>
            <p:cNvPr id="8762" name="Google Shape;8762;p56"/>
            <p:cNvSpPr/>
            <p:nvPr/>
          </p:nvSpPr>
          <p:spPr>
            <a:xfrm>
              <a:off x="4840977" y="2965612"/>
              <a:ext cx="250508" cy="148424"/>
            </a:xfrm>
            <a:custGeom>
              <a:avLst/>
              <a:gdLst/>
              <a:ahLst/>
              <a:cxnLst/>
              <a:rect l="l" t="t" r="r" b="b"/>
              <a:pathLst>
                <a:path w="9033" h="5352" extrusionOk="0">
                  <a:moveTo>
                    <a:pt x="1" y="1"/>
                  </a:moveTo>
                  <a:lnTo>
                    <a:pt x="1" y="4971"/>
                  </a:lnTo>
                  <a:lnTo>
                    <a:pt x="4" y="4971"/>
                  </a:lnTo>
                  <a:cubicBezTo>
                    <a:pt x="4" y="5183"/>
                    <a:pt x="174" y="5351"/>
                    <a:pt x="383" y="5351"/>
                  </a:cubicBezTo>
                  <a:lnTo>
                    <a:pt x="2726" y="5351"/>
                  </a:lnTo>
                  <a:lnTo>
                    <a:pt x="2726" y="1128"/>
                  </a:lnTo>
                  <a:cubicBezTo>
                    <a:pt x="2726" y="918"/>
                    <a:pt x="2897" y="750"/>
                    <a:pt x="3105" y="750"/>
                  </a:cubicBezTo>
                  <a:lnTo>
                    <a:pt x="5949" y="750"/>
                  </a:lnTo>
                  <a:cubicBezTo>
                    <a:pt x="6159" y="750"/>
                    <a:pt x="6328" y="920"/>
                    <a:pt x="6328" y="1128"/>
                  </a:cubicBezTo>
                  <a:lnTo>
                    <a:pt x="6328" y="5351"/>
                  </a:lnTo>
                  <a:lnTo>
                    <a:pt x="8652" y="5351"/>
                  </a:lnTo>
                  <a:cubicBezTo>
                    <a:pt x="8864" y="5351"/>
                    <a:pt x="9032" y="5179"/>
                    <a:pt x="9032" y="4971"/>
                  </a:cubicBezTo>
                  <a:lnTo>
                    <a:pt x="9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6"/>
            <p:cNvSpPr/>
            <p:nvPr/>
          </p:nvSpPr>
          <p:spPr>
            <a:xfrm>
              <a:off x="4937847" y="3007683"/>
              <a:ext cx="57462" cy="106909"/>
            </a:xfrm>
            <a:custGeom>
              <a:avLst/>
              <a:gdLst/>
              <a:ahLst/>
              <a:cxnLst/>
              <a:rect l="l" t="t" r="r" b="b"/>
              <a:pathLst>
                <a:path w="2072" h="3855" extrusionOk="0">
                  <a:moveTo>
                    <a:pt x="0" y="1"/>
                  </a:moveTo>
                  <a:lnTo>
                    <a:pt x="0" y="3854"/>
                  </a:lnTo>
                  <a:lnTo>
                    <a:pt x="2071" y="3854"/>
                  </a:lnTo>
                  <a:lnTo>
                    <a:pt x="2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6"/>
            <p:cNvSpPr/>
            <p:nvPr/>
          </p:nvSpPr>
          <p:spPr>
            <a:xfrm>
              <a:off x="4873896" y="2753902"/>
              <a:ext cx="185004" cy="106521"/>
            </a:xfrm>
            <a:custGeom>
              <a:avLst/>
              <a:gdLst/>
              <a:ahLst/>
              <a:cxnLst/>
              <a:rect l="l" t="t" r="r" b="b"/>
              <a:pathLst>
                <a:path w="6671" h="3841" extrusionOk="0">
                  <a:moveTo>
                    <a:pt x="3336" y="1"/>
                  </a:moveTo>
                  <a:cubicBezTo>
                    <a:pt x="3231" y="1"/>
                    <a:pt x="3130" y="42"/>
                    <a:pt x="3060" y="119"/>
                  </a:cubicBezTo>
                  <a:lnTo>
                    <a:pt x="141" y="3199"/>
                  </a:lnTo>
                  <a:cubicBezTo>
                    <a:pt x="18" y="3326"/>
                    <a:pt x="1" y="3526"/>
                    <a:pt x="105" y="3677"/>
                  </a:cubicBezTo>
                  <a:cubicBezTo>
                    <a:pt x="176" y="3780"/>
                    <a:pt x="299" y="3840"/>
                    <a:pt x="424" y="3840"/>
                  </a:cubicBezTo>
                  <a:lnTo>
                    <a:pt x="6244" y="3840"/>
                  </a:lnTo>
                  <a:cubicBezTo>
                    <a:pt x="6364" y="3840"/>
                    <a:pt x="6479" y="3789"/>
                    <a:pt x="6551" y="3694"/>
                  </a:cubicBezTo>
                  <a:cubicBezTo>
                    <a:pt x="6670" y="3541"/>
                    <a:pt x="6655" y="3332"/>
                    <a:pt x="6528" y="3197"/>
                  </a:cubicBezTo>
                  <a:lnTo>
                    <a:pt x="3612" y="119"/>
                  </a:lnTo>
                  <a:cubicBezTo>
                    <a:pt x="3541" y="42"/>
                    <a:pt x="3438" y="1"/>
                    <a:pt x="33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6"/>
            <p:cNvSpPr/>
            <p:nvPr/>
          </p:nvSpPr>
          <p:spPr>
            <a:xfrm>
              <a:off x="4814770" y="2881611"/>
              <a:ext cx="303477" cy="63286"/>
            </a:xfrm>
            <a:custGeom>
              <a:avLst/>
              <a:gdLst/>
              <a:ahLst/>
              <a:cxnLst/>
              <a:rect l="l" t="t" r="r" b="b"/>
              <a:pathLst>
                <a:path w="10943" h="2282" extrusionOk="0">
                  <a:moveTo>
                    <a:pt x="1558" y="0"/>
                  </a:moveTo>
                  <a:lnTo>
                    <a:pt x="116" y="1643"/>
                  </a:lnTo>
                  <a:cubicBezTo>
                    <a:pt x="39" y="1732"/>
                    <a:pt x="1" y="1849"/>
                    <a:pt x="22" y="1962"/>
                  </a:cubicBezTo>
                  <a:cubicBezTo>
                    <a:pt x="55" y="2151"/>
                    <a:pt x="216" y="2281"/>
                    <a:pt x="400" y="2281"/>
                  </a:cubicBezTo>
                  <a:lnTo>
                    <a:pt x="10531" y="2281"/>
                  </a:lnTo>
                  <a:cubicBezTo>
                    <a:pt x="10680" y="2281"/>
                    <a:pt x="10816" y="2194"/>
                    <a:pt x="10878" y="2057"/>
                  </a:cubicBezTo>
                  <a:cubicBezTo>
                    <a:pt x="10942" y="1924"/>
                    <a:pt x="10916" y="1763"/>
                    <a:pt x="10820" y="1649"/>
                  </a:cubicBezTo>
                  <a:lnTo>
                    <a:pt x="93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56"/>
          <p:cNvGrpSpPr/>
          <p:nvPr/>
        </p:nvGrpSpPr>
        <p:grpSpPr>
          <a:xfrm>
            <a:off x="5549598" y="2754124"/>
            <a:ext cx="361105" cy="360328"/>
            <a:chOff x="5549598" y="2754124"/>
            <a:chExt cx="361105" cy="360328"/>
          </a:xfrm>
        </p:grpSpPr>
        <p:sp>
          <p:nvSpPr>
            <p:cNvPr id="8767" name="Google Shape;8767;p56"/>
            <p:cNvSpPr/>
            <p:nvPr/>
          </p:nvSpPr>
          <p:spPr>
            <a:xfrm>
              <a:off x="5560025" y="3025570"/>
              <a:ext cx="84029" cy="88799"/>
            </a:xfrm>
            <a:custGeom>
              <a:avLst/>
              <a:gdLst/>
              <a:ahLst/>
              <a:cxnLst/>
              <a:rect l="l" t="t" r="r" b="b"/>
              <a:pathLst>
                <a:path w="3030" h="3202" extrusionOk="0">
                  <a:moveTo>
                    <a:pt x="0" y="0"/>
                  </a:moveTo>
                  <a:lnTo>
                    <a:pt x="0" y="2821"/>
                  </a:lnTo>
                  <a:cubicBezTo>
                    <a:pt x="2" y="3031"/>
                    <a:pt x="171" y="3202"/>
                    <a:pt x="382" y="3202"/>
                  </a:cubicBezTo>
                  <a:lnTo>
                    <a:pt x="3030" y="3202"/>
                  </a:lnTo>
                  <a:lnTo>
                    <a:pt x="30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6"/>
            <p:cNvSpPr/>
            <p:nvPr/>
          </p:nvSpPr>
          <p:spPr>
            <a:xfrm>
              <a:off x="5817438" y="3025570"/>
              <a:ext cx="83530" cy="88799"/>
            </a:xfrm>
            <a:custGeom>
              <a:avLst/>
              <a:gdLst/>
              <a:ahLst/>
              <a:cxnLst/>
              <a:rect l="l" t="t" r="r" b="b"/>
              <a:pathLst>
                <a:path w="3012" h="3202" extrusionOk="0">
                  <a:moveTo>
                    <a:pt x="0" y="0"/>
                  </a:moveTo>
                  <a:lnTo>
                    <a:pt x="0" y="3202"/>
                  </a:lnTo>
                  <a:lnTo>
                    <a:pt x="2629" y="3202"/>
                  </a:lnTo>
                  <a:cubicBezTo>
                    <a:pt x="2839" y="3202"/>
                    <a:pt x="3011" y="3031"/>
                    <a:pt x="3011" y="2821"/>
                  </a:cubicBezTo>
                  <a:lnTo>
                    <a:pt x="30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6"/>
            <p:cNvSpPr/>
            <p:nvPr/>
          </p:nvSpPr>
          <p:spPr>
            <a:xfrm>
              <a:off x="5560081" y="2937325"/>
              <a:ext cx="84029" cy="67002"/>
            </a:xfrm>
            <a:custGeom>
              <a:avLst/>
              <a:gdLst/>
              <a:ahLst/>
              <a:cxnLst/>
              <a:rect l="l" t="t" r="r" b="b"/>
              <a:pathLst>
                <a:path w="3030" h="2416" extrusionOk="0">
                  <a:moveTo>
                    <a:pt x="0" y="1"/>
                  </a:moveTo>
                  <a:lnTo>
                    <a:pt x="0" y="2415"/>
                  </a:lnTo>
                  <a:lnTo>
                    <a:pt x="1132" y="2415"/>
                  </a:lnTo>
                  <a:lnTo>
                    <a:pt x="1132" y="1662"/>
                  </a:lnTo>
                  <a:cubicBezTo>
                    <a:pt x="1132" y="1480"/>
                    <a:pt x="1258" y="1314"/>
                    <a:pt x="1439" y="1280"/>
                  </a:cubicBezTo>
                  <a:cubicBezTo>
                    <a:pt x="1465" y="1275"/>
                    <a:pt x="1490" y="1273"/>
                    <a:pt x="1516" y="1273"/>
                  </a:cubicBezTo>
                  <a:cubicBezTo>
                    <a:pt x="1726" y="1273"/>
                    <a:pt x="1899" y="1443"/>
                    <a:pt x="1899" y="1654"/>
                  </a:cubicBezTo>
                  <a:lnTo>
                    <a:pt x="1899" y="2415"/>
                  </a:lnTo>
                  <a:lnTo>
                    <a:pt x="3029" y="2415"/>
                  </a:lnTo>
                  <a:lnTo>
                    <a:pt x="3029" y="2"/>
                  </a:lnTo>
                  <a:cubicBezTo>
                    <a:pt x="3029" y="2"/>
                    <a:pt x="8" y="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6"/>
            <p:cNvSpPr/>
            <p:nvPr/>
          </p:nvSpPr>
          <p:spPr>
            <a:xfrm>
              <a:off x="5817438" y="2937325"/>
              <a:ext cx="83530" cy="67002"/>
            </a:xfrm>
            <a:custGeom>
              <a:avLst/>
              <a:gdLst/>
              <a:ahLst/>
              <a:cxnLst/>
              <a:rect l="l" t="t" r="r" b="b"/>
              <a:pathLst>
                <a:path w="3012" h="2416" extrusionOk="0">
                  <a:moveTo>
                    <a:pt x="3011" y="1"/>
                  </a:moveTo>
                  <a:cubicBezTo>
                    <a:pt x="3004" y="1"/>
                    <a:pt x="0" y="2"/>
                    <a:pt x="0" y="2"/>
                  </a:cubicBezTo>
                  <a:lnTo>
                    <a:pt x="0" y="2415"/>
                  </a:lnTo>
                  <a:lnTo>
                    <a:pt x="1112" y="2415"/>
                  </a:lnTo>
                  <a:lnTo>
                    <a:pt x="1112" y="1662"/>
                  </a:lnTo>
                  <a:cubicBezTo>
                    <a:pt x="1112" y="1480"/>
                    <a:pt x="1240" y="1314"/>
                    <a:pt x="1419" y="1280"/>
                  </a:cubicBezTo>
                  <a:cubicBezTo>
                    <a:pt x="1445" y="1275"/>
                    <a:pt x="1471" y="1273"/>
                    <a:pt x="1496" y="1273"/>
                  </a:cubicBezTo>
                  <a:cubicBezTo>
                    <a:pt x="1708" y="1273"/>
                    <a:pt x="1879" y="1443"/>
                    <a:pt x="1879" y="1654"/>
                  </a:cubicBezTo>
                  <a:lnTo>
                    <a:pt x="1879" y="2415"/>
                  </a:lnTo>
                  <a:lnTo>
                    <a:pt x="3011" y="2415"/>
                  </a:lnTo>
                  <a:lnTo>
                    <a:pt x="30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6"/>
            <p:cNvSpPr/>
            <p:nvPr/>
          </p:nvSpPr>
          <p:spPr>
            <a:xfrm>
              <a:off x="5549598" y="2808563"/>
              <a:ext cx="125684" cy="107990"/>
            </a:xfrm>
            <a:custGeom>
              <a:avLst/>
              <a:gdLst/>
              <a:ahLst/>
              <a:cxnLst/>
              <a:rect l="l" t="t" r="r" b="b"/>
              <a:pathLst>
                <a:path w="4532" h="3894" extrusionOk="0">
                  <a:moveTo>
                    <a:pt x="2276" y="1534"/>
                  </a:moveTo>
                  <a:cubicBezTo>
                    <a:pt x="2302" y="1534"/>
                    <a:pt x="2328" y="1537"/>
                    <a:pt x="2355" y="1542"/>
                  </a:cubicBezTo>
                  <a:cubicBezTo>
                    <a:pt x="2535" y="1576"/>
                    <a:pt x="2660" y="1739"/>
                    <a:pt x="2660" y="1923"/>
                  </a:cubicBezTo>
                  <a:lnTo>
                    <a:pt x="2660" y="2782"/>
                  </a:lnTo>
                  <a:cubicBezTo>
                    <a:pt x="2660" y="2964"/>
                    <a:pt x="2533" y="3127"/>
                    <a:pt x="2355" y="3164"/>
                  </a:cubicBezTo>
                  <a:cubicBezTo>
                    <a:pt x="2329" y="3169"/>
                    <a:pt x="2303" y="3171"/>
                    <a:pt x="2278" y="3171"/>
                  </a:cubicBezTo>
                  <a:cubicBezTo>
                    <a:pt x="2066" y="3171"/>
                    <a:pt x="1894" y="3000"/>
                    <a:pt x="1894" y="2788"/>
                  </a:cubicBezTo>
                  <a:lnTo>
                    <a:pt x="1894" y="1918"/>
                  </a:lnTo>
                  <a:cubicBezTo>
                    <a:pt x="1894" y="1706"/>
                    <a:pt x="2064" y="1534"/>
                    <a:pt x="2276" y="1534"/>
                  </a:cubicBezTo>
                  <a:close/>
                  <a:moveTo>
                    <a:pt x="412" y="1"/>
                  </a:moveTo>
                  <a:cubicBezTo>
                    <a:pt x="217" y="1"/>
                    <a:pt x="47" y="143"/>
                    <a:pt x="25" y="340"/>
                  </a:cubicBezTo>
                  <a:cubicBezTo>
                    <a:pt x="1" y="561"/>
                    <a:pt x="165" y="748"/>
                    <a:pt x="378" y="763"/>
                  </a:cubicBezTo>
                  <a:lnTo>
                    <a:pt x="378" y="3894"/>
                  </a:lnTo>
                  <a:cubicBezTo>
                    <a:pt x="386" y="3894"/>
                    <a:pt x="395" y="3892"/>
                    <a:pt x="403" y="3892"/>
                  </a:cubicBezTo>
                  <a:lnTo>
                    <a:pt x="3417" y="3892"/>
                  </a:lnTo>
                  <a:lnTo>
                    <a:pt x="3417" y="3894"/>
                  </a:lnTo>
                  <a:cubicBezTo>
                    <a:pt x="3493" y="3263"/>
                    <a:pt x="3759" y="2688"/>
                    <a:pt x="4156" y="2230"/>
                  </a:cubicBezTo>
                  <a:lnTo>
                    <a:pt x="4156" y="763"/>
                  </a:lnTo>
                  <a:cubicBezTo>
                    <a:pt x="4368" y="749"/>
                    <a:pt x="4532" y="562"/>
                    <a:pt x="4507" y="340"/>
                  </a:cubicBezTo>
                  <a:cubicBezTo>
                    <a:pt x="4487" y="146"/>
                    <a:pt x="4316" y="1"/>
                    <a:pt x="4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6"/>
            <p:cNvSpPr/>
            <p:nvPr/>
          </p:nvSpPr>
          <p:spPr>
            <a:xfrm>
              <a:off x="5796112" y="2808619"/>
              <a:ext cx="104857" cy="108074"/>
            </a:xfrm>
            <a:custGeom>
              <a:avLst/>
              <a:gdLst/>
              <a:ahLst/>
              <a:cxnLst/>
              <a:rect l="l" t="t" r="r" b="b"/>
              <a:pathLst>
                <a:path w="3781" h="3897" extrusionOk="0">
                  <a:moveTo>
                    <a:pt x="1882" y="1532"/>
                  </a:moveTo>
                  <a:cubicBezTo>
                    <a:pt x="2093" y="1532"/>
                    <a:pt x="2265" y="1704"/>
                    <a:pt x="2265" y="1916"/>
                  </a:cubicBezTo>
                  <a:lnTo>
                    <a:pt x="2265" y="2786"/>
                  </a:lnTo>
                  <a:cubicBezTo>
                    <a:pt x="2265" y="2998"/>
                    <a:pt x="2093" y="3169"/>
                    <a:pt x="1881" y="3169"/>
                  </a:cubicBezTo>
                  <a:cubicBezTo>
                    <a:pt x="1855" y="3169"/>
                    <a:pt x="1829" y="3167"/>
                    <a:pt x="1803" y="3162"/>
                  </a:cubicBezTo>
                  <a:cubicBezTo>
                    <a:pt x="1622" y="3128"/>
                    <a:pt x="1498" y="2964"/>
                    <a:pt x="1498" y="2780"/>
                  </a:cubicBezTo>
                  <a:lnTo>
                    <a:pt x="1498" y="1921"/>
                  </a:lnTo>
                  <a:cubicBezTo>
                    <a:pt x="1498" y="1740"/>
                    <a:pt x="1625" y="1576"/>
                    <a:pt x="1803" y="1540"/>
                  </a:cubicBezTo>
                  <a:cubicBezTo>
                    <a:pt x="1830" y="1535"/>
                    <a:pt x="1856" y="1532"/>
                    <a:pt x="1882" y="1532"/>
                  </a:cubicBezTo>
                  <a:close/>
                  <a:moveTo>
                    <a:pt x="383" y="0"/>
                  </a:moveTo>
                  <a:cubicBezTo>
                    <a:pt x="171" y="0"/>
                    <a:pt x="1" y="171"/>
                    <a:pt x="1" y="382"/>
                  </a:cubicBezTo>
                  <a:lnTo>
                    <a:pt x="1" y="2229"/>
                  </a:lnTo>
                  <a:cubicBezTo>
                    <a:pt x="395" y="2688"/>
                    <a:pt x="662" y="3261"/>
                    <a:pt x="739" y="3895"/>
                  </a:cubicBezTo>
                  <a:lnTo>
                    <a:pt x="3753" y="3895"/>
                  </a:lnTo>
                  <a:cubicBezTo>
                    <a:pt x="3760" y="3895"/>
                    <a:pt x="3770" y="3895"/>
                    <a:pt x="3777" y="3896"/>
                  </a:cubicBezTo>
                  <a:lnTo>
                    <a:pt x="3777" y="382"/>
                  </a:lnTo>
                  <a:cubicBezTo>
                    <a:pt x="3780" y="171"/>
                    <a:pt x="3608" y="0"/>
                    <a:pt x="3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6"/>
            <p:cNvSpPr/>
            <p:nvPr/>
          </p:nvSpPr>
          <p:spPr>
            <a:xfrm>
              <a:off x="5550153" y="2916526"/>
              <a:ext cx="9901" cy="21104"/>
            </a:xfrm>
            <a:custGeom>
              <a:avLst/>
              <a:gdLst/>
              <a:ahLst/>
              <a:cxnLst/>
              <a:rect l="l" t="t" r="r" b="b"/>
              <a:pathLst>
                <a:path w="357" h="761" extrusionOk="0">
                  <a:moveTo>
                    <a:pt x="356" y="1"/>
                  </a:moveTo>
                  <a:cubicBezTo>
                    <a:pt x="159" y="15"/>
                    <a:pt x="1" y="179"/>
                    <a:pt x="1" y="381"/>
                  </a:cubicBezTo>
                  <a:cubicBezTo>
                    <a:pt x="1" y="582"/>
                    <a:pt x="159" y="748"/>
                    <a:pt x="356" y="760"/>
                  </a:cubicBezTo>
                  <a:lnTo>
                    <a:pt x="3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6"/>
            <p:cNvSpPr/>
            <p:nvPr/>
          </p:nvSpPr>
          <p:spPr>
            <a:xfrm>
              <a:off x="5900941" y="2916526"/>
              <a:ext cx="9762" cy="21104"/>
            </a:xfrm>
            <a:custGeom>
              <a:avLst/>
              <a:gdLst/>
              <a:ahLst/>
              <a:cxnLst/>
              <a:rect l="l" t="t" r="r" b="b"/>
              <a:pathLst>
                <a:path w="352" h="761" extrusionOk="0">
                  <a:moveTo>
                    <a:pt x="0" y="1"/>
                  </a:moveTo>
                  <a:lnTo>
                    <a:pt x="0" y="760"/>
                  </a:lnTo>
                  <a:cubicBezTo>
                    <a:pt x="197" y="748"/>
                    <a:pt x="352" y="582"/>
                    <a:pt x="352" y="381"/>
                  </a:cubicBezTo>
                  <a:cubicBezTo>
                    <a:pt x="352" y="180"/>
                    <a:pt x="197" y="16"/>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6"/>
            <p:cNvSpPr/>
            <p:nvPr/>
          </p:nvSpPr>
          <p:spPr>
            <a:xfrm>
              <a:off x="5720153" y="2826728"/>
              <a:ext cx="21299" cy="14504"/>
            </a:xfrm>
            <a:custGeom>
              <a:avLst/>
              <a:gdLst/>
              <a:ahLst/>
              <a:cxnLst/>
              <a:rect l="l" t="t" r="r" b="b"/>
              <a:pathLst>
                <a:path w="768" h="523" extrusionOk="0">
                  <a:moveTo>
                    <a:pt x="385" y="1"/>
                  </a:moveTo>
                  <a:cubicBezTo>
                    <a:pt x="173" y="1"/>
                    <a:pt x="0" y="172"/>
                    <a:pt x="0" y="384"/>
                  </a:cubicBezTo>
                  <a:lnTo>
                    <a:pt x="0" y="522"/>
                  </a:lnTo>
                  <a:cubicBezTo>
                    <a:pt x="126" y="507"/>
                    <a:pt x="253" y="499"/>
                    <a:pt x="384" y="499"/>
                  </a:cubicBezTo>
                  <a:cubicBezTo>
                    <a:pt x="393" y="499"/>
                    <a:pt x="402" y="499"/>
                    <a:pt x="411" y="499"/>
                  </a:cubicBezTo>
                  <a:cubicBezTo>
                    <a:pt x="530" y="499"/>
                    <a:pt x="649" y="508"/>
                    <a:pt x="767" y="522"/>
                  </a:cubicBezTo>
                  <a:lnTo>
                    <a:pt x="767" y="390"/>
                  </a:lnTo>
                  <a:cubicBezTo>
                    <a:pt x="767" y="208"/>
                    <a:pt x="640" y="45"/>
                    <a:pt x="462" y="8"/>
                  </a:cubicBezTo>
                  <a:cubicBezTo>
                    <a:pt x="436" y="3"/>
                    <a:pt x="410" y="1"/>
                    <a:pt x="3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6"/>
            <p:cNvSpPr/>
            <p:nvPr/>
          </p:nvSpPr>
          <p:spPr>
            <a:xfrm>
              <a:off x="5665298" y="2861615"/>
              <a:ext cx="130842" cy="252837"/>
            </a:xfrm>
            <a:custGeom>
              <a:avLst/>
              <a:gdLst/>
              <a:ahLst/>
              <a:cxnLst/>
              <a:rect l="l" t="t" r="r" b="b"/>
              <a:pathLst>
                <a:path w="4718" h="9117" extrusionOk="0">
                  <a:moveTo>
                    <a:pt x="883" y="2226"/>
                  </a:moveTo>
                  <a:cubicBezTo>
                    <a:pt x="1095" y="2226"/>
                    <a:pt x="1268" y="2397"/>
                    <a:pt x="1268" y="2610"/>
                  </a:cubicBezTo>
                  <a:lnTo>
                    <a:pt x="1268" y="3443"/>
                  </a:lnTo>
                  <a:cubicBezTo>
                    <a:pt x="1268" y="3655"/>
                    <a:pt x="1096" y="3826"/>
                    <a:pt x="884" y="3826"/>
                  </a:cubicBezTo>
                  <a:cubicBezTo>
                    <a:pt x="858" y="3826"/>
                    <a:pt x="832" y="3824"/>
                    <a:pt x="806" y="3818"/>
                  </a:cubicBezTo>
                  <a:cubicBezTo>
                    <a:pt x="625" y="3783"/>
                    <a:pt x="501" y="3621"/>
                    <a:pt x="501" y="3436"/>
                  </a:cubicBezTo>
                  <a:lnTo>
                    <a:pt x="501" y="2616"/>
                  </a:lnTo>
                  <a:cubicBezTo>
                    <a:pt x="501" y="2433"/>
                    <a:pt x="628" y="2271"/>
                    <a:pt x="806" y="2234"/>
                  </a:cubicBezTo>
                  <a:cubicBezTo>
                    <a:pt x="832" y="2229"/>
                    <a:pt x="858" y="2226"/>
                    <a:pt x="883" y="2226"/>
                  </a:cubicBezTo>
                  <a:close/>
                  <a:moveTo>
                    <a:pt x="3816" y="2226"/>
                  </a:moveTo>
                  <a:cubicBezTo>
                    <a:pt x="4028" y="2226"/>
                    <a:pt x="4202" y="2397"/>
                    <a:pt x="4202" y="2610"/>
                  </a:cubicBezTo>
                  <a:lnTo>
                    <a:pt x="4202" y="3443"/>
                  </a:lnTo>
                  <a:cubicBezTo>
                    <a:pt x="4202" y="3655"/>
                    <a:pt x="4030" y="3826"/>
                    <a:pt x="3817" y="3826"/>
                  </a:cubicBezTo>
                  <a:cubicBezTo>
                    <a:pt x="3791" y="3826"/>
                    <a:pt x="3765" y="3824"/>
                    <a:pt x="3739" y="3818"/>
                  </a:cubicBezTo>
                  <a:cubicBezTo>
                    <a:pt x="3560" y="3783"/>
                    <a:pt x="3435" y="3621"/>
                    <a:pt x="3435" y="3436"/>
                  </a:cubicBezTo>
                  <a:lnTo>
                    <a:pt x="3435" y="2616"/>
                  </a:lnTo>
                  <a:cubicBezTo>
                    <a:pt x="3435" y="2433"/>
                    <a:pt x="3561" y="2271"/>
                    <a:pt x="3739" y="2234"/>
                  </a:cubicBezTo>
                  <a:cubicBezTo>
                    <a:pt x="3765" y="2229"/>
                    <a:pt x="3791" y="2226"/>
                    <a:pt x="3816" y="2226"/>
                  </a:cubicBezTo>
                  <a:close/>
                  <a:moveTo>
                    <a:pt x="2361" y="2229"/>
                  </a:moveTo>
                  <a:cubicBezTo>
                    <a:pt x="2572" y="2229"/>
                    <a:pt x="2745" y="2401"/>
                    <a:pt x="2745" y="2613"/>
                  </a:cubicBezTo>
                  <a:lnTo>
                    <a:pt x="2745" y="3463"/>
                  </a:lnTo>
                  <a:cubicBezTo>
                    <a:pt x="2745" y="3675"/>
                    <a:pt x="2572" y="3847"/>
                    <a:pt x="2359" y="3847"/>
                  </a:cubicBezTo>
                  <a:cubicBezTo>
                    <a:pt x="2334" y="3847"/>
                    <a:pt x="2308" y="3845"/>
                    <a:pt x="2282" y="3840"/>
                  </a:cubicBezTo>
                  <a:cubicBezTo>
                    <a:pt x="2102" y="3805"/>
                    <a:pt x="1978" y="3642"/>
                    <a:pt x="1978" y="3458"/>
                  </a:cubicBezTo>
                  <a:lnTo>
                    <a:pt x="1978" y="2617"/>
                  </a:lnTo>
                  <a:cubicBezTo>
                    <a:pt x="1978" y="2436"/>
                    <a:pt x="2104" y="2272"/>
                    <a:pt x="2282" y="2237"/>
                  </a:cubicBezTo>
                  <a:cubicBezTo>
                    <a:pt x="2308" y="2232"/>
                    <a:pt x="2335" y="2229"/>
                    <a:pt x="2361" y="2229"/>
                  </a:cubicBezTo>
                  <a:close/>
                  <a:moveTo>
                    <a:pt x="2359" y="1"/>
                  </a:moveTo>
                  <a:cubicBezTo>
                    <a:pt x="1059" y="1"/>
                    <a:pt x="1" y="1059"/>
                    <a:pt x="1" y="2361"/>
                  </a:cubicBezTo>
                  <a:lnTo>
                    <a:pt x="1" y="2364"/>
                  </a:lnTo>
                  <a:lnTo>
                    <a:pt x="1" y="9114"/>
                  </a:lnTo>
                  <a:lnTo>
                    <a:pt x="863" y="9114"/>
                  </a:lnTo>
                  <a:lnTo>
                    <a:pt x="863" y="6696"/>
                  </a:lnTo>
                  <a:cubicBezTo>
                    <a:pt x="863" y="5889"/>
                    <a:pt x="1496" y="5213"/>
                    <a:pt x="2303" y="5184"/>
                  </a:cubicBezTo>
                  <a:cubicBezTo>
                    <a:pt x="2322" y="5183"/>
                    <a:pt x="2340" y="5183"/>
                    <a:pt x="2358" y="5183"/>
                  </a:cubicBezTo>
                  <a:cubicBezTo>
                    <a:pt x="3183" y="5183"/>
                    <a:pt x="3854" y="5854"/>
                    <a:pt x="3854" y="6679"/>
                  </a:cubicBezTo>
                  <a:lnTo>
                    <a:pt x="3854" y="9117"/>
                  </a:lnTo>
                  <a:lnTo>
                    <a:pt x="4718" y="9117"/>
                  </a:lnTo>
                  <a:cubicBezTo>
                    <a:pt x="4718" y="9117"/>
                    <a:pt x="4715" y="2370"/>
                    <a:pt x="4715" y="2363"/>
                  </a:cubicBezTo>
                  <a:cubicBezTo>
                    <a:pt x="4718" y="1059"/>
                    <a:pt x="3659" y="1"/>
                    <a:pt x="23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6"/>
            <p:cNvSpPr/>
            <p:nvPr/>
          </p:nvSpPr>
          <p:spPr>
            <a:xfrm>
              <a:off x="5710030" y="3026402"/>
              <a:ext cx="40989" cy="87967"/>
            </a:xfrm>
            <a:custGeom>
              <a:avLst/>
              <a:gdLst/>
              <a:ahLst/>
              <a:cxnLst/>
              <a:rect l="l" t="t" r="r" b="b"/>
              <a:pathLst>
                <a:path w="1478" h="3172" extrusionOk="0">
                  <a:moveTo>
                    <a:pt x="738" y="1"/>
                  </a:moveTo>
                  <a:cubicBezTo>
                    <a:pt x="701" y="1"/>
                    <a:pt x="665" y="3"/>
                    <a:pt x="627" y="9"/>
                  </a:cubicBezTo>
                  <a:cubicBezTo>
                    <a:pt x="265" y="62"/>
                    <a:pt x="0" y="383"/>
                    <a:pt x="0" y="748"/>
                  </a:cubicBezTo>
                  <a:lnTo>
                    <a:pt x="0" y="3172"/>
                  </a:lnTo>
                  <a:lnTo>
                    <a:pt x="1477" y="3172"/>
                  </a:lnTo>
                  <a:lnTo>
                    <a:pt x="1477" y="736"/>
                  </a:lnTo>
                  <a:cubicBezTo>
                    <a:pt x="1477" y="330"/>
                    <a:pt x="1145" y="1"/>
                    <a:pt x="7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6"/>
            <p:cNvSpPr/>
            <p:nvPr/>
          </p:nvSpPr>
          <p:spPr>
            <a:xfrm>
              <a:off x="5583071" y="2754124"/>
              <a:ext cx="59625" cy="33834"/>
            </a:xfrm>
            <a:custGeom>
              <a:avLst/>
              <a:gdLst/>
              <a:ahLst/>
              <a:cxnLst/>
              <a:rect l="l" t="t" r="r" b="b"/>
              <a:pathLst>
                <a:path w="2150" h="1220" extrusionOk="0">
                  <a:moveTo>
                    <a:pt x="1086" y="0"/>
                  </a:moveTo>
                  <a:cubicBezTo>
                    <a:pt x="876" y="0"/>
                    <a:pt x="705" y="172"/>
                    <a:pt x="705" y="381"/>
                  </a:cubicBezTo>
                  <a:lnTo>
                    <a:pt x="705" y="545"/>
                  </a:lnTo>
                  <a:cubicBezTo>
                    <a:pt x="381" y="654"/>
                    <a:pt x="122" y="902"/>
                    <a:pt x="1" y="1220"/>
                  </a:cubicBezTo>
                  <a:lnTo>
                    <a:pt x="2150" y="1220"/>
                  </a:lnTo>
                  <a:cubicBezTo>
                    <a:pt x="2032" y="910"/>
                    <a:pt x="1783" y="665"/>
                    <a:pt x="1472" y="553"/>
                  </a:cubicBezTo>
                  <a:lnTo>
                    <a:pt x="1472" y="388"/>
                  </a:lnTo>
                  <a:cubicBezTo>
                    <a:pt x="1472" y="207"/>
                    <a:pt x="1345"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6"/>
            <p:cNvSpPr/>
            <p:nvPr/>
          </p:nvSpPr>
          <p:spPr>
            <a:xfrm>
              <a:off x="5818659" y="2754124"/>
              <a:ext cx="59625" cy="33834"/>
            </a:xfrm>
            <a:custGeom>
              <a:avLst/>
              <a:gdLst/>
              <a:ahLst/>
              <a:cxnLst/>
              <a:rect l="l" t="t" r="r" b="b"/>
              <a:pathLst>
                <a:path w="2150" h="1220" extrusionOk="0">
                  <a:moveTo>
                    <a:pt x="1086" y="0"/>
                  </a:moveTo>
                  <a:cubicBezTo>
                    <a:pt x="875" y="0"/>
                    <a:pt x="705" y="172"/>
                    <a:pt x="705" y="381"/>
                  </a:cubicBezTo>
                  <a:lnTo>
                    <a:pt x="705" y="545"/>
                  </a:lnTo>
                  <a:cubicBezTo>
                    <a:pt x="380" y="654"/>
                    <a:pt x="122" y="902"/>
                    <a:pt x="1" y="1220"/>
                  </a:cubicBezTo>
                  <a:lnTo>
                    <a:pt x="2150" y="1220"/>
                  </a:lnTo>
                  <a:cubicBezTo>
                    <a:pt x="2032" y="910"/>
                    <a:pt x="1782" y="665"/>
                    <a:pt x="1472" y="553"/>
                  </a:cubicBezTo>
                  <a:lnTo>
                    <a:pt x="1472" y="388"/>
                  </a:lnTo>
                  <a:cubicBezTo>
                    <a:pt x="1472" y="207"/>
                    <a:pt x="1344" y="42"/>
                    <a:pt x="1165" y="8"/>
                  </a:cubicBezTo>
                  <a:cubicBezTo>
                    <a:pt x="1138" y="3"/>
                    <a:pt x="1112" y="0"/>
                    <a:pt x="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6"/>
          <p:cNvGrpSpPr/>
          <p:nvPr/>
        </p:nvGrpSpPr>
        <p:grpSpPr>
          <a:xfrm>
            <a:off x="6347046" y="2795418"/>
            <a:ext cx="373862" cy="277658"/>
            <a:chOff x="6347046" y="2795418"/>
            <a:chExt cx="373862" cy="277658"/>
          </a:xfrm>
        </p:grpSpPr>
        <p:sp>
          <p:nvSpPr>
            <p:cNvPr id="8781" name="Google Shape;8781;p56"/>
            <p:cNvSpPr/>
            <p:nvPr/>
          </p:nvSpPr>
          <p:spPr>
            <a:xfrm>
              <a:off x="6347046" y="2948612"/>
              <a:ext cx="373862" cy="124463"/>
            </a:xfrm>
            <a:custGeom>
              <a:avLst/>
              <a:gdLst/>
              <a:ahLst/>
              <a:cxnLst/>
              <a:rect l="l" t="t" r="r" b="b"/>
              <a:pathLst>
                <a:path w="13481" h="4488" extrusionOk="0">
                  <a:moveTo>
                    <a:pt x="394" y="0"/>
                  </a:moveTo>
                  <a:cubicBezTo>
                    <a:pt x="383" y="0"/>
                    <a:pt x="371" y="1"/>
                    <a:pt x="359" y="2"/>
                  </a:cubicBezTo>
                  <a:cubicBezTo>
                    <a:pt x="162" y="19"/>
                    <a:pt x="0" y="206"/>
                    <a:pt x="0" y="405"/>
                  </a:cubicBezTo>
                  <a:lnTo>
                    <a:pt x="0" y="1933"/>
                  </a:lnTo>
                  <a:cubicBezTo>
                    <a:pt x="0" y="3344"/>
                    <a:pt x="1143" y="4487"/>
                    <a:pt x="2554" y="4487"/>
                  </a:cubicBezTo>
                  <a:lnTo>
                    <a:pt x="10927" y="4487"/>
                  </a:lnTo>
                  <a:cubicBezTo>
                    <a:pt x="12338" y="4487"/>
                    <a:pt x="13480" y="3344"/>
                    <a:pt x="13480" y="1933"/>
                  </a:cubicBezTo>
                  <a:lnTo>
                    <a:pt x="13480" y="396"/>
                  </a:lnTo>
                  <a:cubicBezTo>
                    <a:pt x="13480" y="177"/>
                    <a:pt x="13301" y="0"/>
                    <a:pt x="13085" y="0"/>
                  </a:cubicBezTo>
                  <a:cubicBezTo>
                    <a:pt x="12944" y="0"/>
                    <a:pt x="12818" y="77"/>
                    <a:pt x="12749" y="191"/>
                  </a:cubicBezTo>
                  <a:cubicBezTo>
                    <a:pt x="12710" y="232"/>
                    <a:pt x="12680" y="283"/>
                    <a:pt x="12663" y="339"/>
                  </a:cubicBezTo>
                  <a:cubicBezTo>
                    <a:pt x="12470" y="962"/>
                    <a:pt x="11881" y="1399"/>
                    <a:pt x="11229" y="1399"/>
                  </a:cubicBezTo>
                  <a:lnTo>
                    <a:pt x="2252" y="1399"/>
                  </a:lnTo>
                  <a:cubicBezTo>
                    <a:pt x="1602" y="1399"/>
                    <a:pt x="1011" y="965"/>
                    <a:pt x="818" y="339"/>
                  </a:cubicBezTo>
                  <a:cubicBezTo>
                    <a:pt x="800" y="283"/>
                    <a:pt x="769" y="232"/>
                    <a:pt x="731" y="191"/>
                  </a:cubicBezTo>
                  <a:cubicBezTo>
                    <a:pt x="663" y="77"/>
                    <a:pt x="537"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6"/>
            <p:cNvSpPr/>
            <p:nvPr/>
          </p:nvSpPr>
          <p:spPr>
            <a:xfrm>
              <a:off x="6511888" y="2795418"/>
              <a:ext cx="43623" cy="54439"/>
            </a:xfrm>
            <a:custGeom>
              <a:avLst/>
              <a:gdLst/>
              <a:ahLst/>
              <a:cxnLst/>
              <a:rect l="l" t="t" r="r" b="b"/>
              <a:pathLst>
                <a:path w="1573" h="1963" extrusionOk="0">
                  <a:moveTo>
                    <a:pt x="0" y="1"/>
                  </a:moveTo>
                  <a:lnTo>
                    <a:pt x="0" y="1963"/>
                  </a:lnTo>
                  <a:cubicBezTo>
                    <a:pt x="240" y="1843"/>
                    <a:pt x="508" y="1779"/>
                    <a:pt x="787" y="1779"/>
                  </a:cubicBezTo>
                  <a:cubicBezTo>
                    <a:pt x="1065" y="1780"/>
                    <a:pt x="1332"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6"/>
            <p:cNvSpPr/>
            <p:nvPr/>
          </p:nvSpPr>
          <p:spPr>
            <a:xfrm>
              <a:off x="6577808" y="2795418"/>
              <a:ext cx="43651" cy="54439"/>
            </a:xfrm>
            <a:custGeom>
              <a:avLst/>
              <a:gdLst/>
              <a:ahLst/>
              <a:cxnLst/>
              <a:rect l="l" t="t" r="r" b="b"/>
              <a:pathLst>
                <a:path w="1574" h="1963" extrusionOk="0">
                  <a:moveTo>
                    <a:pt x="1" y="1"/>
                  </a:moveTo>
                  <a:lnTo>
                    <a:pt x="1" y="1963"/>
                  </a:lnTo>
                  <a:cubicBezTo>
                    <a:pt x="243" y="1843"/>
                    <a:pt x="509" y="1779"/>
                    <a:pt x="789" y="1779"/>
                  </a:cubicBezTo>
                  <a:cubicBezTo>
                    <a:pt x="1065" y="1780"/>
                    <a:pt x="1332" y="1843"/>
                    <a:pt x="1573" y="1960"/>
                  </a:cubicBezTo>
                  <a:lnTo>
                    <a:pt x="1573" y="395"/>
                  </a:lnTo>
                  <a:cubicBezTo>
                    <a:pt x="1573" y="177"/>
                    <a:pt x="1397" y="1"/>
                    <a:pt x="11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6"/>
            <p:cNvSpPr/>
            <p:nvPr/>
          </p:nvSpPr>
          <p:spPr>
            <a:xfrm>
              <a:off x="6511888" y="2866635"/>
              <a:ext cx="43623" cy="55936"/>
            </a:xfrm>
            <a:custGeom>
              <a:avLst/>
              <a:gdLst/>
              <a:ahLst/>
              <a:cxnLst/>
              <a:rect l="l" t="t" r="r" b="b"/>
              <a:pathLst>
                <a:path w="1573" h="2017" extrusionOk="0">
                  <a:moveTo>
                    <a:pt x="787" y="1"/>
                  </a:moveTo>
                  <a:cubicBezTo>
                    <a:pt x="476" y="1"/>
                    <a:pt x="191" y="143"/>
                    <a:pt x="0" y="389"/>
                  </a:cubicBezTo>
                  <a:lnTo>
                    <a:pt x="0" y="2016"/>
                  </a:lnTo>
                  <a:lnTo>
                    <a:pt x="1573" y="2016"/>
                  </a:lnTo>
                  <a:lnTo>
                    <a:pt x="1573" y="389"/>
                  </a:lnTo>
                  <a:cubicBezTo>
                    <a:pt x="1382" y="143"/>
                    <a:pt x="1097" y="1"/>
                    <a:pt x="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6"/>
            <p:cNvSpPr/>
            <p:nvPr/>
          </p:nvSpPr>
          <p:spPr>
            <a:xfrm>
              <a:off x="6577808" y="2866635"/>
              <a:ext cx="43651" cy="55881"/>
            </a:xfrm>
            <a:custGeom>
              <a:avLst/>
              <a:gdLst/>
              <a:ahLst/>
              <a:cxnLst/>
              <a:rect l="l" t="t" r="r" b="b"/>
              <a:pathLst>
                <a:path w="1574" h="2015" extrusionOk="0">
                  <a:moveTo>
                    <a:pt x="789" y="1"/>
                  </a:moveTo>
                  <a:cubicBezTo>
                    <a:pt x="478" y="1"/>
                    <a:pt x="191" y="143"/>
                    <a:pt x="1" y="389"/>
                  </a:cubicBezTo>
                  <a:lnTo>
                    <a:pt x="1" y="2015"/>
                  </a:lnTo>
                  <a:lnTo>
                    <a:pt x="1573" y="2015"/>
                  </a:lnTo>
                  <a:lnTo>
                    <a:pt x="1573" y="384"/>
                  </a:lnTo>
                  <a:cubicBezTo>
                    <a:pt x="1383" y="142"/>
                    <a:pt x="1098"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6"/>
            <p:cNvSpPr/>
            <p:nvPr/>
          </p:nvSpPr>
          <p:spPr>
            <a:xfrm>
              <a:off x="6446495" y="2944314"/>
              <a:ext cx="174964" cy="21299"/>
            </a:xfrm>
            <a:custGeom>
              <a:avLst/>
              <a:gdLst/>
              <a:ahLst/>
              <a:cxnLst/>
              <a:rect l="l" t="t" r="r" b="b"/>
              <a:pathLst>
                <a:path w="6309" h="768" extrusionOk="0">
                  <a:moveTo>
                    <a:pt x="1" y="0"/>
                  </a:moveTo>
                  <a:lnTo>
                    <a:pt x="1" y="767"/>
                  </a:lnTo>
                  <a:lnTo>
                    <a:pt x="6308" y="767"/>
                  </a:lnTo>
                  <a:lnTo>
                    <a:pt x="63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6"/>
            <p:cNvSpPr/>
            <p:nvPr/>
          </p:nvSpPr>
          <p:spPr>
            <a:xfrm>
              <a:off x="6446495" y="2866635"/>
              <a:ext cx="43623" cy="55881"/>
            </a:xfrm>
            <a:custGeom>
              <a:avLst/>
              <a:gdLst/>
              <a:ahLst/>
              <a:cxnLst/>
              <a:rect l="l" t="t" r="r" b="b"/>
              <a:pathLst>
                <a:path w="1573" h="2015" extrusionOk="0">
                  <a:moveTo>
                    <a:pt x="785" y="1"/>
                  </a:moveTo>
                  <a:cubicBezTo>
                    <a:pt x="476" y="1"/>
                    <a:pt x="189" y="142"/>
                    <a:pt x="1" y="384"/>
                  </a:cubicBezTo>
                  <a:lnTo>
                    <a:pt x="1" y="2015"/>
                  </a:lnTo>
                  <a:lnTo>
                    <a:pt x="1573" y="2015"/>
                  </a:lnTo>
                  <a:lnTo>
                    <a:pt x="1573" y="389"/>
                  </a:lnTo>
                  <a:cubicBezTo>
                    <a:pt x="1383" y="143"/>
                    <a:pt x="1094" y="1"/>
                    <a:pt x="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6"/>
            <p:cNvSpPr/>
            <p:nvPr/>
          </p:nvSpPr>
          <p:spPr>
            <a:xfrm>
              <a:off x="6446495" y="2795418"/>
              <a:ext cx="43623" cy="54439"/>
            </a:xfrm>
            <a:custGeom>
              <a:avLst/>
              <a:gdLst/>
              <a:ahLst/>
              <a:cxnLst/>
              <a:rect l="l" t="t" r="r" b="b"/>
              <a:pathLst>
                <a:path w="1573" h="1963" extrusionOk="0">
                  <a:moveTo>
                    <a:pt x="395" y="1"/>
                  </a:moveTo>
                  <a:cubicBezTo>
                    <a:pt x="177" y="1"/>
                    <a:pt x="1" y="177"/>
                    <a:pt x="1" y="395"/>
                  </a:cubicBezTo>
                  <a:lnTo>
                    <a:pt x="1" y="1960"/>
                  </a:lnTo>
                  <a:cubicBezTo>
                    <a:pt x="240" y="1843"/>
                    <a:pt x="507" y="1777"/>
                    <a:pt x="785" y="1777"/>
                  </a:cubicBezTo>
                  <a:cubicBezTo>
                    <a:pt x="1062" y="1780"/>
                    <a:pt x="1331" y="1843"/>
                    <a:pt x="1573" y="1963"/>
                  </a:cubicBezTo>
                  <a:lnTo>
                    <a:pt x="15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56"/>
          <p:cNvGrpSpPr/>
          <p:nvPr/>
        </p:nvGrpSpPr>
        <p:grpSpPr>
          <a:xfrm>
            <a:off x="7132236" y="2755511"/>
            <a:ext cx="296987" cy="357361"/>
            <a:chOff x="7132236" y="2755511"/>
            <a:chExt cx="296987" cy="357361"/>
          </a:xfrm>
        </p:grpSpPr>
        <p:sp>
          <p:nvSpPr>
            <p:cNvPr id="8790" name="Google Shape;8790;p56"/>
            <p:cNvSpPr/>
            <p:nvPr/>
          </p:nvSpPr>
          <p:spPr>
            <a:xfrm>
              <a:off x="7132236" y="2815080"/>
              <a:ext cx="60651" cy="163511"/>
            </a:xfrm>
            <a:custGeom>
              <a:avLst/>
              <a:gdLst/>
              <a:ahLst/>
              <a:cxnLst/>
              <a:rect l="l" t="t" r="r" b="b"/>
              <a:pathLst>
                <a:path w="2187" h="5896" extrusionOk="0">
                  <a:moveTo>
                    <a:pt x="384" y="0"/>
                  </a:moveTo>
                  <a:cubicBezTo>
                    <a:pt x="171" y="0"/>
                    <a:pt x="0" y="174"/>
                    <a:pt x="0" y="384"/>
                  </a:cubicBezTo>
                  <a:lnTo>
                    <a:pt x="0" y="5674"/>
                  </a:lnTo>
                  <a:cubicBezTo>
                    <a:pt x="0" y="5694"/>
                    <a:pt x="8" y="5711"/>
                    <a:pt x="20" y="5725"/>
                  </a:cubicBezTo>
                  <a:cubicBezTo>
                    <a:pt x="136" y="5846"/>
                    <a:pt x="261" y="5896"/>
                    <a:pt x="374" y="5896"/>
                  </a:cubicBezTo>
                  <a:cubicBezTo>
                    <a:pt x="580" y="5896"/>
                    <a:pt x="747" y="5729"/>
                    <a:pt x="747" y="5523"/>
                  </a:cubicBezTo>
                  <a:lnTo>
                    <a:pt x="747" y="2051"/>
                  </a:lnTo>
                  <a:cubicBezTo>
                    <a:pt x="749" y="1333"/>
                    <a:pt x="1332" y="749"/>
                    <a:pt x="2050" y="749"/>
                  </a:cubicBezTo>
                  <a:lnTo>
                    <a:pt x="2186" y="749"/>
                  </a:lnTo>
                  <a:lnTo>
                    <a:pt x="2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6"/>
            <p:cNvSpPr/>
            <p:nvPr/>
          </p:nvSpPr>
          <p:spPr>
            <a:xfrm>
              <a:off x="7213576" y="2755511"/>
              <a:ext cx="199535" cy="77679"/>
            </a:xfrm>
            <a:custGeom>
              <a:avLst/>
              <a:gdLst/>
              <a:ahLst/>
              <a:cxnLst/>
              <a:rect l="l" t="t" r="r" b="b"/>
              <a:pathLst>
                <a:path w="7195" h="2801" extrusionOk="0">
                  <a:moveTo>
                    <a:pt x="378" y="1"/>
                  </a:moveTo>
                  <a:cubicBezTo>
                    <a:pt x="169" y="1"/>
                    <a:pt x="0" y="170"/>
                    <a:pt x="0" y="377"/>
                  </a:cubicBezTo>
                  <a:lnTo>
                    <a:pt x="0" y="2800"/>
                  </a:lnTo>
                  <a:lnTo>
                    <a:pt x="5837" y="2800"/>
                  </a:lnTo>
                  <a:lnTo>
                    <a:pt x="7112" y="565"/>
                  </a:lnTo>
                  <a:cubicBezTo>
                    <a:pt x="7194" y="421"/>
                    <a:pt x="7173" y="237"/>
                    <a:pt x="7053" y="113"/>
                  </a:cubicBezTo>
                  <a:cubicBezTo>
                    <a:pt x="6980" y="39"/>
                    <a:pt x="6880" y="1"/>
                    <a:pt x="6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6"/>
            <p:cNvSpPr/>
            <p:nvPr/>
          </p:nvSpPr>
          <p:spPr>
            <a:xfrm>
              <a:off x="7157029" y="2854433"/>
              <a:ext cx="272194" cy="258439"/>
            </a:xfrm>
            <a:custGeom>
              <a:avLst/>
              <a:gdLst/>
              <a:ahLst/>
              <a:cxnLst/>
              <a:rect l="l" t="t" r="r" b="b"/>
              <a:pathLst>
                <a:path w="9815" h="9319" extrusionOk="0">
                  <a:moveTo>
                    <a:pt x="1877" y="0"/>
                  </a:moveTo>
                  <a:lnTo>
                    <a:pt x="28" y="6855"/>
                  </a:lnTo>
                  <a:cubicBezTo>
                    <a:pt x="1" y="6952"/>
                    <a:pt x="15" y="7055"/>
                    <a:pt x="67" y="7144"/>
                  </a:cubicBezTo>
                  <a:lnTo>
                    <a:pt x="1216" y="9132"/>
                  </a:lnTo>
                  <a:cubicBezTo>
                    <a:pt x="1282" y="9248"/>
                    <a:pt x="1407" y="9319"/>
                    <a:pt x="1541" y="9319"/>
                  </a:cubicBezTo>
                  <a:lnTo>
                    <a:pt x="8275" y="9319"/>
                  </a:lnTo>
                  <a:cubicBezTo>
                    <a:pt x="8410" y="9319"/>
                    <a:pt x="8534" y="9248"/>
                    <a:pt x="8601" y="9132"/>
                  </a:cubicBezTo>
                  <a:lnTo>
                    <a:pt x="9749" y="7144"/>
                  </a:lnTo>
                  <a:cubicBezTo>
                    <a:pt x="9801" y="7056"/>
                    <a:pt x="9815" y="6954"/>
                    <a:pt x="9790" y="6855"/>
                  </a:cubicBezTo>
                  <a:lnTo>
                    <a:pt x="79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56"/>
          <p:cNvGrpSpPr/>
          <p:nvPr/>
        </p:nvGrpSpPr>
        <p:grpSpPr>
          <a:xfrm>
            <a:off x="7885867" y="2753819"/>
            <a:ext cx="360107" cy="360883"/>
            <a:chOff x="7885867" y="2753819"/>
            <a:chExt cx="360107" cy="360883"/>
          </a:xfrm>
        </p:grpSpPr>
        <p:sp>
          <p:nvSpPr>
            <p:cNvPr id="8794" name="Google Shape;8794;p56"/>
            <p:cNvSpPr/>
            <p:nvPr/>
          </p:nvSpPr>
          <p:spPr>
            <a:xfrm>
              <a:off x="8016404" y="2753819"/>
              <a:ext cx="21299" cy="29369"/>
            </a:xfrm>
            <a:custGeom>
              <a:avLst/>
              <a:gdLst/>
              <a:ahLst/>
              <a:cxnLst/>
              <a:rect l="l" t="t" r="r" b="b"/>
              <a:pathLst>
                <a:path w="768" h="1059" extrusionOk="0">
                  <a:moveTo>
                    <a:pt x="386" y="1"/>
                  </a:moveTo>
                  <a:cubicBezTo>
                    <a:pt x="174" y="1"/>
                    <a:pt x="1" y="172"/>
                    <a:pt x="1" y="384"/>
                  </a:cubicBezTo>
                  <a:lnTo>
                    <a:pt x="1" y="1059"/>
                  </a:lnTo>
                  <a:cubicBezTo>
                    <a:pt x="127" y="1042"/>
                    <a:pt x="254" y="1034"/>
                    <a:pt x="384" y="1034"/>
                  </a:cubicBezTo>
                  <a:cubicBezTo>
                    <a:pt x="394" y="1034"/>
                    <a:pt x="403" y="1034"/>
                    <a:pt x="412" y="1034"/>
                  </a:cubicBezTo>
                  <a:cubicBezTo>
                    <a:pt x="530" y="1034"/>
                    <a:pt x="650" y="1043"/>
                    <a:pt x="768" y="1059"/>
                  </a:cubicBezTo>
                  <a:lnTo>
                    <a:pt x="768" y="390"/>
                  </a:lnTo>
                  <a:cubicBezTo>
                    <a:pt x="768" y="208"/>
                    <a:pt x="641" y="45"/>
                    <a:pt x="463" y="8"/>
                  </a:cubicBezTo>
                  <a:cubicBezTo>
                    <a:pt x="436" y="3"/>
                    <a:pt x="41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6"/>
            <p:cNvSpPr/>
            <p:nvPr/>
          </p:nvSpPr>
          <p:spPr>
            <a:xfrm>
              <a:off x="7903948" y="2803239"/>
              <a:ext cx="245682" cy="311436"/>
            </a:xfrm>
            <a:custGeom>
              <a:avLst/>
              <a:gdLst/>
              <a:ahLst/>
              <a:cxnLst/>
              <a:rect l="l" t="t" r="r" b="b"/>
              <a:pathLst>
                <a:path w="8859" h="11230" extrusionOk="0">
                  <a:moveTo>
                    <a:pt x="4429" y="1"/>
                  </a:moveTo>
                  <a:cubicBezTo>
                    <a:pt x="3567" y="1"/>
                    <a:pt x="2816" y="518"/>
                    <a:pt x="2517" y="1317"/>
                  </a:cubicBezTo>
                  <a:cubicBezTo>
                    <a:pt x="2220" y="2110"/>
                    <a:pt x="1827" y="2736"/>
                    <a:pt x="1238" y="3346"/>
                  </a:cubicBezTo>
                  <a:cubicBezTo>
                    <a:pt x="440" y="4175"/>
                    <a:pt x="0" y="5265"/>
                    <a:pt x="0" y="6417"/>
                  </a:cubicBezTo>
                  <a:cubicBezTo>
                    <a:pt x="0" y="8586"/>
                    <a:pt x="1568" y="10396"/>
                    <a:pt x="3629" y="10774"/>
                  </a:cubicBezTo>
                  <a:cubicBezTo>
                    <a:pt x="3610" y="10872"/>
                    <a:pt x="3629" y="10978"/>
                    <a:pt x="3691" y="11065"/>
                  </a:cubicBezTo>
                  <a:cubicBezTo>
                    <a:pt x="3766" y="11171"/>
                    <a:pt x="3883" y="11229"/>
                    <a:pt x="4004" y="11229"/>
                  </a:cubicBezTo>
                  <a:cubicBezTo>
                    <a:pt x="4077" y="11229"/>
                    <a:pt x="4154" y="11206"/>
                    <a:pt x="4222" y="11160"/>
                  </a:cubicBezTo>
                  <a:lnTo>
                    <a:pt x="4429" y="11016"/>
                  </a:lnTo>
                  <a:lnTo>
                    <a:pt x="4636" y="11160"/>
                  </a:lnTo>
                  <a:cubicBezTo>
                    <a:pt x="4703" y="11205"/>
                    <a:pt x="4778" y="11229"/>
                    <a:pt x="4855" y="11229"/>
                  </a:cubicBezTo>
                  <a:cubicBezTo>
                    <a:pt x="4975" y="11229"/>
                    <a:pt x="5094" y="11171"/>
                    <a:pt x="5166" y="11065"/>
                  </a:cubicBezTo>
                  <a:cubicBezTo>
                    <a:pt x="5228" y="10978"/>
                    <a:pt x="5248" y="10872"/>
                    <a:pt x="5228" y="10774"/>
                  </a:cubicBezTo>
                  <a:cubicBezTo>
                    <a:pt x="5570" y="10711"/>
                    <a:pt x="5895" y="10611"/>
                    <a:pt x="6205" y="10475"/>
                  </a:cubicBezTo>
                  <a:cubicBezTo>
                    <a:pt x="5752" y="9876"/>
                    <a:pt x="5470" y="9139"/>
                    <a:pt x="5432" y="8333"/>
                  </a:cubicBezTo>
                  <a:cubicBezTo>
                    <a:pt x="5416" y="8023"/>
                    <a:pt x="5532" y="7717"/>
                    <a:pt x="5746" y="7490"/>
                  </a:cubicBezTo>
                  <a:cubicBezTo>
                    <a:pt x="5961" y="7266"/>
                    <a:pt x="6262" y="7135"/>
                    <a:pt x="6573" y="7135"/>
                  </a:cubicBezTo>
                  <a:lnTo>
                    <a:pt x="8800" y="7135"/>
                  </a:lnTo>
                  <a:cubicBezTo>
                    <a:pt x="8839" y="6901"/>
                    <a:pt x="8859" y="6661"/>
                    <a:pt x="8859" y="6417"/>
                  </a:cubicBezTo>
                  <a:cubicBezTo>
                    <a:pt x="8859" y="5267"/>
                    <a:pt x="8420" y="4176"/>
                    <a:pt x="7619" y="3346"/>
                  </a:cubicBezTo>
                  <a:cubicBezTo>
                    <a:pt x="7033" y="2736"/>
                    <a:pt x="6637" y="2112"/>
                    <a:pt x="6341" y="1317"/>
                  </a:cubicBezTo>
                  <a:cubicBezTo>
                    <a:pt x="6042" y="518"/>
                    <a:pt x="5291" y="1"/>
                    <a:pt x="44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6"/>
            <p:cNvSpPr/>
            <p:nvPr/>
          </p:nvSpPr>
          <p:spPr>
            <a:xfrm>
              <a:off x="8075419" y="3022408"/>
              <a:ext cx="170555" cy="92294"/>
            </a:xfrm>
            <a:custGeom>
              <a:avLst/>
              <a:gdLst/>
              <a:ahLst/>
              <a:cxnLst/>
              <a:rect l="l" t="t" r="r" b="b"/>
              <a:pathLst>
                <a:path w="6150" h="3328" extrusionOk="0">
                  <a:moveTo>
                    <a:pt x="393" y="1"/>
                  </a:moveTo>
                  <a:cubicBezTo>
                    <a:pt x="339" y="1"/>
                    <a:pt x="286" y="10"/>
                    <a:pt x="237" y="31"/>
                  </a:cubicBezTo>
                  <a:cubicBezTo>
                    <a:pt x="86" y="99"/>
                    <a:pt x="0" y="246"/>
                    <a:pt x="8" y="400"/>
                  </a:cubicBezTo>
                  <a:cubicBezTo>
                    <a:pt x="85" y="2041"/>
                    <a:pt x="1433" y="3328"/>
                    <a:pt x="3076" y="3328"/>
                  </a:cubicBezTo>
                  <a:cubicBezTo>
                    <a:pt x="4719" y="3328"/>
                    <a:pt x="6067" y="2041"/>
                    <a:pt x="6144" y="400"/>
                  </a:cubicBezTo>
                  <a:cubicBezTo>
                    <a:pt x="6150" y="294"/>
                    <a:pt x="6113" y="192"/>
                    <a:pt x="6041" y="117"/>
                  </a:cubicBezTo>
                  <a:cubicBezTo>
                    <a:pt x="5969" y="44"/>
                    <a:pt x="5869" y="1"/>
                    <a:pt x="5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6"/>
            <p:cNvSpPr/>
            <p:nvPr/>
          </p:nvSpPr>
          <p:spPr>
            <a:xfrm>
              <a:off x="7885867" y="2786488"/>
              <a:ext cx="113232" cy="104219"/>
            </a:xfrm>
            <a:custGeom>
              <a:avLst/>
              <a:gdLst/>
              <a:ahLst/>
              <a:cxnLst/>
              <a:rect l="l" t="t" r="r" b="b"/>
              <a:pathLst>
                <a:path w="4083" h="3758" extrusionOk="0">
                  <a:moveTo>
                    <a:pt x="3625" y="0"/>
                  </a:moveTo>
                  <a:cubicBezTo>
                    <a:pt x="3010" y="0"/>
                    <a:pt x="2363" y="173"/>
                    <a:pt x="1772" y="514"/>
                  </a:cubicBezTo>
                  <a:cubicBezTo>
                    <a:pt x="735" y="1113"/>
                    <a:pt x="60" y="2117"/>
                    <a:pt x="8" y="3133"/>
                  </a:cubicBezTo>
                  <a:cubicBezTo>
                    <a:pt x="0" y="3283"/>
                    <a:pt x="80" y="3423"/>
                    <a:pt x="215" y="3492"/>
                  </a:cubicBezTo>
                  <a:cubicBezTo>
                    <a:pt x="474" y="3624"/>
                    <a:pt x="760" y="3713"/>
                    <a:pt x="1057" y="3757"/>
                  </a:cubicBezTo>
                  <a:cubicBezTo>
                    <a:pt x="1149" y="3644"/>
                    <a:pt x="1246" y="3532"/>
                    <a:pt x="1350" y="3424"/>
                  </a:cubicBezTo>
                  <a:cubicBezTo>
                    <a:pt x="1867" y="2887"/>
                    <a:pt x="2201" y="2358"/>
                    <a:pt x="2462" y="1660"/>
                  </a:cubicBezTo>
                  <a:cubicBezTo>
                    <a:pt x="2752" y="889"/>
                    <a:pt x="3344" y="309"/>
                    <a:pt x="4082" y="33"/>
                  </a:cubicBezTo>
                  <a:cubicBezTo>
                    <a:pt x="3933" y="11"/>
                    <a:pt x="3780" y="0"/>
                    <a:pt x="36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6"/>
          <p:cNvGrpSpPr/>
          <p:nvPr/>
        </p:nvGrpSpPr>
        <p:grpSpPr>
          <a:xfrm>
            <a:off x="898580" y="3319507"/>
            <a:ext cx="359469" cy="359496"/>
            <a:chOff x="898580" y="3319507"/>
            <a:chExt cx="359469" cy="359496"/>
          </a:xfrm>
        </p:grpSpPr>
        <p:sp>
          <p:nvSpPr>
            <p:cNvPr id="8799" name="Google Shape;8799;p56"/>
            <p:cNvSpPr/>
            <p:nvPr/>
          </p:nvSpPr>
          <p:spPr>
            <a:xfrm>
              <a:off x="898580" y="3625784"/>
              <a:ext cx="359469" cy="53219"/>
            </a:xfrm>
            <a:custGeom>
              <a:avLst/>
              <a:gdLst/>
              <a:ahLst/>
              <a:cxnLst/>
              <a:rect l="l" t="t" r="r" b="b"/>
              <a:pathLst>
                <a:path w="12962" h="1919" extrusionOk="0">
                  <a:moveTo>
                    <a:pt x="0" y="1"/>
                  </a:moveTo>
                  <a:lnTo>
                    <a:pt x="0" y="1538"/>
                  </a:lnTo>
                  <a:cubicBezTo>
                    <a:pt x="0" y="1746"/>
                    <a:pt x="170" y="1918"/>
                    <a:pt x="379" y="1918"/>
                  </a:cubicBezTo>
                  <a:lnTo>
                    <a:pt x="12581" y="1918"/>
                  </a:lnTo>
                  <a:cubicBezTo>
                    <a:pt x="12791" y="1918"/>
                    <a:pt x="12962" y="1748"/>
                    <a:pt x="12962" y="1538"/>
                  </a:cubicBezTo>
                  <a:lnTo>
                    <a:pt x="1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6"/>
            <p:cNvSpPr/>
            <p:nvPr/>
          </p:nvSpPr>
          <p:spPr>
            <a:xfrm>
              <a:off x="918853" y="3447132"/>
              <a:ext cx="318009" cy="157410"/>
            </a:xfrm>
            <a:custGeom>
              <a:avLst/>
              <a:gdLst/>
              <a:ahLst/>
              <a:cxnLst/>
              <a:rect l="l" t="t" r="r" b="b"/>
              <a:pathLst>
                <a:path w="11467" h="5676" extrusionOk="0">
                  <a:moveTo>
                    <a:pt x="5751" y="2460"/>
                  </a:moveTo>
                  <a:cubicBezTo>
                    <a:pt x="5961" y="2460"/>
                    <a:pt x="6133" y="2633"/>
                    <a:pt x="6133" y="2844"/>
                  </a:cubicBezTo>
                  <a:lnTo>
                    <a:pt x="6133" y="2907"/>
                  </a:lnTo>
                  <a:cubicBezTo>
                    <a:pt x="6133" y="3119"/>
                    <a:pt x="5961" y="3291"/>
                    <a:pt x="5750" y="3291"/>
                  </a:cubicBezTo>
                  <a:cubicBezTo>
                    <a:pt x="5725" y="3291"/>
                    <a:pt x="5698" y="3288"/>
                    <a:pt x="5672" y="3283"/>
                  </a:cubicBezTo>
                  <a:cubicBezTo>
                    <a:pt x="5492" y="3246"/>
                    <a:pt x="5366" y="3085"/>
                    <a:pt x="5366" y="2903"/>
                  </a:cubicBezTo>
                  <a:lnTo>
                    <a:pt x="5366" y="2847"/>
                  </a:lnTo>
                  <a:cubicBezTo>
                    <a:pt x="5366" y="2665"/>
                    <a:pt x="5492" y="2502"/>
                    <a:pt x="5672" y="2468"/>
                  </a:cubicBezTo>
                  <a:cubicBezTo>
                    <a:pt x="5699" y="2463"/>
                    <a:pt x="5725" y="2460"/>
                    <a:pt x="5751" y="2460"/>
                  </a:cubicBezTo>
                  <a:close/>
                  <a:moveTo>
                    <a:pt x="7245" y="3700"/>
                  </a:moveTo>
                  <a:cubicBezTo>
                    <a:pt x="7456" y="3700"/>
                    <a:pt x="7629" y="3872"/>
                    <a:pt x="7629" y="4084"/>
                  </a:cubicBezTo>
                  <a:lnTo>
                    <a:pt x="7629" y="4148"/>
                  </a:lnTo>
                  <a:cubicBezTo>
                    <a:pt x="7629" y="4360"/>
                    <a:pt x="7457" y="4532"/>
                    <a:pt x="7246" y="4532"/>
                  </a:cubicBezTo>
                  <a:cubicBezTo>
                    <a:pt x="7220" y="4532"/>
                    <a:pt x="7194" y="4529"/>
                    <a:pt x="7167" y="4524"/>
                  </a:cubicBezTo>
                  <a:cubicBezTo>
                    <a:pt x="6988" y="4487"/>
                    <a:pt x="6862" y="4326"/>
                    <a:pt x="6862" y="4143"/>
                  </a:cubicBezTo>
                  <a:lnTo>
                    <a:pt x="6862" y="4088"/>
                  </a:lnTo>
                  <a:cubicBezTo>
                    <a:pt x="6862" y="3906"/>
                    <a:pt x="6988" y="3743"/>
                    <a:pt x="7167" y="3708"/>
                  </a:cubicBezTo>
                  <a:cubicBezTo>
                    <a:pt x="7194" y="3702"/>
                    <a:pt x="7220" y="3700"/>
                    <a:pt x="7245" y="3700"/>
                  </a:cubicBezTo>
                  <a:close/>
                  <a:moveTo>
                    <a:pt x="7905" y="0"/>
                  </a:moveTo>
                  <a:cubicBezTo>
                    <a:pt x="7905" y="0"/>
                    <a:pt x="7653" y="122"/>
                    <a:pt x="7647" y="258"/>
                  </a:cubicBezTo>
                  <a:lnTo>
                    <a:pt x="7647" y="2462"/>
                  </a:lnTo>
                  <a:cubicBezTo>
                    <a:pt x="7652" y="2671"/>
                    <a:pt x="7482" y="2841"/>
                    <a:pt x="7271" y="2841"/>
                  </a:cubicBezTo>
                  <a:cubicBezTo>
                    <a:pt x="7063" y="2841"/>
                    <a:pt x="6893" y="2671"/>
                    <a:pt x="6880" y="2462"/>
                  </a:cubicBezTo>
                  <a:lnTo>
                    <a:pt x="6880" y="263"/>
                  </a:lnTo>
                  <a:cubicBezTo>
                    <a:pt x="6893" y="263"/>
                    <a:pt x="6893" y="261"/>
                    <a:pt x="6893" y="261"/>
                  </a:cubicBezTo>
                  <a:lnTo>
                    <a:pt x="6893" y="258"/>
                  </a:lnTo>
                  <a:cubicBezTo>
                    <a:pt x="6893" y="118"/>
                    <a:pt x="6640" y="17"/>
                    <a:pt x="6640" y="17"/>
                  </a:cubicBezTo>
                  <a:lnTo>
                    <a:pt x="6386" y="17"/>
                  </a:lnTo>
                  <a:cubicBezTo>
                    <a:pt x="6247" y="17"/>
                    <a:pt x="6133" y="131"/>
                    <a:pt x="6133" y="270"/>
                  </a:cubicBezTo>
                  <a:lnTo>
                    <a:pt x="6133" y="1603"/>
                  </a:lnTo>
                  <a:cubicBezTo>
                    <a:pt x="6133" y="1784"/>
                    <a:pt x="6006" y="1948"/>
                    <a:pt x="5828" y="1982"/>
                  </a:cubicBezTo>
                  <a:cubicBezTo>
                    <a:pt x="5802" y="1987"/>
                    <a:pt x="5776" y="1990"/>
                    <a:pt x="5750" y="1990"/>
                  </a:cubicBezTo>
                  <a:cubicBezTo>
                    <a:pt x="5539" y="1990"/>
                    <a:pt x="5366" y="1820"/>
                    <a:pt x="5366" y="1611"/>
                  </a:cubicBezTo>
                  <a:lnTo>
                    <a:pt x="5366" y="269"/>
                  </a:lnTo>
                  <a:cubicBezTo>
                    <a:pt x="5366" y="128"/>
                    <a:pt x="5253" y="16"/>
                    <a:pt x="5113" y="16"/>
                  </a:cubicBezTo>
                  <a:lnTo>
                    <a:pt x="4874" y="16"/>
                  </a:lnTo>
                  <a:cubicBezTo>
                    <a:pt x="4733" y="16"/>
                    <a:pt x="4618" y="128"/>
                    <a:pt x="4618" y="266"/>
                  </a:cubicBezTo>
                  <a:lnTo>
                    <a:pt x="4618" y="269"/>
                  </a:lnTo>
                  <a:lnTo>
                    <a:pt x="4618" y="270"/>
                  </a:lnTo>
                  <a:lnTo>
                    <a:pt x="4618" y="2660"/>
                  </a:lnTo>
                  <a:cubicBezTo>
                    <a:pt x="4618" y="2841"/>
                    <a:pt x="4492" y="3005"/>
                    <a:pt x="4314" y="3039"/>
                  </a:cubicBezTo>
                  <a:cubicBezTo>
                    <a:pt x="4288" y="3044"/>
                    <a:pt x="4262" y="3047"/>
                    <a:pt x="4236" y="3047"/>
                  </a:cubicBezTo>
                  <a:cubicBezTo>
                    <a:pt x="4024" y="3047"/>
                    <a:pt x="3851" y="2877"/>
                    <a:pt x="3851" y="2668"/>
                  </a:cubicBezTo>
                  <a:lnTo>
                    <a:pt x="3851" y="270"/>
                  </a:lnTo>
                  <a:cubicBezTo>
                    <a:pt x="3851" y="132"/>
                    <a:pt x="3736" y="19"/>
                    <a:pt x="3596" y="19"/>
                  </a:cubicBezTo>
                  <a:cubicBezTo>
                    <a:pt x="3582" y="19"/>
                    <a:pt x="3082" y="17"/>
                    <a:pt x="3082" y="17"/>
                  </a:cubicBezTo>
                  <a:cubicBezTo>
                    <a:pt x="2990" y="655"/>
                    <a:pt x="2693" y="1536"/>
                    <a:pt x="2262" y="2425"/>
                  </a:cubicBezTo>
                  <a:cubicBezTo>
                    <a:pt x="1657" y="3673"/>
                    <a:pt x="857" y="4824"/>
                    <a:pt x="1" y="5676"/>
                  </a:cubicBezTo>
                  <a:lnTo>
                    <a:pt x="11467" y="5676"/>
                  </a:lnTo>
                  <a:cubicBezTo>
                    <a:pt x="10620" y="4823"/>
                    <a:pt x="9825" y="3666"/>
                    <a:pt x="9226" y="2416"/>
                  </a:cubicBezTo>
                  <a:cubicBezTo>
                    <a:pt x="8798" y="1522"/>
                    <a:pt x="8503" y="640"/>
                    <a:pt x="84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6"/>
            <p:cNvSpPr/>
            <p:nvPr/>
          </p:nvSpPr>
          <p:spPr>
            <a:xfrm>
              <a:off x="1038824" y="3393414"/>
              <a:ext cx="79481" cy="32974"/>
            </a:xfrm>
            <a:custGeom>
              <a:avLst/>
              <a:gdLst/>
              <a:ahLst/>
              <a:cxnLst/>
              <a:rect l="l" t="t" r="r" b="b"/>
              <a:pathLst>
                <a:path w="2866" h="1189" extrusionOk="0">
                  <a:moveTo>
                    <a:pt x="0" y="0"/>
                  </a:moveTo>
                  <a:cubicBezTo>
                    <a:pt x="181" y="201"/>
                    <a:pt x="292" y="468"/>
                    <a:pt x="292" y="759"/>
                  </a:cubicBezTo>
                  <a:lnTo>
                    <a:pt x="292" y="1189"/>
                  </a:lnTo>
                  <a:lnTo>
                    <a:pt x="2574" y="1189"/>
                  </a:lnTo>
                  <a:lnTo>
                    <a:pt x="2574" y="759"/>
                  </a:lnTo>
                  <a:cubicBezTo>
                    <a:pt x="2574" y="468"/>
                    <a:pt x="2685" y="201"/>
                    <a:pt x="28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6"/>
            <p:cNvSpPr/>
            <p:nvPr/>
          </p:nvSpPr>
          <p:spPr>
            <a:xfrm>
              <a:off x="934050" y="3319507"/>
              <a:ext cx="288695" cy="52664"/>
            </a:xfrm>
            <a:custGeom>
              <a:avLst/>
              <a:gdLst/>
              <a:ahLst/>
              <a:cxnLst/>
              <a:rect l="l" t="t" r="r" b="b"/>
              <a:pathLst>
                <a:path w="10410" h="1899" extrusionOk="0">
                  <a:moveTo>
                    <a:pt x="993" y="1"/>
                  </a:moveTo>
                  <a:cubicBezTo>
                    <a:pt x="487" y="1"/>
                    <a:pt x="57" y="392"/>
                    <a:pt x="29" y="895"/>
                  </a:cubicBezTo>
                  <a:cubicBezTo>
                    <a:pt x="0" y="1444"/>
                    <a:pt x="437" y="1898"/>
                    <a:pt x="977" y="1898"/>
                  </a:cubicBezTo>
                  <a:lnTo>
                    <a:pt x="9416" y="1898"/>
                  </a:lnTo>
                  <a:cubicBezTo>
                    <a:pt x="9922" y="1898"/>
                    <a:pt x="10351" y="1507"/>
                    <a:pt x="10379" y="1004"/>
                  </a:cubicBezTo>
                  <a:cubicBezTo>
                    <a:pt x="10409" y="456"/>
                    <a:pt x="9972" y="1"/>
                    <a:pt x="94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56"/>
          <p:cNvGrpSpPr/>
          <p:nvPr/>
        </p:nvGrpSpPr>
        <p:grpSpPr>
          <a:xfrm>
            <a:off x="1654319" y="3381711"/>
            <a:ext cx="359496" cy="235061"/>
            <a:chOff x="1654319" y="3381711"/>
            <a:chExt cx="359496" cy="235061"/>
          </a:xfrm>
        </p:grpSpPr>
        <p:sp>
          <p:nvSpPr>
            <p:cNvPr id="8804" name="Google Shape;8804;p56"/>
            <p:cNvSpPr/>
            <p:nvPr/>
          </p:nvSpPr>
          <p:spPr>
            <a:xfrm>
              <a:off x="1654319" y="3458835"/>
              <a:ext cx="326522" cy="95178"/>
            </a:xfrm>
            <a:custGeom>
              <a:avLst/>
              <a:gdLst/>
              <a:ahLst/>
              <a:cxnLst/>
              <a:rect l="l" t="t" r="r" b="b"/>
              <a:pathLst>
                <a:path w="11774" h="3432" extrusionOk="0">
                  <a:moveTo>
                    <a:pt x="381" y="0"/>
                  </a:moveTo>
                  <a:cubicBezTo>
                    <a:pt x="171" y="0"/>
                    <a:pt x="1" y="170"/>
                    <a:pt x="1" y="379"/>
                  </a:cubicBezTo>
                  <a:lnTo>
                    <a:pt x="1" y="3413"/>
                  </a:lnTo>
                  <a:lnTo>
                    <a:pt x="1534" y="3413"/>
                  </a:lnTo>
                  <a:lnTo>
                    <a:pt x="1534" y="2258"/>
                  </a:lnTo>
                  <a:cubicBezTo>
                    <a:pt x="1534" y="2077"/>
                    <a:pt x="1662" y="1913"/>
                    <a:pt x="1840" y="1879"/>
                  </a:cubicBezTo>
                  <a:cubicBezTo>
                    <a:pt x="1866" y="1874"/>
                    <a:pt x="1892" y="1872"/>
                    <a:pt x="1917" y="1872"/>
                  </a:cubicBezTo>
                  <a:cubicBezTo>
                    <a:pt x="2129" y="1872"/>
                    <a:pt x="2301" y="2041"/>
                    <a:pt x="2301" y="2250"/>
                  </a:cubicBezTo>
                  <a:lnTo>
                    <a:pt x="2301" y="3413"/>
                  </a:lnTo>
                  <a:lnTo>
                    <a:pt x="3048" y="3432"/>
                  </a:lnTo>
                  <a:lnTo>
                    <a:pt x="3048" y="2278"/>
                  </a:lnTo>
                  <a:cubicBezTo>
                    <a:pt x="3048" y="2095"/>
                    <a:pt x="3176" y="1933"/>
                    <a:pt x="3354" y="1898"/>
                  </a:cubicBezTo>
                  <a:cubicBezTo>
                    <a:pt x="3380" y="1893"/>
                    <a:pt x="3406" y="1890"/>
                    <a:pt x="3431" y="1890"/>
                  </a:cubicBezTo>
                  <a:cubicBezTo>
                    <a:pt x="3643" y="1890"/>
                    <a:pt x="3815" y="2059"/>
                    <a:pt x="3815" y="2270"/>
                  </a:cubicBezTo>
                  <a:lnTo>
                    <a:pt x="3815" y="3432"/>
                  </a:lnTo>
                  <a:lnTo>
                    <a:pt x="4564" y="3432"/>
                  </a:lnTo>
                  <a:lnTo>
                    <a:pt x="4564" y="2278"/>
                  </a:lnTo>
                  <a:cubicBezTo>
                    <a:pt x="4564" y="2095"/>
                    <a:pt x="4690" y="1933"/>
                    <a:pt x="4869" y="1898"/>
                  </a:cubicBezTo>
                  <a:cubicBezTo>
                    <a:pt x="4896" y="1893"/>
                    <a:pt x="4921" y="1890"/>
                    <a:pt x="4947" y="1890"/>
                  </a:cubicBezTo>
                  <a:cubicBezTo>
                    <a:pt x="5159" y="1890"/>
                    <a:pt x="5331" y="2059"/>
                    <a:pt x="5331" y="2270"/>
                  </a:cubicBezTo>
                  <a:lnTo>
                    <a:pt x="5331" y="3432"/>
                  </a:lnTo>
                  <a:lnTo>
                    <a:pt x="6078" y="3432"/>
                  </a:lnTo>
                  <a:lnTo>
                    <a:pt x="6078" y="2278"/>
                  </a:lnTo>
                  <a:cubicBezTo>
                    <a:pt x="6078" y="2095"/>
                    <a:pt x="6205" y="1933"/>
                    <a:pt x="6383" y="1898"/>
                  </a:cubicBezTo>
                  <a:cubicBezTo>
                    <a:pt x="6409" y="1893"/>
                    <a:pt x="6435" y="1890"/>
                    <a:pt x="6461" y="1890"/>
                  </a:cubicBezTo>
                  <a:cubicBezTo>
                    <a:pt x="6672" y="1890"/>
                    <a:pt x="6845" y="2059"/>
                    <a:pt x="6845" y="2270"/>
                  </a:cubicBezTo>
                  <a:lnTo>
                    <a:pt x="6845" y="3432"/>
                  </a:lnTo>
                  <a:lnTo>
                    <a:pt x="7440" y="3432"/>
                  </a:lnTo>
                  <a:lnTo>
                    <a:pt x="7440" y="1913"/>
                  </a:lnTo>
                  <a:cubicBezTo>
                    <a:pt x="7440" y="1704"/>
                    <a:pt x="7610" y="1534"/>
                    <a:pt x="7820" y="1534"/>
                  </a:cubicBezTo>
                  <a:lnTo>
                    <a:pt x="11773" y="1534"/>
                  </a:lnTo>
                  <a:lnTo>
                    <a:pt x="11773" y="379"/>
                  </a:lnTo>
                  <a:cubicBezTo>
                    <a:pt x="11773" y="170"/>
                    <a:pt x="11603" y="0"/>
                    <a:pt x="113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6"/>
            <p:cNvSpPr/>
            <p:nvPr/>
          </p:nvSpPr>
          <p:spPr>
            <a:xfrm>
              <a:off x="1654818" y="3574757"/>
              <a:ext cx="206358" cy="42015"/>
            </a:xfrm>
            <a:custGeom>
              <a:avLst/>
              <a:gdLst/>
              <a:ahLst/>
              <a:cxnLst/>
              <a:rect l="l" t="t" r="r" b="b"/>
              <a:pathLst>
                <a:path w="7441" h="1515" extrusionOk="0">
                  <a:moveTo>
                    <a:pt x="1" y="0"/>
                  </a:moveTo>
                  <a:lnTo>
                    <a:pt x="1" y="1135"/>
                  </a:lnTo>
                  <a:cubicBezTo>
                    <a:pt x="3" y="1344"/>
                    <a:pt x="173" y="1514"/>
                    <a:pt x="381" y="1514"/>
                  </a:cubicBezTo>
                  <a:lnTo>
                    <a:pt x="7440" y="1514"/>
                  </a:lnTo>
                  <a:lnTo>
                    <a:pt x="74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6"/>
            <p:cNvSpPr/>
            <p:nvPr/>
          </p:nvSpPr>
          <p:spPr>
            <a:xfrm>
              <a:off x="1881919" y="3522093"/>
              <a:ext cx="131896" cy="94679"/>
            </a:xfrm>
            <a:custGeom>
              <a:avLst/>
              <a:gdLst/>
              <a:ahLst/>
              <a:cxnLst/>
              <a:rect l="l" t="t" r="r" b="b"/>
              <a:pathLst>
                <a:path w="4756" h="3414" extrusionOk="0">
                  <a:moveTo>
                    <a:pt x="1246" y="644"/>
                  </a:moveTo>
                  <a:cubicBezTo>
                    <a:pt x="1457" y="644"/>
                    <a:pt x="1629" y="816"/>
                    <a:pt x="1629" y="1028"/>
                  </a:cubicBezTo>
                  <a:lnTo>
                    <a:pt x="1629" y="1641"/>
                  </a:lnTo>
                  <a:cubicBezTo>
                    <a:pt x="1629" y="1853"/>
                    <a:pt x="1458" y="2025"/>
                    <a:pt x="1247" y="2025"/>
                  </a:cubicBezTo>
                  <a:cubicBezTo>
                    <a:pt x="1221" y="2025"/>
                    <a:pt x="1194" y="2023"/>
                    <a:pt x="1167" y="2017"/>
                  </a:cubicBezTo>
                  <a:cubicBezTo>
                    <a:pt x="989" y="1982"/>
                    <a:pt x="862" y="1821"/>
                    <a:pt x="862" y="1638"/>
                  </a:cubicBezTo>
                  <a:lnTo>
                    <a:pt x="862" y="1032"/>
                  </a:lnTo>
                  <a:cubicBezTo>
                    <a:pt x="862" y="850"/>
                    <a:pt x="989" y="687"/>
                    <a:pt x="1167" y="652"/>
                  </a:cubicBezTo>
                  <a:cubicBezTo>
                    <a:pt x="1194" y="647"/>
                    <a:pt x="1220" y="644"/>
                    <a:pt x="1246" y="644"/>
                  </a:cubicBezTo>
                  <a:close/>
                  <a:moveTo>
                    <a:pt x="2761" y="644"/>
                  </a:moveTo>
                  <a:cubicBezTo>
                    <a:pt x="2973" y="644"/>
                    <a:pt x="3145" y="816"/>
                    <a:pt x="3145" y="1028"/>
                  </a:cubicBezTo>
                  <a:lnTo>
                    <a:pt x="3145" y="1641"/>
                  </a:lnTo>
                  <a:cubicBezTo>
                    <a:pt x="3145" y="1853"/>
                    <a:pt x="2973" y="2025"/>
                    <a:pt x="2763" y="2025"/>
                  </a:cubicBezTo>
                  <a:cubicBezTo>
                    <a:pt x="2737" y="2025"/>
                    <a:pt x="2710" y="2023"/>
                    <a:pt x="2683" y="2017"/>
                  </a:cubicBezTo>
                  <a:cubicBezTo>
                    <a:pt x="2503" y="1982"/>
                    <a:pt x="2378" y="1821"/>
                    <a:pt x="2378" y="1638"/>
                  </a:cubicBezTo>
                  <a:lnTo>
                    <a:pt x="2378" y="1032"/>
                  </a:lnTo>
                  <a:cubicBezTo>
                    <a:pt x="2378" y="850"/>
                    <a:pt x="2503" y="687"/>
                    <a:pt x="2683" y="652"/>
                  </a:cubicBezTo>
                  <a:cubicBezTo>
                    <a:pt x="2709" y="647"/>
                    <a:pt x="2736" y="644"/>
                    <a:pt x="2761" y="644"/>
                  </a:cubicBezTo>
                  <a:close/>
                  <a:moveTo>
                    <a:pt x="0" y="0"/>
                  </a:moveTo>
                  <a:lnTo>
                    <a:pt x="0" y="3413"/>
                  </a:lnTo>
                  <a:lnTo>
                    <a:pt x="4375" y="3413"/>
                  </a:lnTo>
                  <a:cubicBezTo>
                    <a:pt x="4585" y="3413"/>
                    <a:pt x="4755" y="3243"/>
                    <a:pt x="4755" y="3034"/>
                  </a:cubicBez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6"/>
            <p:cNvSpPr/>
            <p:nvPr/>
          </p:nvSpPr>
          <p:spPr>
            <a:xfrm>
              <a:off x="1680914" y="3381711"/>
              <a:ext cx="273858" cy="56380"/>
            </a:xfrm>
            <a:custGeom>
              <a:avLst/>
              <a:gdLst/>
              <a:ahLst/>
              <a:cxnLst/>
              <a:rect l="l" t="t" r="r" b="b"/>
              <a:pathLst>
                <a:path w="9875" h="2033" extrusionOk="0">
                  <a:moveTo>
                    <a:pt x="381" y="0"/>
                  </a:moveTo>
                  <a:cubicBezTo>
                    <a:pt x="171" y="0"/>
                    <a:pt x="0" y="170"/>
                    <a:pt x="0" y="381"/>
                  </a:cubicBezTo>
                  <a:lnTo>
                    <a:pt x="0" y="2033"/>
                  </a:lnTo>
                  <a:lnTo>
                    <a:pt x="1516" y="2033"/>
                  </a:lnTo>
                  <a:lnTo>
                    <a:pt x="1516" y="1773"/>
                  </a:lnTo>
                  <a:cubicBezTo>
                    <a:pt x="1516" y="1592"/>
                    <a:pt x="1642" y="1428"/>
                    <a:pt x="1820" y="1395"/>
                  </a:cubicBezTo>
                  <a:cubicBezTo>
                    <a:pt x="1846" y="1389"/>
                    <a:pt x="1872" y="1387"/>
                    <a:pt x="1897" y="1387"/>
                  </a:cubicBezTo>
                  <a:cubicBezTo>
                    <a:pt x="2109" y="1387"/>
                    <a:pt x="2281" y="1556"/>
                    <a:pt x="2281" y="1766"/>
                  </a:cubicBezTo>
                  <a:lnTo>
                    <a:pt x="2281" y="2033"/>
                  </a:lnTo>
                  <a:lnTo>
                    <a:pt x="3030" y="2033"/>
                  </a:lnTo>
                  <a:lnTo>
                    <a:pt x="3030" y="1773"/>
                  </a:lnTo>
                  <a:cubicBezTo>
                    <a:pt x="3030" y="1592"/>
                    <a:pt x="3156" y="1428"/>
                    <a:pt x="3335" y="1395"/>
                  </a:cubicBezTo>
                  <a:cubicBezTo>
                    <a:pt x="3361" y="1389"/>
                    <a:pt x="3387" y="1387"/>
                    <a:pt x="3413" y="1387"/>
                  </a:cubicBezTo>
                  <a:cubicBezTo>
                    <a:pt x="3624" y="1387"/>
                    <a:pt x="3797" y="1556"/>
                    <a:pt x="3797" y="1766"/>
                  </a:cubicBezTo>
                  <a:lnTo>
                    <a:pt x="3797" y="2033"/>
                  </a:lnTo>
                  <a:lnTo>
                    <a:pt x="4544" y="2033"/>
                  </a:lnTo>
                  <a:lnTo>
                    <a:pt x="4544" y="1773"/>
                  </a:lnTo>
                  <a:cubicBezTo>
                    <a:pt x="4544" y="1592"/>
                    <a:pt x="4671" y="1428"/>
                    <a:pt x="4849" y="1395"/>
                  </a:cubicBezTo>
                  <a:cubicBezTo>
                    <a:pt x="4875" y="1389"/>
                    <a:pt x="4901" y="1387"/>
                    <a:pt x="4927" y="1387"/>
                  </a:cubicBezTo>
                  <a:cubicBezTo>
                    <a:pt x="5138" y="1387"/>
                    <a:pt x="5311" y="1556"/>
                    <a:pt x="5311" y="1766"/>
                  </a:cubicBezTo>
                  <a:lnTo>
                    <a:pt x="5311" y="2033"/>
                  </a:lnTo>
                  <a:lnTo>
                    <a:pt x="6078" y="2033"/>
                  </a:lnTo>
                  <a:lnTo>
                    <a:pt x="6078" y="1773"/>
                  </a:lnTo>
                  <a:cubicBezTo>
                    <a:pt x="6078" y="1592"/>
                    <a:pt x="6205" y="1428"/>
                    <a:pt x="6383" y="1395"/>
                  </a:cubicBezTo>
                  <a:cubicBezTo>
                    <a:pt x="6409" y="1389"/>
                    <a:pt x="6435" y="1387"/>
                    <a:pt x="6461" y="1387"/>
                  </a:cubicBezTo>
                  <a:cubicBezTo>
                    <a:pt x="6672" y="1387"/>
                    <a:pt x="6845" y="1556"/>
                    <a:pt x="6845" y="1766"/>
                  </a:cubicBezTo>
                  <a:lnTo>
                    <a:pt x="6845" y="2033"/>
                  </a:lnTo>
                  <a:lnTo>
                    <a:pt x="7593" y="2033"/>
                  </a:lnTo>
                  <a:lnTo>
                    <a:pt x="7593" y="1773"/>
                  </a:lnTo>
                  <a:cubicBezTo>
                    <a:pt x="7593" y="1592"/>
                    <a:pt x="7719" y="1428"/>
                    <a:pt x="7898" y="1395"/>
                  </a:cubicBezTo>
                  <a:cubicBezTo>
                    <a:pt x="7925" y="1389"/>
                    <a:pt x="7951" y="1387"/>
                    <a:pt x="7976" y="1387"/>
                  </a:cubicBezTo>
                  <a:cubicBezTo>
                    <a:pt x="8188" y="1387"/>
                    <a:pt x="8360" y="1556"/>
                    <a:pt x="8360" y="1766"/>
                  </a:cubicBezTo>
                  <a:lnTo>
                    <a:pt x="8360" y="2033"/>
                  </a:lnTo>
                  <a:lnTo>
                    <a:pt x="9874" y="2033"/>
                  </a:lnTo>
                  <a:lnTo>
                    <a:pt x="9874" y="381"/>
                  </a:lnTo>
                  <a:cubicBezTo>
                    <a:pt x="9874" y="170"/>
                    <a:pt x="9704" y="0"/>
                    <a:pt x="9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56"/>
          <p:cNvGrpSpPr/>
          <p:nvPr/>
        </p:nvGrpSpPr>
        <p:grpSpPr>
          <a:xfrm>
            <a:off x="2449326" y="3343828"/>
            <a:ext cx="359663" cy="310798"/>
            <a:chOff x="2449326" y="3343828"/>
            <a:chExt cx="359663" cy="310798"/>
          </a:xfrm>
        </p:grpSpPr>
        <p:sp>
          <p:nvSpPr>
            <p:cNvPr id="8809" name="Google Shape;8809;p56"/>
            <p:cNvSpPr/>
            <p:nvPr/>
          </p:nvSpPr>
          <p:spPr>
            <a:xfrm>
              <a:off x="2449326" y="3343828"/>
              <a:ext cx="98783" cy="251950"/>
            </a:xfrm>
            <a:custGeom>
              <a:avLst/>
              <a:gdLst/>
              <a:ahLst/>
              <a:cxnLst/>
              <a:rect l="l" t="t" r="r" b="b"/>
              <a:pathLst>
                <a:path w="3562" h="9085" extrusionOk="0">
                  <a:moveTo>
                    <a:pt x="3561" y="1"/>
                  </a:moveTo>
                  <a:cubicBezTo>
                    <a:pt x="3422" y="13"/>
                    <a:pt x="3279" y="32"/>
                    <a:pt x="3139" y="56"/>
                  </a:cubicBezTo>
                  <a:cubicBezTo>
                    <a:pt x="1575" y="345"/>
                    <a:pt x="1" y="1532"/>
                    <a:pt x="1" y="3543"/>
                  </a:cubicBezTo>
                  <a:cubicBezTo>
                    <a:pt x="1" y="5086"/>
                    <a:pt x="1339" y="6824"/>
                    <a:pt x="2463" y="8011"/>
                  </a:cubicBezTo>
                  <a:cubicBezTo>
                    <a:pt x="2819" y="8388"/>
                    <a:pt x="3191" y="8749"/>
                    <a:pt x="3561" y="9085"/>
                  </a:cubicBezTo>
                  <a:lnTo>
                    <a:pt x="35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6"/>
            <p:cNvSpPr/>
            <p:nvPr/>
          </p:nvSpPr>
          <p:spPr>
            <a:xfrm>
              <a:off x="2569297" y="3344133"/>
              <a:ext cx="119638" cy="310493"/>
            </a:xfrm>
            <a:custGeom>
              <a:avLst/>
              <a:gdLst/>
              <a:ahLst/>
              <a:cxnLst/>
              <a:rect l="l" t="t" r="r" b="b"/>
              <a:pathLst>
                <a:path w="4314" h="11196" extrusionOk="0">
                  <a:moveTo>
                    <a:pt x="1" y="1"/>
                  </a:moveTo>
                  <a:lnTo>
                    <a:pt x="1" y="9733"/>
                  </a:lnTo>
                  <a:cubicBezTo>
                    <a:pt x="752" y="10355"/>
                    <a:pt x="1453" y="10849"/>
                    <a:pt x="1967" y="11145"/>
                  </a:cubicBezTo>
                  <a:cubicBezTo>
                    <a:pt x="2027" y="11178"/>
                    <a:pt x="2093" y="11195"/>
                    <a:pt x="2157" y="11195"/>
                  </a:cubicBezTo>
                  <a:cubicBezTo>
                    <a:pt x="2223" y="11195"/>
                    <a:pt x="2289" y="11178"/>
                    <a:pt x="2347" y="11145"/>
                  </a:cubicBezTo>
                  <a:cubicBezTo>
                    <a:pt x="2742" y="10916"/>
                    <a:pt x="3476" y="10382"/>
                    <a:pt x="4314" y="9666"/>
                  </a:cubicBezTo>
                  <a:lnTo>
                    <a:pt x="4314" y="1"/>
                  </a:lnTo>
                  <a:cubicBezTo>
                    <a:pt x="3964" y="36"/>
                    <a:pt x="3627" y="117"/>
                    <a:pt x="3321" y="243"/>
                  </a:cubicBezTo>
                  <a:cubicBezTo>
                    <a:pt x="2840" y="442"/>
                    <a:pt x="2446" y="742"/>
                    <a:pt x="2157" y="1125"/>
                  </a:cubicBezTo>
                  <a:cubicBezTo>
                    <a:pt x="1870" y="742"/>
                    <a:pt x="1476" y="442"/>
                    <a:pt x="993" y="243"/>
                  </a:cubicBezTo>
                  <a:cubicBezTo>
                    <a:pt x="686" y="117"/>
                    <a:pt x="352" y="3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6"/>
            <p:cNvSpPr/>
            <p:nvPr/>
          </p:nvSpPr>
          <p:spPr>
            <a:xfrm>
              <a:off x="2710261" y="3343939"/>
              <a:ext cx="98728" cy="249509"/>
            </a:xfrm>
            <a:custGeom>
              <a:avLst/>
              <a:gdLst/>
              <a:ahLst/>
              <a:cxnLst/>
              <a:rect l="l" t="t" r="r" b="b"/>
              <a:pathLst>
                <a:path w="3560" h="8997" extrusionOk="0">
                  <a:moveTo>
                    <a:pt x="1" y="0"/>
                  </a:moveTo>
                  <a:lnTo>
                    <a:pt x="1" y="8996"/>
                  </a:lnTo>
                  <a:cubicBezTo>
                    <a:pt x="294" y="8723"/>
                    <a:pt x="592" y="8434"/>
                    <a:pt x="883" y="8133"/>
                  </a:cubicBezTo>
                  <a:cubicBezTo>
                    <a:pt x="1661" y="7329"/>
                    <a:pt x="2282" y="6567"/>
                    <a:pt x="2727" y="5861"/>
                  </a:cubicBezTo>
                  <a:cubicBezTo>
                    <a:pt x="3279" y="4988"/>
                    <a:pt x="3560" y="4208"/>
                    <a:pt x="3560" y="3539"/>
                  </a:cubicBezTo>
                  <a:cubicBezTo>
                    <a:pt x="3560" y="1528"/>
                    <a:pt x="1983" y="341"/>
                    <a:pt x="423" y="55"/>
                  </a:cubicBezTo>
                  <a:cubicBezTo>
                    <a:pt x="282" y="29"/>
                    <a:pt x="141" y="1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56"/>
          <p:cNvGrpSpPr/>
          <p:nvPr/>
        </p:nvGrpSpPr>
        <p:grpSpPr>
          <a:xfrm>
            <a:off x="3234489" y="3319729"/>
            <a:ext cx="362325" cy="359219"/>
            <a:chOff x="3234489" y="3319729"/>
            <a:chExt cx="362325" cy="359219"/>
          </a:xfrm>
        </p:grpSpPr>
        <p:sp>
          <p:nvSpPr>
            <p:cNvPr id="8813" name="Google Shape;8813;p56"/>
            <p:cNvSpPr/>
            <p:nvPr/>
          </p:nvSpPr>
          <p:spPr>
            <a:xfrm>
              <a:off x="3364998" y="3319729"/>
              <a:ext cx="101640" cy="84640"/>
            </a:xfrm>
            <a:custGeom>
              <a:avLst/>
              <a:gdLst/>
              <a:ahLst/>
              <a:cxnLst/>
              <a:rect l="l" t="t" r="r" b="b"/>
              <a:pathLst>
                <a:path w="3665" h="3052" extrusionOk="0">
                  <a:moveTo>
                    <a:pt x="332" y="0"/>
                  </a:moveTo>
                  <a:cubicBezTo>
                    <a:pt x="234" y="0"/>
                    <a:pt x="137" y="37"/>
                    <a:pt x="63" y="111"/>
                  </a:cubicBezTo>
                  <a:cubicBezTo>
                    <a:pt x="39" y="137"/>
                    <a:pt x="17" y="164"/>
                    <a:pt x="0" y="194"/>
                  </a:cubicBezTo>
                  <a:cubicBezTo>
                    <a:pt x="428" y="398"/>
                    <a:pt x="798" y="706"/>
                    <a:pt x="1077" y="1099"/>
                  </a:cubicBezTo>
                  <a:cubicBezTo>
                    <a:pt x="1375" y="1514"/>
                    <a:pt x="1622" y="2082"/>
                    <a:pt x="1778" y="2686"/>
                  </a:cubicBezTo>
                  <a:cubicBezTo>
                    <a:pt x="1895" y="2665"/>
                    <a:pt x="2010" y="2634"/>
                    <a:pt x="2113" y="2600"/>
                  </a:cubicBezTo>
                  <a:cubicBezTo>
                    <a:pt x="2116" y="2600"/>
                    <a:pt x="2117" y="2602"/>
                    <a:pt x="2117" y="2603"/>
                  </a:cubicBezTo>
                  <a:lnTo>
                    <a:pt x="2801" y="2999"/>
                  </a:lnTo>
                  <a:cubicBezTo>
                    <a:pt x="2861" y="3033"/>
                    <a:pt x="2926" y="3051"/>
                    <a:pt x="2992" y="3051"/>
                  </a:cubicBezTo>
                  <a:cubicBezTo>
                    <a:pt x="3122" y="3051"/>
                    <a:pt x="3249" y="2982"/>
                    <a:pt x="3321" y="2861"/>
                  </a:cubicBezTo>
                  <a:cubicBezTo>
                    <a:pt x="3426" y="2678"/>
                    <a:pt x="3363" y="2447"/>
                    <a:pt x="3183" y="2343"/>
                  </a:cubicBezTo>
                  <a:lnTo>
                    <a:pt x="2792" y="2119"/>
                  </a:lnTo>
                  <a:cubicBezTo>
                    <a:pt x="3013" y="1813"/>
                    <a:pt x="3093" y="1419"/>
                    <a:pt x="3007" y="1043"/>
                  </a:cubicBezTo>
                  <a:lnTo>
                    <a:pt x="3421" y="804"/>
                  </a:lnTo>
                  <a:cubicBezTo>
                    <a:pt x="3604" y="698"/>
                    <a:pt x="3665" y="467"/>
                    <a:pt x="3559" y="286"/>
                  </a:cubicBezTo>
                  <a:cubicBezTo>
                    <a:pt x="3488" y="164"/>
                    <a:pt x="3361" y="96"/>
                    <a:pt x="3231" y="96"/>
                  </a:cubicBezTo>
                  <a:cubicBezTo>
                    <a:pt x="3166" y="96"/>
                    <a:pt x="3101" y="112"/>
                    <a:pt x="3041" y="148"/>
                  </a:cubicBezTo>
                  <a:lnTo>
                    <a:pt x="2634" y="382"/>
                  </a:lnTo>
                  <a:cubicBezTo>
                    <a:pt x="2383" y="137"/>
                    <a:pt x="2046" y="2"/>
                    <a:pt x="1705" y="2"/>
                  </a:cubicBezTo>
                  <a:cubicBezTo>
                    <a:pt x="1494" y="2"/>
                    <a:pt x="1281" y="53"/>
                    <a:pt x="1085" y="161"/>
                  </a:cubicBezTo>
                  <a:cubicBezTo>
                    <a:pt x="1001" y="207"/>
                    <a:pt x="915" y="269"/>
                    <a:pt x="829" y="339"/>
                  </a:cubicBezTo>
                  <a:lnTo>
                    <a:pt x="600" y="111"/>
                  </a:lnTo>
                  <a:cubicBezTo>
                    <a:pt x="527" y="37"/>
                    <a:pt x="429" y="0"/>
                    <a:pt x="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6"/>
            <p:cNvSpPr/>
            <p:nvPr/>
          </p:nvSpPr>
          <p:spPr>
            <a:xfrm>
              <a:off x="3305401" y="3428385"/>
              <a:ext cx="211155" cy="162845"/>
            </a:xfrm>
            <a:custGeom>
              <a:avLst/>
              <a:gdLst/>
              <a:ahLst/>
              <a:cxnLst/>
              <a:rect l="l" t="t" r="r" b="b"/>
              <a:pathLst>
                <a:path w="7614" h="5872" extrusionOk="0">
                  <a:moveTo>
                    <a:pt x="4254" y="2060"/>
                  </a:moveTo>
                  <a:cubicBezTo>
                    <a:pt x="4464" y="2060"/>
                    <a:pt x="4634" y="2230"/>
                    <a:pt x="4634" y="2440"/>
                  </a:cubicBezTo>
                  <a:cubicBezTo>
                    <a:pt x="4634" y="2649"/>
                    <a:pt x="4464" y="2819"/>
                    <a:pt x="4254" y="2819"/>
                  </a:cubicBezTo>
                  <a:cubicBezTo>
                    <a:pt x="4045" y="2819"/>
                    <a:pt x="3875" y="2649"/>
                    <a:pt x="3875" y="2440"/>
                  </a:cubicBezTo>
                  <a:cubicBezTo>
                    <a:pt x="3875" y="2230"/>
                    <a:pt x="4045" y="2060"/>
                    <a:pt x="4254" y="2060"/>
                  </a:cubicBezTo>
                  <a:close/>
                  <a:moveTo>
                    <a:pt x="5090" y="3959"/>
                  </a:moveTo>
                  <a:cubicBezTo>
                    <a:pt x="5300" y="3959"/>
                    <a:pt x="5470" y="4129"/>
                    <a:pt x="5470" y="4338"/>
                  </a:cubicBezTo>
                  <a:cubicBezTo>
                    <a:pt x="5470" y="4548"/>
                    <a:pt x="5300" y="4718"/>
                    <a:pt x="5090" y="4718"/>
                  </a:cubicBezTo>
                  <a:cubicBezTo>
                    <a:pt x="4881" y="4718"/>
                    <a:pt x="4711" y="4548"/>
                    <a:pt x="4711" y="4338"/>
                  </a:cubicBezTo>
                  <a:cubicBezTo>
                    <a:pt x="4711" y="4129"/>
                    <a:pt x="4881" y="3959"/>
                    <a:pt x="5090" y="3959"/>
                  </a:cubicBezTo>
                  <a:close/>
                  <a:moveTo>
                    <a:pt x="2863" y="4060"/>
                  </a:moveTo>
                  <a:cubicBezTo>
                    <a:pt x="3071" y="4060"/>
                    <a:pt x="3242" y="4230"/>
                    <a:pt x="3242" y="4441"/>
                  </a:cubicBezTo>
                  <a:cubicBezTo>
                    <a:pt x="3242" y="4649"/>
                    <a:pt x="3071" y="4819"/>
                    <a:pt x="2863" y="4819"/>
                  </a:cubicBezTo>
                  <a:cubicBezTo>
                    <a:pt x="2654" y="4819"/>
                    <a:pt x="2482" y="4649"/>
                    <a:pt x="2482" y="4441"/>
                  </a:cubicBezTo>
                  <a:cubicBezTo>
                    <a:pt x="2482" y="4230"/>
                    <a:pt x="2653" y="4060"/>
                    <a:pt x="2863" y="4060"/>
                  </a:cubicBezTo>
                  <a:close/>
                  <a:moveTo>
                    <a:pt x="5647" y="0"/>
                  </a:moveTo>
                  <a:cubicBezTo>
                    <a:pt x="5550" y="0"/>
                    <a:pt x="5453" y="37"/>
                    <a:pt x="5378" y="110"/>
                  </a:cubicBezTo>
                  <a:lnTo>
                    <a:pt x="4995" y="494"/>
                  </a:lnTo>
                  <a:cubicBezTo>
                    <a:pt x="4648" y="251"/>
                    <a:pt x="4269" y="126"/>
                    <a:pt x="3875" y="126"/>
                  </a:cubicBezTo>
                  <a:cubicBezTo>
                    <a:pt x="3047" y="126"/>
                    <a:pt x="2286" y="687"/>
                    <a:pt x="1734" y="1707"/>
                  </a:cubicBezTo>
                  <a:cubicBezTo>
                    <a:pt x="1591" y="1971"/>
                    <a:pt x="1465" y="2258"/>
                    <a:pt x="1359" y="2565"/>
                  </a:cubicBezTo>
                  <a:lnTo>
                    <a:pt x="767" y="2405"/>
                  </a:lnTo>
                  <a:cubicBezTo>
                    <a:pt x="735" y="2396"/>
                    <a:pt x="702" y="2392"/>
                    <a:pt x="669" y="2392"/>
                  </a:cubicBezTo>
                  <a:cubicBezTo>
                    <a:pt x="502" y="2392"/>
                    <a:pt x="348" y="2504"/>
                    <a:pt x="303" y="2673"/>
                  </a:cubicBezTo>
                  <a:cubicBezTo>
                    <a:pt x="249" y="2878"/>
                    <a:pt x="369" y="3085"/>
                    <a:pt x="571" y="3138"/>
                  </a:cubicBezTo>
                  <a:lnTo>
                    <a:pt x="1151" y="3293"/>
                  </a:lnTo>
                  <a:cubicBezTo>
                    <a:pt x="1070" y="3640"/>
                    <a:pt x="978" y="4375"/>
                    <a:pt x="978" y="4375"/>
                  </a:cubicBezTo>
                  <a:lnTo>
                    <a:pt x="384" y="4367"/>
                  </a:lnTo>
                  <a:lnTo>
                    <a:pt x="379" y="4367"/>
                  </a:lnTo>
                  <a:cubicBezTo>
                    <a:pt x="172" y="4367"/>
                    <a:pt x="4" y="4534"/>
                    <a:pt x="2" y="4738"/>
                  </a:cubicBezTo>
                  <a:cubicBezTo>
                    <a:pt x="0" y="4948"/>
                    <a:pt x="166" y="5119"/>
                    <a:pt x="373" y="5120"/>
                  </a:cubicBezTo>
                  <a:lnTo>
                    <a:pt x="939" y="5128"/>
                  </a:lnTo>
                  <a:lnTo>
                    <a:pt x="939" y="5221"/>
                  </a:lnTo>
                  <a:cubicBezTo>
                    <a:pt x="939" y="5441"/>
                    <a:pt x="947" y="5657"/>
                    <a:pt x="961" y="5872"/>
                  </a:cubicBezTo>
                  <a:cubicBezTo>
                    <a:pt x="1881" y="5654"/>
                    <a:pt x="2870" y="5540"/>
                    <a:pt x="3877" y="5540"/>
                  </a:cubicBezTo>
                  <a:cubicBezTo>
                    <a:pt x="4881" y="5540"/>
                    <a:pt x="5871" y="5654"/>
                    <a:pt x="6790" y="5872"/>
                  </a:cubicBezTo>
                  <a:cubicBezTo>
                    <a:pt x="6797" y="5763"/>
                    <a:pt x="6803" y="5654"/>
                    <a:pt x="6805" y="5543"/>
                  </a:cubicBezTo>
                  <a:lnTo>
                    <a:pt x="7184" y="5543"/>
                  </a:lnTo>
                  <a:cubicBezTo>
                    <a:pt x="7366" y="5543"/>
                    <a:pt x="7529" y="5418"/>
                    <a:pt x="7564" y="5240"/>
                  </a:cubicBezTo>
                  <a:cubicBezTo>
                    <a:pt x="7613" y="4994"/>
                    <a:pt x="7426" y="4776"/>
                    <a:pt x="7188" y="4776"/>
                  </a:cubicBezTo>
                  <a:lnTo>
                    <a:pt x="6799" y="4776"/>
                  </a:lnTo>
                  <a:cubicBezTo>
                    <a:pt x="6799" y="4776"/>
                    <a:pt x="6469" y="2543"/>
                    <a:pt x="6016" y="1707"/>
                  </a:cubicBezTo>
                  <a:cubicBezTo>
                    <a:pt x="5875" y="1445"/>
                    <a:pt x="5717" y="1213"/>
                    <a:pt x="5550" y="1014"/>
                  </a:cubicBezTo>
                  <a:lnTo>
                    <a:pt x="5915" y="649"/>
                  </a:lnTo>
                  <a:cubicBezTo>
                    <a:pt x="6062" y="501"/>
                    <a:pt x="6062" y="259"/>
                    <a:pt x="5915" y="112"/>
                  </a:cubicBezTo>
                  <a:cubicBezTo>
                    <a:pt x="5841" y="37"/>
                    <a:pt x="5744" y="0"/>
                    <a:pt x="5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6"/>
            <p:cNvSpPr/>
            <p:nvPr/>
          </p:nvSpPr>
          <p:spPr>
            <a:xfrm>
              <a:off x="3491597" y="3421756"/>
              <a:ext cx="105217" cy="128207"/>
            </a:xfrm>
            <a:custGeom>
              <a:avLst/>
              <a:gdLst/>
              <a:ahLst/>
              <a:cxnLst/>
              <a:rect l="l" t="t" r="r" b="b"/>
              <a:pathLst>
                <a:path w="3794" h="4623" extrusionOk="0">
                  <a:moveTo>
                    <a:pt x="2100" y="1"/>
                  </a:moveTo>
                  <a:cubicBezTo>
                    <a:pt x="1932" y="1"/>
                    <a:pt x="1779" y="112"/>
                    <a:pt x="1734" y="282"/>
                  </a:cubicBezTo>
                  <a:lnTo>
                    <a:pt x="1639" y="642"/>
                  </a:lnTo>
                  <a:cubicBezTo>
                    <a:pt x="1439" y="661"/>
                    <a:pt x="1241" y="711"/>
                    <a:pt x="1053" y="796"/>
                  </a:cubicBezTo>
                  <a:cubicBezTo>
                    <a:pt x="727" y="946"/>
                    <a:pt x="329" y="1256"/>
                    <a:pt x="0" y="1642"/>
                  </a:cubicBezTo>
                  <a:cubicBezTo>
                    <a:pt x="408" y="2417"/>
                    <a:pt x="681" y="3357"/>
                    <a:pt x="796" y="4370"/>
                  </a:cubicBezTo>
                  <a:cubicBezTo>
                    <a:pt x="961" y="4396"/>
                    <a:pt x="1129" y="4405"/>
                    <a:pt x="1298" y="4405"/>
                  </a:cubicBezTo>
                  <a:cubicBezTo>
                    <a:pt x="1717" y="4405"/>
                    <a:pt x="2125" y="4336"/>
                    <a:pt x="2433" y="4227"/>
                  </a:cubicBezTo>
                  <a:lnTo>
                    <a:pt x="3030" y="4572"/>
                  </a:lnTo>
                  <a:cubicBezTo>
                    <a:pt x="3090" y="4606"/>
                    <a:pt x="3154" y="4623"/>
                    <a:pt x="3220" y="4623"/>
                  </a:cubicBezTo>
                  <a:cubicBezTo>
                    <a:pt x="3350" y="4623"/>
                    <a:pt x="3479" y="4554"/>
                    <a:pt x="3550" y="4434"/>
                  </a:cubicBezTo>
                  <a:cubicBezTo>
                    <a:pt x="3651" y="4252"/>
                    <a:pt x="3590" y="4017"/>
                    <a:pt x="3407" y="3914"/>
                  </a:cubicBezTo>
                  <a:lnTo>
                    <a:pt x="3146" y="3762"/>
                  </a:lnTo>
                  <a:cubicBezTo>
                    <a:pt x="3640" y="3238"/>
                    <a:pt x="3794" y="2435"/>
                    <a:pt x="3469" y="1728"/>
                  </a:cubicBezTo>
                  <a:cubicBezTo>
                    <a:pt x="3265" y="1279"/>
                    <a:pt x="2901" y="937"/>
                    <a:pt x="2447" y="760"/>
                  </a:cubicBezTo>
                  <a:cubicBezTo>
                    <a:pt x="2430" y="754"/>
                    <a:pt x="2413" y="748"/>
                    <a:pt x="2395" y="740"/>
                  </a:cubicBezTo>
                  <a:lnTo>
                    <a:pt x="2467" y="478"/>
                  </a:lnTo>
                  <a:cubicBezTo>
                    <a:pt x="2521" y="274"/>
                    <a:pt x="2401" y="67"/>
                    <a:pt x="2198" y="13"/>
                  </a:cubicBezTo>
                  <a:cubicBezTo>
                    <a:pt x="2165" y="5"/>
                    <a:pt x="2132" y="1"/>
                    <a:pt x="2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6"/>
            <p:cNvSpPr/>
            <p:nvPr/>
          </p:nvSpPr>
          <p:spPr>
            <a:xfrm>
              <a:off x="3245665" y="3321503"/>
              <a:ext cx="151475" cy="150754"/>
            </a:xfrm>
            <a:custGeom>
              <a:avLst/>
              <a:gdLst/>
              <a:ahLst/>
              <a:cxnLst/>
              <a:rect l="l" t="t" r="r" b="b"/>
              <a:pathLst>
                <a:path w="5462" h="5436" extrusionOk="0">
                  <a:moveTo>
                    <a:pt x="3346" y="2159"/>
                  </a:moveTo>
                  <a:cubicBezTo>
                    <a:pt x="3555" y="2159"/>
                    <a:pt x="3727" y="2329"/>
                    <a:pt x="3727" y="2538"/>
                  </a:cubicBezTo>
                  <a:cubicBezTo>
                    <a:pt x="3727" y="2746"/>
                    <a:pt x="3555" y="2918"/>
                    <a:pt x="3346" y="2918"/>
                  </a:cubicBezTo>
                  <a:cubicBezTo>
                    <a:pt x="3138" y="2918"/>
                    <a:pt x="2966" y="2746"/>
                    <a:pt x="2966" y="2538"/>
                  </a:cubicBezTo>
                  <a:cubicBezTo>
                    <a:pt x="2967" y="2329"/>
                    <a:pt x="3138" y="2159"/>
                    <a:pt x="3346" y="2159"/>
                  </a:cubicBezTo>
                  <a:close/>
                  <a:moveTo>
                    <a:pt x="2923" y="0"/>
                  </a:moveTo>
                  <a:cubicBezTo>
                    <a:pt x="2711" y="0"/>
                    <a:pt x="2539" y="172"/>
                    <a:pt x="2539" y="384"/>
                  </a:cubicBezTo>
                  <a:lnTo>
                    <a:pt x="2539" y="607"/>
                  </a:lnTo>
                  <a:cubicBezTo>
                    <a:pt x="2243" y="671"/>
                    <a:pt x="1957" y="791"/>
                    <a:pt x="1694" y="979"/>
                  </a:cubicBezTo>
                  <a:cubicBezTo>
                    <a:pt x="1644" y="1015"/>
                    <a:pt x="1596" y="1051"/>
                    <a:pt x="1550" y="1090"/>
                  </a:cubicBezTo>
                  <a:lnTo>
                    <a:pt x="1338" y="880"/>
                  </a:lnTo>
                  <a:cubicBezTo>
                    <a:pt x="1264" y="804"/>
                    <a:pt x="1163" y="763"/>
                    <a:pt x="1061" y="763"/>
                  </a:cubicBezTo>
                  <a:cubicBezTo>
                    <a:pt x="990" y="763"/>
                    <a:pt x="918" y="783"/>
                    <a:pt x="855" y="826"/>
                  </a:cubicBezTo>
                  <a:cubicBezTo>
                    <a:pt x="647" y="966"/>
                    <a:pt x="625" y="1249"/>
                    <a:pt x="794" y="1418"/>
                  </a:cubicBezTo>
                  <a:lnTo>
                    <a:pt x="1053" y="1677"/>
                  </a:lnTo>
                  <a:cubicBezTo>
                    <a:pt x="883" y="1969"/>
                    <a:pt x="782" y="2291"/>
                    <a:pt x="754" y="2621"/>
                  </a:cubicBezTo>
                  <a:lnTo>
                    <a:pt x="421" y="2599"/>
                  </a:lnTo>
                  <a:cubicBezTo>
                    <a:pt x="413" y="2599"/>
                    <a:pt x="404" y="2598"/>
                    <a:pt x="396" y="2598"/>
                  </a:cubicBezTo>
                  <a:cubicBezTo>
                    <a:pt x="195" y="2598"/>
                    <a:pt x="26" y="2755"/>
                    <a:pt x="15" y="2958"/>
                  </a:cubicBezTo>
                  <a:cubicBezTo>
                    <a:pt x="1" y="3174"/>
                    <a:pt x="162" y="3357"/>
                    <a:pt x="372" y="3368"/>
                  </a:cubicBezTo>
                  <a:lnTo>
                    <a:pt x="831" y="3397"/>
                  </a:lnTo>
                  <a:cubicBezTo>
                    <a:pt x="895" y="3625"/>
                    <a:pt x="999" y="3843"/>
                    <a:pt x="1144" y="4047"/>
                  </a:cubicBezTo>
                  <a:cubicBezTo>
                    <a:pt x="1179" y="4096"/>
                    <a:pt x="1217" y="4148"/>
                    <a:pt x="1262" y="4197"/>
                  </a:cubicBezTo>
                  <a:lnTo>
                    <a:pt x="1070" y="4366"/>
                  </a:lnTo>
                  <a:cubicBezTo>
                    <a:pt x="940" y="4481"/>
                    <a:pt x="900" y="4701"/>
                    <a:pt x="990" y="4849"/>
                  </a:cubicBezTo>
                  <a:cubicBezTo>
                    <a:pt x="1064" y="4977"/>
                    <a:pt x="1193" y="5040"/>
                    <a:pt x="1322" y="5040"/>
                  </a:cubicBezTo>
                  <a:cubicBezTo>
                    <a:pt x="1412" y="5040"/>
                    <a:pt x="1503" y="5009"/>
                    <a:pt x="1575" y="4944"/>
                  </a:cubicBezTo>
                  <a:lnTo>
                    <a:pt x="1826" y="4724"/>
                  </a:lnTo>
                  <a:cubicBezTo>
                    <a:pt x="2124" y="4952"/>
                    <a:pt x="2466" y="5161"/>
                    <a:pt x="2817" y="5317"/>
                  </a:cubicBezTo>
                  <a:cubicBezTo>
                    <a:pt x="2915" y="5362"/>
                    <a:pt x="3010" y="5400"/>
                    <a:pt x="3105" y="5435"/>
                  </a:cubicBezTo>
                  <a:cubicBezTo>
                    <a:pt x="3141" y="5362"/>
                    <a:pt x="3178" y="5291"/>
                    <a:pt x="3214" y="5222"/>
                  </a:cubicBezTo>
                  <a:cubicBezTo>
                    <a:pt x="3787" y="4162"/>
                    <a:pt x="4572" y="3495"/>
                    <a:pt x="5462" y="3289"/>
                  </a:cubicBezTo>
                  <a:cubicBezTo>
                    <a:pt x="5356" y="2613"/>
                    <a:pt x="5090" y="1904"/>
                    <a:pt x="4773" y="1458"/>
                  </a:cubicBezTo>
                  <a:cubicBezTo>
                    <a:pt x="4417" y="958"/>
                    <a:pt x="3880" y="657"/>
                    <a:pt x="3306" y="577"/>
                  </a:cubicBezTo>
                  <a:lnTo>
                    <a:pt x="3306" y="389"/>
                  </a:lnTo>
                  <a:cubicBezTo>
                    <a:pt x="3306" y="206"/>
                    <a:pt x="3179" y="44"/>
                    <a:pt x="3001" y="8"/>
                  </a:cubicBezTo>
                  <a:cubicBezTo>
                    <a:pt x="2975" y="3"/>
                    <a:pt x="2948" y="0"/>
                    <a:pt x="2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6"/>
            <p:cNvSpPr/>
            <p:nvPr/>
          </p:nvSpPr>
          <p:spPr>
            <a:xfrm>
              <a:off x="3234489" y="3602767"/>
              <a:ext cx="356751" cy="76181"/>
            </a:xfrm>
            <a:custGeom>
              <a:avLst/>
              <a:gdLst/>
              <a:ahLst/>
              <a:cxnLst/>
              <a:rect l="l" t="t" r="r" b="b"/>
              <a:pathLst>
                <a:path w="12864" h="2747" extrusionOk="0">
                  <a:moveTo>
                    <a:pt x="6434" y="1"/>
                  </a:moveTo>
                  <a:cubicBezTo>
                    <a:pt x="5130" y="1"/>
                    <a:pt x="3857" y="194"/>
                    <a:pt x="2751" y="558"/>
                  </a:cubicBezTo>
                  <a:cubicBezTo>
                    <a:pt x="1620" y="930"/>
                    <a:pt x="712" y="1467"/>
                    <a:pt x="128" y="2112"/>
                  </a:cubicBezTo>
                  <a:cubicBezTo>
                    <a:pt x="25" y="2222"/>
                    <a:pt x="0" y="2383"/>
                    <a:pt x="60" y="2520"/>
                  </a:cubicBezTo>
                  <a:cubicBezTo>
                    <a:pt x="122" y="2658"/>
                    <a:pt x="258" y="2747"/>
                    <a:pt x="407" y="2747"/>
                  </a:cubicBezTo>
                  <a:lnTo>
                    <a:pt x="12456" y="2744"/>
                  </a:lnTo>
                  <a:cubicBezTo>
                    <a:pt x="12606" y="2744"/>
                    <a:pt x="12741" y="2656"/>
                    <a:pt x="12804" y="2518"/>
                  </a:cubicBezTo>
                  <a:cubicBezTo>
                    <a:pt x="12864" y="2380"/>
                    <a:pt x="12838" y="2221"/>
                    <a:pt x="12736" y="2110"/>
                  </a:cubicBezTo>
                  <a:cubicBezTo>
                    <a:pt x="12152" y="1466"/>
                    <a:pt x="11244" y="929"/>
                    <a:pt x="10115" y="556"/>
                  </a:cubicBezTo>
                  <a:cubicBezTo>
                    <a:pt x="9009" y="193"/>
                    <a:pt x="7736" y="1"/>
                    <a:pt x="6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56"/>
          <p:cNvGrpSpPr/>
          <p:nvPr/>
        </p:nvGrpSpPr>
        <p:grpSpPr>
          <a:xfrm>
            <a:off x="4003566" y="3400347"/>
            <a:ext cx="361604" cy="197871"/>
            <a:chOff x="4003566" y="3400347"/>
            <a:chExt cx="361604" cy="197871"/>
          </a:xfrm>
        </p:grpSpPr>
        <p:sp>
          <p:nvSpPr>
            <p:cNvPr id="8819" name="Google Shape;8819;p56"/>
            <p:cNvSpPr/>
            <p:nvPr/>
          </p:nvSpPr>
          <p:spPr>
            <a:xfrm>
              <a:off x="4003566" y="3400347"/>
              <a:ext cx="361604" cy="21271"/>
            </a:xfrm>
            <a:custGeom>
              <a:avLst/>
              <a:gdLst/>
              <a:ahLst/>
              <a:cxnLst/>
              <a:rect l="l" t="t" r="r" b="b"/>
              <a:pathLst>
                <a:path w="13039" h="767" extrusionOk="0">
                  <a:moveTo>
                    <a:pt x="428" y="0"/>
                  </a:moveTo>
                  <a:cubicBezTo>
                    <a:pt x="245" y="0"/>
                    <a:pt x="83" y="126"/>
                    <a:pt x="48" y="304"/>
                  </a:cubicBezTo>
                  <a:cubicBezTo>
                    <a:pt x="0" y="549"/>
                    <a:pt x="184" y="767"/>
                    <a:pt x="420" y="767"/>
                  </a:cubicBezTo>
                  <a:lnTo>
                    <a:pt x="12610" y="767"/>
                  </a:lnTo>
                  <a:cubicBezTo>
                    <a:pt x="12793" y="767"/>
                    <a:pt x="12956" y="640"/>
                    <a:pt x="12991" y="462"/>
                  </a:cubicBezTo>
                  <a:cubicBezTo>
                    <a:pt x="13038" y="215"/>
                    <a:pt x="12853" y="0"/>
                    <a:pt x="12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6"/>
            <p:cNvSpPr/>
            <p:nvPr/>
          </p:nvSpPr>
          <p:spPr>
            <a:xfrm>
              <a:off x="4194810" y="3442334"/>
              <a:ext cx="42070" cy="155884"/>
            </a:xfrm>
            <a:custGeom>
              <a:avLst/>
              <a:gdLst/>
              <a:ahLst/>
              <a:cxnLst/>
              <a:rect l="l" t="t" r="r" b="b"/>
              <a:pathLst>
                <a:path w="1517" h="5621" extrusionOk="0">
                  <a:moveTo>
                    <a:pt x="1" y="0"/>
                  </a:moveTo>
                  <a:lnTo>
                    <a:pt x="4" y="5234"/>
                  </a:lnTo>
                  <a:cubicBezTo>
                    <a:pt x="4" y="5323"/>
                    <a:pt x="31" y="5412"/>
                    <a:pt x="88" y="5481"/>
                  </a:cubicBezTo>
                  <a:cubicBezTo>
                    <a:pt x="164" y="5573"/>
                    <a:pt x="272" y="5621"/>
                    <a:pt x="381" y="5621"/>
                  </a:cubicBezTo>
                  <a:cubicBezTo>
                    <a:pt x="433" y="5621"/>
                    <a:pt x="485" y="5610"/>
                    <a:pt x="534" y="5588"/>
                  </a:cubicBezTo>
                  <a:lnTo>
                    <a:pt x="1516" y="5151"/>
                  </a:ln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6"/>
            <p:cNvSpPr/>
            <p:nvPr/>
          </p:nvSpPr>
          <p:spPr>
            <a:xfrm>
              <a:off x="4258151" y="3442279"/>
              <a:ext cx="21299" cy="133504"/>
            </a:xfrm>
            <a:custGeom>
              <a:avLst/>
              <a:gdLst/>
              <a:ahLst/>
              <a:cxnLst/>
              <a:rect l="l" t="t" r="r" b="b"/>
              <a:pathLst>
                <a:path w="768" h="4814" extrusionOk="0">
                  <a:moveTo>
                    <a:pt x="1" y="0"/>
                  </a:moveTo>
                  <a:lnTo>
                    <a:pt x="1"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6"/>
            <p:cNvSpPr/>
            <p:nvPr/>
          </p:nvSpPr>
          <p:spPr>
            <a:xfrm>
              <a:off x="4300193" y="3442279"/>
              <a:ext cx="42015" cy="155884"/>
            </a:xfrm>
            <a:custGeom>
              <a:avLst/>
              <a:gdLst/>
              <a:ahLst/>
              <a:cxnLst/>
              <a:rect l="l" t="t" r="r" b="b"/>
              <a:pathLst>
                <a:path w="1515" h="5621" extrusionOk="0">
                  <a:moveTo>
                    <a:pt x="0" y="0"/>
                  </a:moveTo>
                  <a:lnTo>
                    <a:pt x="0" y="5151"/>
                  </a:lnTo>
                  <a:lnTo>
                    <a:pt x="982" y="5589"/>
                  </a:lnTo>
                  <a:cubicBezTo>
                    <a:pt x="1031" y="5608"/>
                    <a:pt x="1083" y="5621"/>
                    <a:pt x="1135" y="5621"/>
                  </a:cubicBezTo>
                  <a:cubicBezTo>
                    <a:pt x="1244" y="5621"/>
                    <a:pt x="1351" y="5575"/>
                    <a:pt x="1428" y="5483"/>
                  </a:cubicBezTo>
                  <a:cubicBezTo>
                    <a:pt x="1485" y="5414"/>
                    <a:pt x="1514" y="5323"/>
                    <a:pt x="1514" y="5233"/>
                  </a:cubicBez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6"/>
            <p:cNvSpPr/>
            <p:nvPr/>
          </p:nvSpPr>
          <p:spPr>
            <a:xfrm>
              <a:off x="4026279" y="3442334"/>
              <a:ext cx="42015" cy="155884"/>
            </a:xfrm>
            <a:custGeom>
              <a:avLst/>
              <a:gdLst/>
              <a:ahLst/>
              <a:cxnLst/>
              <a:rect l="l" t="t" r="r" b="b"/>
              <a:pathLst>
                <a:path w="1515" h="5621" extrusionOk="0">
                  <a:moveTo>
                    <a:pt x="0" y="0"/>
                  </a:moveTo>
                  <a:lnTo>
                    <a:pt x="0" y="5234"/>
                  </a:lnTo>
                  <a:lnTo>
                    <a:pt x="2" y="5234"/>
                  </a:lnTo>
                  <a:cubicBezTo>
                    <a:pt x="2" y="5323"/>
                    <a:pt x="31" y="5412"/>
                    <a:pt x="86" y="5481"/>
                  </a:cubicBezTo>
                  <a:cubicBezTo>
                    <a:pt x="163" y="5573"/>
                    <a:pt x="271" y="5621"/>
                    <a:pt x="380" y="5621"/>
                  </a:cubicBezTo>
                  <a:cubicBezTo>
                    <a:pt x="431" y="5621"/>
                    <a:pt x="483" y="5610"/>
                    <a:pt x="532" y="5588"/>
                  </a:cubicBezTo>
                  <a:lnTo>
                    <a:pt x="1514" y="5151"/>
                  </a:lnTo>
                  <a:lnTo>
                    <a:pt x="15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6"/>
            <p:cNvSpPr/>
            <p:nvPr/>
          </p:nvSpPr>
          <p:spPr>
            <a:xfrm>
              <a:off x="4089620" y="3442279"/>
              <a:ext cx="21299" cy="133504"/>
            </a:xfrm>
            <a:custGeom>
              <a:avLst/>
              <a:gdLst/>
              <a:ahLst/>
              <a:cxnLst/>
              <a:rect l="l" t="t" r="r" b="b"/>
              <a:pathLst>
                <a:path w="768" h="4814" extrusionOk="0">
                  <a:moveTo>
                    <a:pt x="0" y="0"/>
                  </a:moveTo>
                  <a:lnTo>
                    <a:pt x="0" y="4814"/>
                  </a:lnTo>
                  <a:lnTo>
                    <a:pt x="384" y="4645"/>
                  </a:lnTo>
                  <a:lnTo>
                    <a:pt x="767" y="4814"/>
                  </a:lnTo>
                  <a:lnTo>
                    <a:pt x="7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6"/>
            <p:cNvSpPr/>
            <p:nvPr/>
          </p:nvSpPr>
          <p:spPr>
            <a:xfrm>
              <a:off x="4131607" y="3442279"/>
              <a:ext cx="42042" cy="155884"/>
            </a:xfrm>
            <a:custGeom>
              <a:avLst/>
              <a:gdLst/>
              <a:ahLst/>
              <a:cxnLst/>
              <a:rect l="l" t="t" r="r" b="b"/>
              <a:pathLst>
                <a:path w="1516" h="5621" extrusionOk="0">
                  <a:moveTo>
                    <a:pt x="0" y="0"/>
                  </a:moveTo>
                  <a:lnTo>
                    <a:pt x="0" y="5151"/>
                  </a:lnTo>
                  <a:lnTo>
                    <a:pt x="982" y="5589"/>
                  </a:lnTo>
                  <a:cubicBezTo>
                    <a:pt x="1032" y="5608"/>
                    <a:pt x="1083" y="5621"/>
                    <a:pt x="1135" y="5621"/>
                  </a:cubicBezTo>
                  <a:cubicBezTo>
                    <a:pt x="1244" y="5621"/>
                    <a:pt x="1352" y="5575"/>
                    <a:pt x="1428" y="5483"/>
                  </a:cubicBezTo>
                  <a:cubicBezTo>
                    <a:pt x="1487" y="5414"/>
                    <a:pt x="1516" y="5323"/>
                    <a:pt x="1516" y="5233"/>
                  </a:cubicBezTo>
                  <a:lnTo>
                    <a:pt x="15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56"/>
          <p:cNvGrpSpPr/>
          <p:nvPr/>
        </p:nvGrpSpPr>
        <p:grpSpPr>
          <a:xfrm>
            <a:off x="4891561" y="3319507"/>
            <a:ext cx="149561" cy="359496"/>
            <a:chOff x="4891561" y="3319507"/>
            <a:chExt cx="149561" cy="359496"/>
          </a:xfrm>
        </p:grpSpPr>
        <p:sp>
          <p:nvSpPr>
            <p:cNvPr id="8827" name="Google Shape;8827;p56"/>
            <p:cNvSpPr/>
            <p:nvPr/>
          </p:nvSpPr>
          <p:spPr>
            <a:xfrm>
              <a:off x="4924868" y="3319507"/>
              <a:ext cx="82948" cy="43069"/>
            </a:xfrm>
            <a:custGeom>
              <a:avLst/>
              <a:gdLst/>
              <a:ahLst/>
              <a:cxnLst/>
              <a:rect l="l" t="t" r="r" b="b"/>
              <a:pathLst>
                <a:path w="2991" h="1553" extrusionOk="0">
                  <a:moveTo>
                    <a:pt x="379" y="1"/>
                  </a:moveTo>
                  <a:cubicBezTo>
                    <a:pt x="171" y="1"/>
                    <a:pt x="1" y="171"/>
                    <a:pt x="1" y="379"/>
                  </a:cubicBezTo>
                  <a:lnTo>
                    <a:pt x="1" y="1553"/>
                  </a:lnTo>
                  <a:lnTo>
                    <a:pt x="2990" y="1553"/>
                  </a:lnTo>
                  <a:lnTo>
                    <a:pt x="2990" y="379"/>
                  </a:lnTo>
                  <a:cubicBezTo>
                    <a:pt x="2990" y="171"/>
                    <a:pt x="2820" y="1"/>
                    <a:pt x="26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6"/>
            <p:cNvSpPr/>
            <p:nvPr/>
          </p:nvSpPr>
          <p:spPr>
            <a:xfrm>
              <a:off x="4900380" y="3501376"/>
              <a:ext cx="131896" cy="73907"/>
            </a:xfrm>
            <a:custGeom>
              <a:avLst/>
              <a:gdLst/>
              <a:ahLst/>
              <a:cxnLst/>
              <a:rect l="l" t="t" r="r" b="b"/>
              <a:pathLst>
                <a:path w="4756" h="2665" extrusionOk="0">
                  <a:moveTo>
                    <a:pt x="0" y="0"/>
                  </a:moveTo>
                  <a:lnTo>
                    <a:pt x="0" y="2664"/>
                  </a:lnTo>
                  <a:lnTo>
                    <a:pt x="4755" y="2664"/>
                  </a:lnTo>
                  <a:lnTo>
                    <a:pt x="4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6"/>
            <p:cNvSpPr/>
            <p:nvPr/>
          </p:nvSpPr>
          <p:spPr>
            <a:xfrm>
              <a:off x="4900935" y="3383319"/>
              <a:ext cx="131341" cy="96731"/>
            </a:xfrm>
            <a:custGeom>
              <a:avLst/>
              <a:gdLst/>
              <a:ahLst/>
              <a:cxnLst/>
              <a:rect l="l" t="t" r="r" b="b"/>
              <a:pathLst>
                <a:path w="4736" h="3488" extrusionOk="0">
                  <a:moveTo>
                    <a:pt x="977" y="0"/>
                  </a:moveTo>
                  <a:lnTo>
                    <a:pt x="977" y="976"/>
                  </a:lnTo>
                  <a:lnTo>
                    <a:pt x="37" y="3002"/>
                  </a:lnTo>
                  <a:cubicBezTo>
                    <a:pt x="14" y="3053"/>
                    <a:pt x="0" y="3108"/>
                    <a:pt x="0" y="3163"/>
                  </a:cubicBezTo>
                  <a:lnTo>
                    <a:pt x="0" y="3487"/>
                  </a:lnTo>
                  <a:lnTo>
                    <a:pt x="4735" y="3487"/>
                  </a:lnTo>
                  <a:lnTo>
                    <a:pt x="4735" y="3166"/>
                  </a:lnTo>
                  <a:cubicBezTo>
                    <a:pt x="4735" y="3110"/>
                    <a:pt x="4724" y="3054"/>
                    <a:pt x="4700" y="3005"/>
                  </a:cubicBezTo>
                  <a:lnTo>
                    <a:pt x="3758" y="978"/>
                  </a:lnTo>
                  <a:lnTo>
                    <a:pt x="37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6"/>
            <p:cNvSpPr/>
            <p:nvPr/>
          </p:nvSpPr>
          <p:spPr>
            <a:xfrm>
              <a:off x="4891561" y="3596028"/>
              <a:ext cx="149561" cy="82976"/>
            </a:xfrm>
            <a:custGeom>
              <a:avLst/>
              <a:gdLst/>
              <a:ahLst/>
              <a:cxnLst/>
              <a:rect l="l" t="t" r="r" b="b"/>
              <a:pathLst>
                <a:path w="5393" h="2992" extrusionOk="0">
                  <a:moveTo>
                    <a:pt x="318" y="0"/>
                  </a:moveTo>
                  <a:lnTo>
                    <a:pt x="318" y="635"/>
                  </a:lnTo>
                  <a:lnTo>
                    <a:pt x="146" y="1157"/>
                  </a:lnTo>
                  <a:cubicBezTo>
                    <a:pt x="1" y="1594"/>
                    <a:pt x="70" y="2039"/>
                    <a:pt x="338" y="2411"/>
                  </a:cubicBezTo>
                  <a:cubicBezTo>
                    <a:pt x="606" y="2786"/>
                    <a:pt x="1007" y="2991"/>
                    <a:pt x="1467" y="2991"/>
                  </a:cubicBezTo>
                  <a:lnTo>
                    <a:pt x="3927" y="2991"/>
                  </a:lnTo>
                  <a:cubicBezTo>
                    <a:pt x="4388" y="2991"/>
                    <a:pt x="4788" y="2786"/>
                    <a:pt x="5056" y="2411"/>
                  </a:cubicBezTo>
                  <a:cubicBezTo>
                    <a:pt x="5323" y="2039"/>
                    <a:pt x="5392" y="1594"/>
                    <a:pt x="5247" y="1157"/>
                  </a:cubicBezTo>
                  <a:lnTo>
                    <a:pt x="5073" y="635"/>
                  </a:lnTo>
                  <a:lnTo>
                    <a:pt x="5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56"/>
          <p:cNvGrpSpPr/>
          <p:nvPr/>
        </p:nvGrpSpPr>
        <p:grpSpPr>
          <a:xfrm>
            <a:off x="5557973" y="3338642"/>
            <a:ext cx="344992" cy="321198"/>
            <a:chOff x="5557973" y="3338642"/>
            <a:chExt cx="344992" cy="321198"/>
          </a:xfrm>
        </p:grpSpPr>
        <p:sp>
          <p:nvSpPr>
            <p:cNvPr id="8832" name="Google Shape;8832;p56"/>
            <p:cNvSpPr/>
            <p:nvPr/>
          </p:nvSpPr>
          <p:spPr>
            <a:xfrm>
              <a:off x="5701905" y="3338642"/>
              <a:ext cx="59902" cy="29812"/>
            </a:xfrm>
            <a:custGeom>
              <a:avLst/>
              <a:gdLst/>
              <a:ahLst/>
              <a:cxnLst/>
              <a:rect l="l" t="t" r="r" b="b"/>
              <a:pathLst>
                <a:path w="2160" h="1075" extrusionOk="0">
                  <a:moveTo>
                    <a:pt x="0" y="1"/>
                  </a:moveTo>
                  <a:cubicBezTo>
                    <a:pt x="2" y="13"/>
                    <a:pt x="3" y="25"/>
                    <a:pt x="3" y="39"/>
                  </a:cubicBezTo>
                  <a:cubicBezTo>
                    <a:pt x="26" y="621"/>
                    <a:pt x="500" y="1075"/>
                    <a:pt x="1082" y="1075"/>
                  </a:cubicBezTo>
                  <a:cubicBezTo>
                    <a:pt x="1674" y="1075"/>
                    <a:pt x="2157" y="593"/>
                    <a:pt x="2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6"/>
            <p:cNvSpPr/>
            <p:nvPr/>
          </p:nvSpPr>
          <p:spPr>
            <a:xfrm>
              <a:off x="5632546" y="3351676"/>
              <a:ext cx="229403" cy="306056"/>
            </a:xfrm>
            <a:custGeom>
              <a:avLst/>
              <a:gdLst/>
              <a:ahLst/>
              <a:cxnLst/>
              <a:rect l="l" t="t" r="r" b="b"/>
              <a:pathLst>
                <a:path w="8272" h="11036" extrusionOk="0">
                  <a:moveTo>
                    <a:pt x="7565" y="0"/>
                  </a:moveTo>
                  <a:lnTo>
                    <a:pt x="1" y="9888"/>
                  </a:lnTo>
                  <a:lnTo>
                    <a:pt x="1" y="11035"/>
                  </a:lnTo>
                  <a:lnTo>
                    <a:pt x="8272" y="293"/>
                  </a:lnTo>
                  <a:cubicBezTo>
                    <a:pt x="8233" y="258"/>
                    <a:pt x="8189" y="229"/>
                    <a:pt x="8141" y="210"/>
                  </a:cubicBezTo>
                  <a:lnTo>
                    <a:pt x="7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6"/>
            <p:cNvSpPr/>
            <p:nvPr/>
          </p:nvSpPr>
          <p:spPr>
            <a:xfrm>
              <a:off x="5656451" y="3378161"/>
              <a:ext cx="246514" cy="281679"/>
            </a:xfrm>
            <a:custGeom>
              <a:avLst/>
              <a:gdLst/>
              <a:ahLst/>
              <a:cxnLst/>
              <a:rect l="l" t="t" r="r" b="b"/>
              <a:pathLst>
                <a:path w="8889" h="10157" extrusionOk="0">
                  <a:moveTo>
                    <a:pt x="7808" y="1"/>
                  </a:moveTo>
                  <a:lnTo>
                    <a:pt x="1" y="10157"/>
                  </a:lnTo>
                  <a:lnTo>
                    <a:pt x="5834" y="10157"/>
                  </a:lnTo>
                  <a:cubicBezTo>
                    <a:pt x="6031" y="10157"/>
                    <a:pt x="6193" y="9996"/>
                    <a:pt x="6193" y="9798"/>
                  </a:cubicBezTo>
                  <a:lnTo>
                    <a:pt x="6193" y="3273"/>
                  </a:lnTo>
                  <a:lnTo>
                    <a:pt x="6512" y="3632"/>
                  </a:lnTo>
                  <a:cubicBezTo>
                    <a:pt x="6584" y="3711"/>
                    <a:pt x="6682" y="3752"/>
                    <a:pt x="6781" y="3752"/>
                  </a:cubicBezTo>
                  <a:cubicBezTo>
                    <a:pt x="6863" y="3752"/>
                    <a:pt x="6946" y="3724"/>
                    <a:pt x="7014" y="3667"/>
                  </a:cubicBezTo>
                  <a:lnTo>
                    <a:pt x="8721" y="2220"/>
                  </a:lnTo>
                  <a:cubicBezTo>
                    <a:pt x="8855" y="2112"/>
                    <a:pt x="8888" y="1921"/>
                    <a:pt x="8804" y="1773"/>
                  </a:cubicBezTo>
                  <a:lnTo>
                    <a:pt x="78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6"/>
            <p:cNvSpPr/>
            <p:nvPr/>
          </p:nvSpPr>
          <p:spPr>
            <a:xfrm>
              <a:off x="5557973" y="3338642"/>
              <a:ext cx="264707" cy="254196"/>
            </a:xfrm>
            <a:custGeom>
              <a:avLst/>
              <a:gdLst/>
              <a:ahLst/>
              <a:cxnLst/>
              <a:rect l="l" t="t" r="r" b="b"/>
              <a:pathLst>
                <a:path w="9545" h="9166" extrusionOk="0">
                  <a:moveTo>
                    <a:pt x="8072" y="1"/>
                  </a:moveTo>
                  <a:lnTo>
                    <a:pt x="8072" y="9"/>
                  </a:lnTo>
                  <a:cubicBezTo>
                    <a:pt x="8066" y="993"/>
                    <a:pt x="7261" y="1796"/>
                    <a:pt x="6275" y="1796"/>
                  </a:cubicBezTo>
                  <a:cubicBezTo>
                    <a:pt x="5308" y="1796"/>
                    <a:pt x="4518" y="1038"/>
                    <a:pt x="4478" y="71"/>
                  </a:cubicBezTo>
                  <a:cubicBezTo>
                    <a:pt x="4478" y="48"/>
                    <a:pt x="4478" y="25"/>
                    <a:pt x="4481" y="18"/>
                  </a:cubicBezTo>
                  <a:lnTo>
                    <a:pt x="3509" y="18"/>
                  </a:lnTo>
                  <a:cubicBezTo>
                    <a:pt x="3492" y="12"/>
                    <a:pt x="3476" y="9"/>
                    <a:pt x="3460" y="9"/>
                  </a:cubicBezTo>
                  <a:cubicBezTo>
                    <a:pt x="3434" y="9"/>
                    <a:pt x="3410" y="15"/>
                    <a:pt x="3386" y="24"/>
                  </a:cubicBezTo>
                  <a:lnTo>
                    <a:pt x="1602" y="677"/>
                  </a:lnTo>
                  <a:cubicBezTo>
                    <a:pt x="1521" y="706"/>
                    <a:pt x="1455" y="763"/>
                    <a:pt x="1412" y="838"/>
                  </a:cubicBezTo>
                  <a:lnTo>
                    <a:pt x="85" y="3202"/>
                  </a:lnTo>
                  <a:cubicBezTo>
                    <a:pt x="1" y="3352"/>
                    <a:pt x="36" y="3541"/>
                    <a:pt x="167" y="3653"/>
                  </a:cubicBezTo>
                  <a:lnTo>
                    <a:pt x="1875" y="5098"/>
                  </a:lnTo>
                  <a:cubicBezTo>
                    <a:pt x="1943" y="5156"/>
                    <a:pt x="2025" y="5184"/>
                    <a:pt x="2107" y="5184"/>
                  </a:cubicBezTo>
                  <a:cubicBezTo>
                    <a:pt x="2206" y="5184"/>
                    <a:pt x="2304" y="5143"/>
                    <a:pt x="2375" y="5064"/>
                  </a:cubicBezTo>
                  <a:lnTo>
                    <a:pt x="2690" y="4705"/>
                  </a:lnTo>
                  <a:lnTo>
                    <a:pt x="2690" y="9166"/>
                  </a:lnTo>
                  <a:lnTo>
                    <a:pt x="9545" y="205"/>
                  </a:lnTo>
                  <a:lnTo>
                    <a:pt x="9043" y="21"/>
                  </a:lnTo>
                  <a:cubicBezTo>
                    <a:pt x="9003" y="5"/>
                    <a:pt x="8964" y="1"/>
                    <a:pt x="8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6"/>
          <p:cNvGrpSpPr/>
          <p:nvPr/>
        </p:nvGrpSpPr>
        <p:grpSpPr>
          <a:xfrm>
            <a:off x="6347296" y="3312574"/>
            <a:ext cx="373307" cy="373307"/>
            <a:chOff x="6347296" y="3312574"/>
            <a:chExt cx="373307" cy="373307"/>
          </a:xfrm>
        </p:grpSpPr>
        <p:sp>
          <p:nvSpPr>
            <p:cNvPr id="8837" name="Google Shape;8837;p56"/>
            <p:cNvSpPr/>
            <p:nvPr/>
          </p:nvSpPr>
          <p:spPr>
            <a:xfrm>
              <a:off x="6622236" y="3431768"/>
              <a:ext cx="21936" cy="135085"/>
            </a:xfrm>
            <a:custGeom>
              <a:avLst/>
              <a:gdLst/>
              <a:ahLst/>
              <a:cxnLst/>
              <a:rect l="l" t="t" r="r" b="b"/>
              <a:pathLst>
                <a:path w="791" h="4871" extrusionOk="0">
                  <a:moveTo>
                    <a:pt x="0" y="1"/>
                  </a:moveTo>
                  <a:lnTo>
                    <a:pt x="0" y="4871"/>
                  </a:lnTo>
                  <a:lnTo>
                    <a:pt x="786" y="4085"/>
                  </a:lnTo>
                  <a:lnTo>
                    <a:pt x="790" y="79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6"/>
            <p:cNvSpPr/>
            <p:nvPr/>
          </p:nvSpPr>
          <p:spPr>
            <a:xfrm>
              <a:off x="6423782" y="3389282"/>
              <a:ext cx="132534" cy="220362"/>
            </a:xfrm>
            <a:custGeom>
              <a:avLst/>
              <a:gdLst/>
              <a:ahLst/>
              <a:cxnLst/>
              <a:rect l="l" t="t" r="r" b="b"/>
              <a:pathLst>
                <a:path w="4779" h="7946" extrusionOk="0">
                  <a:moveTo>
                    <a:pt x="2328" y="0"/>
                  </a:moveTo>
                  <a:lnTo>
                    <a:pt x="4" y="2323"/>
                  </a:lnTo>
                  <a:lnTo>
                    <a:pt x="1" y="5613"/>
                  </a:lnTo>
                  <a:lnTo>
                    <a:pt x="2318" y="7941"/>
                  </a:lnTo>
                  <a:lnTo>
                    <a:pt x="4779" y="7946"/>
                  </a:lnTo>
                  <a:lnTo>
                    <a:pt x="4779" y="3"/>
                  </a:lnTo>
                  <a:lnTo>
                    <a:pt x="23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6"/>
            <p:cNvSpPr/>
            <p:nvPr/>
          </p:nvSpPr>
          <p:spPr>
            <a:xfrm>
              <a:off x="6578640" y="3389365"/>
              <a:ext cx="21798" cy="220168"/>
            </a:xfrm>
            <a:custGeom>
              <a:avLst/>
              <a:gdLst/>
              <a:ahLst/>
              <a:cxnLst/>
              <a:rect l="l" t="t" r="r" b="b"/>
              <a:pathLst>
                <a:path w="786" h="7939" extrusionOk="0">
                  <a:moveTo>
                    <a:pt x="0" y="0"/>
                  </a:moveTo>
                  <a:lnTo>
                    <a:pt x="0" y="7938"/>
                  </a:lnTo>
                  <a:lnTo>
                    <a:pt x="34" y="7938"/>
                  </a:lnTo>
                  <a:lnTo>
                    <a:pt x="785" y="7185"/>
                  </a:lnTo>
                  <a:lnTo>
                    <a:pt x="785" y="7176"/>
                  </a:lnTo>
                  <a:lnTo>
                    <a:pt x="785" y="747"/>
                  </a:lnTo>
                  <a:lnTo>
                    <a:pt x="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6"/>
            <p:cNvSpPr/>
            <p:nvPr/>
          </p:nvSpPr>
          <p:spPr>
            <a:xfrm>
              <a:off x="6347296" y="3312574"/>
              <a:ext cx="373307" cy="373307"/>
            </a:xfrm>
            <a:custGeom>
              <a:avLst/>
              <a:gdLst/>
              <a:ahLst/>
              <a:cxnLst/>
              <a:rect l="l" t="t" r="r" b="b"/>
              <a:pathLst>
                <a:path w="13461" h="13461" extrusionOk="0">
                  <a:moveTo>
                    <a:pt x="4931" y="1985"/>
                  </a:moveTo>
                  <a:lnTo>
                    <a:pt x="8541" y="1989"/>
                  </a:lnTo>
                  <a:cubicBezTo>
                    <a:pt x="8647" y="1989"/>
                    <a:pt x="8747" y="2031"/>
                    <a:pt x="8819" y="2104"/>
                  </a:cubicBezTo>
                  <a:lnTo>
                    <a:pt x="11370" y="4661"/>
                  </a:lnTo>
                  <a:cubicBezTo>
                    <a:pt x="11444" y="4734"/>
                    <a:pt x="11485" y="4835"/>
                    <a:pt x="11485" y="4938"/>
                  </a:cubicBezTo>
                  <a:lnTo>
                    <a:pt x="11480" y="8549"/>
                  </a:lnTo>
                  <a:cubicBezTo>
                    <a:pt x="11480" y="8655"/>
                    <a:pt x="11439" y="8755"/>
                    <a:pt x="11365" y="8827"/>
                  </a:cubicBezTo>
                  <a:lnTo>
                    <a:pt x="8810" y="11378"/>
                  </a:lnTo>
                  <a:cubicBezTo>
                    <a:pt x="8735" y="11450"/>
                    <a:pt x="8635" y="11493"/>
                    <a:pt x="8532" y="11493"/>
                  </a:cubicBezTo>
                  <a:lnTo>
                    <a:pt x="4921" y="11488"/>
                  </a:lnTo>
                  <a:cubicBezTo>
                    <a:pt x="4816" y="11488"/>
                    <a:pt x="4716" y="11447"/>
                    <a:pt x="4644" y="11373"/>
                  </a:cubicBezTo>
                  <a:lnTo>
                    <a:pt x="2093" y="8818"/>
                  </a:lnTo>
                  <a:cubicBezTo>
                    <a:pt x="2021" y="8742"/>
                    <a:pt x="1978" y="8643"/>
                    <a:pt x="1978" y="8540"/>
                  </a:cubicBezTo>
                  <a:lnTo>
                    <a:pt x="1982" y="4929"/>
                  </a:lnTo>
                  <a:cubicBezTo>
                    <a:pt x="1982" y="4823"/>
                    <a:pt x="2024" y="4723"/>
                    <a:pt x="2098" y="4650"/>
                  </a:cubicBezTo>
                  <a:lnTo>
                    <a:pt x="4653" y="2100"/>
                  </a:lnTo>
                  <a:cubicBezTo>
                    <a:pt x="4728" y="2027"/>
                    <a:pt x="4828" y="1985"/>
                    <a:pt x="4931" y="1985"/>
                  </a:cubicBezTo>
                  <a:close/>
                  <a:moveTo>
                    <a:pt x="6731" y="1"/>
                  </a:moveTo>
                  <a:cubicBezTo>
                    <a:pt x="3021" y="1"/>
                    <a:pt x="1" y="3021"/>
                    <a:pt x="1" y="6731"/>
                  </a:cubicBezTo>
                  <a:cubicBezTo>
                    <a:pt x="1" y="10442"/>
                    <a:pt x="3021" y="13461"/>
                    <a:pt x="6731" y="13461"/>
                  </a:cubicBezTo>
                  <a:cubicBezTo>
                    <a:pt x="10442" y="13461"/>
                    <a:pt x="13461" y="10442"/>
                    <a:pt x="13461" y="6731"/>
                  </a:cubicBezTo>
                  <a:cubicBezTo>
                    <a:pt x="13461" y="3021"/>
                    <a:pt x="10442" y="1"/>
                    <a:pt x="6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6"/>
          <p:cNvGrpSpPr/>
          <p:nvPr/>
        </p:nvGrpSpPr>
        <p:grpSpPr>
          <a:xfrm>
            <a:off x="7085701" y="3304282"/>
            <a:ext cx="389808" cy="389891"/>
            <a:chOff x="7085701" y="3304282"/>
            <a:chExt cx="389808" cy="389891"/>
          </a:xfrm>
        </p:grpSpPr>
        <p:sp>
          <p:nvSpPr>
            <p:cNvPr id="8842" name="Google Shape;8842;p56"/>
            <p:cNvSpPr/>
            <p:nvPr/>
          </p:nvSpPr>
          <p:spPr>
            <a:xfrm>
              <a:off x="7158222" y="3635546"/>
              <a:ext cx="244712" cy="58627"/>
            </a:xfrm>
            <a:custGeom>
              <a:avLst/>
              <a:gdLst/>
              <a:ahLst/>
              <a:cxnLst/>
              <a:rect l="l" t="t" r="r" b="b"/>
              <a:pathLst>
                <a:path w="8824" h="2114" extrusionOk="0">
                  <a:moveTo>
                    <a:pt x="7386" y="399"/>
                  </a:moveTo>
                  <a:cubicBezTo>
                    <a:pt x="7041" y="399"/>
                    <a:pt x="6705" y="523"/>
                    <a:pt x="6445" y="749"/>
                  </a:cubicBezTo>
                  <a:cubicBezTo>
                    <a:pt x="6360" y="822"/>
                    <a:pt x="6250" y="859"/>
                    <a:pt x="6136" y="848"/>
                  </a:cubicBezTo>
                  <a:cubicBezTo>
                    <a:pt x="6024" y="839"/>
                    <a:pt x="5922" y="784"/>
                    <a:pt x="5853" y="695"/>
                  </a:cubicBezTo>
                  <a:cubicBezTo>
                    <a:pt x="5501" y="253"/>
                    <a:pt x="4977" y="0"/>
                    <a:pt x="4412" y="0"/>
                  </a:cubicBezTo>
                  <a:cubicBezTo>
                    <a:pt x="3849" y="0"/>
                    <a:pt x="3323" y="253"/>
                    <a:pt x="2972" y="695"/>
                  </a:cubicBezTo>
                  <a:cubicBezTo>
                    <a:pt x="2903" y="784"/>
                    <a:pt x="2800" y="839"/>
                    <a:pt x="2688" y="848"/>
                  </a:cubicBezTo>
                  <a:cubicBezTo>
                    <a:pt x="2578" y="859"/>
                    <a:pt x="2466" y="824"/>
                    <a:pt x="2380" y="749"/>
                  </a:cubicBezTo>
                  <a:cubicBezTo>
                    <a:pt x="2119" y="523"/>
                    <a:pt x="1786" y="399"/>
                    <a:pt x="1438" y="399"/>
                  </a:cubicBezTo>
                  <a:cubicBezTo>
                    <a:pt x="646" y="399"/>
                    <a:pt x="1" y="1043"/>
                    <a:pt x="1" y="1836"/>
                  </a:cubicBezTo>
                  <a:cubicBezTo>
                    <a:pt x="1" y="1930"/>
                    <a:pt x="10" y="2022"/>
                    <a:pt x="27" y="2114"/>
                  </a:cubicBezTo>
                  <a:lnTo>
                    <a:pt x="8795" y="2114"/>
                  </a:lnTo>
                  <a:cubicBezTo>
                    <a:pt x="8813" y="2025"/>
                    <a:pt x="8822" y="1930"/>
                    <a:pt x="8822" y="1836"/>
                  </a:cubicBezTo>
                  <a:cubicBezTo>
                    <a:pt x="8824" y="1043"/>
                    <a:pt x="8180" y="399"/>
                    <a:pt x="7386" y="399"/>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6"/>
            <p:cNvSpPr/>
            <p:nvPr/>
          </p:nvSpPr>
          <p:spPr>
            <a:xfrm>
              <a:off x="7360586" y="3327799"/>
              <a:ext cx="114923" cy="366346"/>
            </a:xfrm>
            <a:custGeom>
              <a:avLst/>
              <a:gdLst/>
              <a:ahLst/>
              <a:cxnLst/>
              <a:rect l="l" t="t" r="r" b="b"/>
              <a:pathLst>
                <a:path w="4144" h="13210" extrusionOk="0">
                  <a:moveTo>
                    <a:pt x="2171" y="1"/>
                  </a:moveTo>
                  <a:lnTo>
                    <a:pt x="1" y="850"/>
                  </a:lnTo>
                  <a:lnTo>
                    <a:pt x="1" y="10672"/>
                  </a:lnTo>
                  <a:cubicBezTo>
                    <a:pt x="31" y="10671"/>
                    <a:pt x="62" y="10671"/>
                    <a:pt x="93" y="10671"/>
                  </a:cubicBezTo>
                  <a:cubicBezTo>
                    <a:pt x="1340" y="10671"/>
                    <a:pt x="2354" y="11685"/>
                    <a:pt x="2354" y="12932"/>
                  </a:cubicBezTo>
                  <a:cubicBezTo>
                    <a:pt x="2354" y="13024"/>
                    <a:pt x="2347" y="13117"/>
                    <a:pt x="2337" y="13209"/>
                  </a:cubicBezTo>
                  <a:lnTo>
                    <a:pt x="3733" y="13209"/>
                  </a:lnTo>
                  <a:cubicBezTo>
                    <a:pt x="3960" y="13209"/>
                    <a:pt x="4144" y="13025"/>
                    <a:pt x="4144" y="12797"/>
                  </a:cubicBezTo>
                  <a:lnTo>
                    <a:pt x="4144" y="77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6"/>
            <p:cNvSpPr/>
            <p:nvPr/>
          </p:nvSpPr>
          <p:spPr>
            <a:xfrm>
              <a:off x="7085701" y="3327799"/>
              <a:ext cx="114868" cy="366346"/>
            </a:xfrm>
            <a:custGeom>
              <a:avLst/>
              <a:gdLst/>
              <a:ahLst/>
              <a:cxnLst/>
              <a:rect l="l" t="t" r="r" b="b"/>
              <a:pathLst>
                <a:path w="4142" h="13210" extrusionOk="0">
                  <a:moveTo>
                    <a:pt x="4050" y="10671"/>
                  </a:moveTo>
                  <a:cubicBezTo>
                    <a:pt x="4081" y="10671"/>
                    <a:pt x="4111" y="10671"/>
                    <a:pt x="4142" y="10672"/>
                  </a:cubicBezTo>
                  <a:lnTo>
                    <a:pt x="4142" y="850"/>
                  </a:lnTo>
                  <a:lnTo>
                    <a:pt x="1967" y="1"/>
                  </a:lnTo>
                  <a:lnTo>
                    <a:pt x="0" y="769"/>
                  </a:lnTo>
                  <a:lnTo>
                    <a:pt x="0" y="12797"/>
                  </a:lnTo>
                  <a:cubicBezTo>
                    <a:pt x="0" y="13025"/>
                    <a:pt x="184" y="13209"/>
                    <a:pt x="413" y="13209"/>
                  </a:cubicBezTo>
                  <a:lnTo>
                    <a:pt x="1809" y="13209"/>
                  </a:lnTo>
                  <a:cubicBezTo>
                    <a:pt x="1797" y="13117"/>
                    <a:pt x="1790" y="13025"/>
                    <a:pt x="1790" y="12932"/>
                  </a:cubicBezTo>
                  <a:cubicBezTo>
                    <a:pt x="1789" y="11685"/>
                    <a:pt x="2803" y="10671"/>
                    <a:pt x="4050" y="1067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6"/>
            <p:cNvSpPr/>
            <p:nvPr/>
          </p:nvSpPr>
          <p:spPr>
            <a:xfrm>
              <a:off x="7142497" y="3304282"/>
              <a:ext cx="275938" cy="328186"/>
            </a:xfrm>
            <a:custGeom>
              <a:avLst/>
              <a:gdLst/>
              <a:ahLst/>
              <a:cxnLst/>
              <a:rect l="l" t="t" r="r" b="b"/>
              <a:pathLst>
                <a:path w="9950" h="11834" extrusionOk="0">
                  <a:moveTo>
                    <a:pt x="2916" y="1421"/>
                  </a:moveTo>
                  <a:lnTo>
                    <a:pt x="2916" y="1429"/>
                  </a:lnTo>
                  <a:lnTo>
                    <a:pt x="2916" y="11710"/>
                  </a:lnTo>
                  <a:cubicBezTo>
                    <a:pt x="2999" y="11747"/>
                    <a:pt x="3079" y="11787"/>
                    <a:pt x="3155" y="11833"/>
                  </a:cubicBezTo>
                  <a:cubicBezTo>
                    <a:pt x="3646" y="11373"/>
                    <a:pt x="4290" y="11117"/>
                    <a:pt x="4978" y="11117"/>
                  </a:cubicBezTo>
                  <a:cubicBezTo>
                    <a:pt x="5662" y="11117"/>
                    <a:pt x="6308" y="11373"/>
                    <a:pt x="6798" y="11833"/>
                  </a:cubicBezTo>
                  <a:cubicBezTo>
                    <a:pt x="6878" y="11787"/>
                    <a:pt x="6956" y="11747"/>
                    <a:pt x="7039" y="11710"/>
                  </a:cubicBezTo>
                  <a:lnTo>
                    <a:pt x="7039" y="1456"/>
                  </a:lnTo>
                  <a:cubicBezTo>
                    <a:pt x="7019" y="1277"/>
                    <a:pt x="7124" y="1099"/>
                    <a:pt x="7297" y="1031"/>
                  </a:cubicBezTo>
                  <a:cubicBezTo>
                    <a:pt x="7297" y="1031"/>
                    <a:pt x="9928" y="7"/>
                    <a:pt x="9949" y="0"/>
                  </a:cubicBezTo>
                  <a:lnTo>
                    <a:pt x="0" y="0"/>
                  </a:lnTo>
                  <a:cubicBezTo>
                    <a:pt x="23" y="5"/>
                    <a:pt x="2651" y="1031"/>
                    <a:pt x="2651" y="1031"/>
                  </a:cubicBezTo>
                  <a:cubicBezTo>
                    <a:pt x="2821" y="1096"/>
                    <a:pt x="2921" y="1255"/>
                    <a:pt x="2916" y="1421"/>
                  </a:cubicBezTo>
                  <a:close/>
                  <a:moveTo>
                    <a:pt x="5392" y="4421"/>
                  </a:moveTo>
                  <a:cubicBezTo>
                    <a:pt x="5392" y="4173"/>
                    <a:pt x="5610" y="3976"/>
                    <a:pt x="5863" y="4012"/>
                  </a:cubicBezTo>
                  <a:cubicBezTo>
                    <a:pt x="6067" y="4041"/>
                    <a:pt x="6216" y="4223"/>
                    <a:pt x="6216" y="4429"/>
                  </a:cubicBezTo>
                  <a:lnTo>
                    <a:pt x="6216" y="5786"/>
                  </a:lnTo>
                  <a:cubicBezTo>
                    <a:pt x="6216" y="5990"/>
                    <a:pt x="6068" y="6173"/>
                    <a:pt x="5863" y="6202"/>
                  </a:cubicBezTo>
                  <a:cubicBezTo>
                    <a:pt x="5608" y="6239"/>
                    <a:pt x="5392" y="6041"/>
                    <a:pt x="5392" y="5793"/>
                  </a:cubicBezTo>
                  <a:close/>
                  <a:moveTo>
                    <a:pt x="5277" y="7584"/>
                  </a:moveTo>
                  <a:lnTo>
                    <a:pt x="5277" y="9409"/>
                  </a:lnTo>
                  <a:cubicBezTo>
                    <a:pt x="5277" y="9615"/>
                    <a:pt x="5130" y="9798"/>
                    <a:pt x="4924" y="9825"/>
                  </a:cubicBezTo>
                  <a:cubicBezTo>
                    <a:pt x="4669" y="9862"/>
                    <a:pt x="4452" y="9664"/>
                    <a:pt x="4452" y="9417"/>
                  </a:cubicBezTo>
                  <a:lnTo>
                    <a:pt x="4452" y="7576"/>
                  </a:lnTo>
                  <a:cubicBezTo>
                    <a:pt x="4452" y="7329"/>
                    <a:pt x="4671" y="7132"/>
                    <a:pt x="4924" y="7168"/>
                  </a:cubicBezTo>
                  <a:cubicBezTo>
                    <a:pt x="5126" y="7198"/>
                    <a:pt x="5277" y="7379"/>
                    <a:pt x="5277" y="7584"/>
                  </a:cubicBezTo>
                  <a:close/>
                  <a:moveTo>
                    <a:pt x="3743" y="2416"/>
                  </a:moveTo>
                  <a:cubicBezTo>
                    <a:pt x="3743" y="2169"/>
                    <a:pt x="3961" y="1972"/>
                    <a:pt x="4214" y="2008"/>
                  </a:cubicBezTo>
                  <a:cubicBezTo>
                    <a:pt x="4418" y="2037"/>
                    <a:pt x="4567" y="2220"/>
                    <a:pt x="4567" y="2424"/>
                  </a:cubicBezTo>
                  <a:lnTo>
                    <a:pt x="4567" y="3973"/>
                  </a:lnTo>
                  <a:cubicBezTo>
                    <a:pt x="4567" y="4179"/>
                    <a:pt x="4419" y="4361"/>
                    <a:pt x="4214" y="4391"/>
                  </a:cubicBezTo>
                  <a:cubicBezTo>
                    <a:pt x="3959" y="4426"/>
                    <a:pt x="3743" y="4229"/>
                    <a:pt x="3743" y="398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6" name="Google Shape;8846;p56"/>
          <p:cNvGrpSpPr/>
          <p:nvPr/>
        </p:nvGrpSpPr>
        <p:grpSpPr>
          <a:xfrm>
            <a:off x="7885728" y="3319035"/>
            <a:ext cx="360439" cy="360439"/>
            <a:chOff x="7885728" y="3319035"/>
            <a:chExt cx="360439" cy="360439"/>
          </a:xfrm>
        </p:grpSpPr>
        <p:sp>
          <p:nvSpPr>
            <p:cNvPr id="8847" name="Google Shape;8847;p56"/>
            <p:cNvSpPr/>
            <p:nvPr/>
          </p:nvSpPr>
          <p:spPr>
            <a:xfrm>
              <a:off x="8035484" y="3319035"/>
              <a:ext cx="60984" cy="55798"/>
            </a:xfrm>
            <a:custGeom>
              <a:avLst/>
              <a:gdLst/>
              <a:ahLst/>
              <a:cxnLst/>
              <a:rect l="l" t="t" r="r" b="b"/>
              <a:pathLst>
                <a:path w="2199" h="2012" extrusionOk="0">
                  <a:moveTo>
                    <a:pt x="1100" y="1"/>
                  </a:moveTo>
                  <a:cubicBezTo>
                    <a:pt x="947" y="1"/>
                    <a:pt x="808" y="93"/>
                    <a:pt x="749" y="234"/>
                  </a:cubicBezTo>
                  <a:lnTo>
                    <a:pt x="0" y="2012"/>
                  </a:lnTo>
                  <a:cubicBezTo>
                    <a:pt x="353" y="1924"/>
                    <a:pt x="719" y="1880"/>
                    <a:pt x="1100" y="1880"/>
                  </a:cubicBezTo>
                  <a:cubicBezTo>
                    <a:pt x="1479" y="1880"/>
                    <a:pt x="1845" y="1924"/>
                    <a:pt x="2198" y="2012"/>
                  </a:cubicBezTo>
                  <a:lnTo>
                    <a:pt x="1450" y="234"/>
                  </a:lnTo>
                  <a:cubicBezTo>
                    <a:pt x="1391" y="93"/>
                    <a:pt x="1253"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6"/>
            <p:cNvSpPr/>
            <p:nvPr/>
          </p:nvSpPr>
          <p:spPr>
            <a:xfrm>
              <a:off x="7934621" y="3368760"/>
              <a:ext cx="64922" cy="64090"/>
            </a:xfrm>
            <a:custGeom>
              <a:avLst/>
              <a:gdLst/>
              <a:ahLst/>
              <a:cxnLst/>
              <a:rect l="l" t="t" r="r" b="b"/>
              <a:pathLst>
                <a:path w="2341" h="2311" extrusionOk="0">
                  <a:moveTo>
                    <a:pt x="411" y="1"/>
                  </a:moveTo>
                  <a:cubicBezTo>
                    <a:pt x="312" y="1"/>
                    <a:pt x="215" y="39"/>
                    <a:pt x="143" y="111"/>
                  </a:cubicBezTo>
                  <a:cubicBezTo>
                    <a:pt x="32" y="220"/>
                    <a:pt x="0" y="381"/>
                    <a:pt x="60" y="524"/>
                  </a:cubicBezTo>
                  <a:lnTo>
                    <a:pt x="789" y="2311"/>
                  </a:lnTo>
                  <a:cubicBezTo>
                    <a:pt x="1174" y="1676"/>
                    <a:pt x="1709" y="1142"/>
                    <a:pt x="2341" y="757"/>
                  </a:cubicBezTo>
                  <a:lnTo>
                    <a:pt x="554" y="28"/>
                  </a:lnTo>
                  <a:cubicBezTo>
                    <a:pt x="508" y="10"/>
                    <a:pt x="459" y="1"/>
                    <a:pt x="4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6"/>
            <p:cNvSpPr/>
            <p:nvPr/>
          </p:nvSpPr>
          <p:spPr>
            <a:xfrm>
              <a:off x="7885728" y="3468791"/>
              <a:ext cx="55853" cy="60928"/>
            </a:xfrm>
            <a:custGeom>
              <a:avLst/>
              <a:gdLst/>
              <a:ahLst/>
              <a:cxnLst/>
              <a:rect l="l" t="t" r="r" b="b"/>
              <a:pathLst>
                <a:path w="2014" h="2197" extrusionOk="0">
                  <a:moveTo>
                    <a:pt x="2013" y="0"/>
                  </a:moveTo>
                  <a:lnTo>
                    <a:pt x="235" y="747"/>
                  </a:lnTo>
                  <a:cubicBezTo>
                    <a:pt x="93" y="807"/>
                    <a:pt x="1" y="945"/>
                    <a:pt x="1" y="1098"/>
                  </a:cubicBezTo>
                  <a:cubicBezTo>
                    <a:pt x="1" y="1252"/>
                    <a:pt x="93" y="1390"/>
                    <a:pt x="235" y="1450"/>
                  </a:cubicBezTo>
                  <a:lnTo>
                    <a:pt x="2013" y="2197"/>
                  </a:lnTo>
                  <a:cubicBezTo>
                    <a:pt x="1926" y="1844"/>
                    <a:pt x="1880" y="1476"/>
                    <a:pt x="1880" y="1098"/>
                  </a:cubicBezTo>
                  <a:cubicBezTo>
                    <a:pt x="1880" y="721"/>
                    <a:pt x="1926" y="353"/>
                    <a:pt x="20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6"/>
            <p:cNvSpPr/>
            <p:nvPr/>
          </p:nvSpPr>
          <p:spPr>
            <a:xfrm>
              <a:off x="8132381" y="3368732"/>
              <a:ext cx="64894" cy="64118"/>
            </a:xfrm>
            <a:custGeom>
              <a:avLst/>
              <a:gdLst/>
              <a:ahLst/>
              <a:cxnLst/>
              <a:rect l="l" t="t" r="r" b="b"/>
              <a:pathLst>
                <a:path w="2340" h="2312" extrusionOk="0">
                  <a:moveTo>
                    <a:pt x="1931" y="0"/>
                  </a:moveTo>
                  <a:cubicBezTo>
                    <a:pt x="1882" y="0"/>
                    <a:pt x="1834" y="10"/>
                    <a:pt x="1787" y="29"/>
                  </a:cubicBezTo>
                  <a:lnTo>
                    <a:pt x="0" y="758"/>
                  </a:lnTo>
                  <a:cubicBezTo>
                    <a:pt x="632" y="1143"/>
                    <a:pt x="1168" y="1678"/>
                    <a:pt x="1553" y="2312"/>
                  </a:cubicBezTo>
                  <a:lnTo>
                    <a:pt x="2281" y="525"/>
                  </a:lnTo>
                  <a:cubicBezTo>
                    <a:pt x="2340" y="382"/>
                    <a:pt x="2307" y="220"/>
                    <a:pt x="2200" y="112"/>
                  </a:cubicBezTo>
                  <a:cubicBezTo>
                    <a:pt x="2128" y="40"/>
                    <a:pt x="2030" y="0"/>
                    <a:pt x="1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6"/>
            <p:cNvSpPr/>
            <p:nvPr/>
          </p:nvSpPr>
          <p:spPr>
            <a:xfrm>
              <a:off x="7934648" y="3565633"/>
              <a:ext cx="64894" cy="64090"/>
            </a:xfrm>
            <a:custGeom>
              <a:avLst/>
              <a:gdLst/>
              <a:ahLst/>
              <a:cxnLst/>
              <a:rect l="l" t="t" r="r" b="b"/>
              <a:pathLst>
                <a:path w="2340" h="2311" extrusionOk="0">
                  <a:moveTo>
                    <a:pt x="788" y="1"/>
                  </a:moveTo>
                  <a:lnTo>
                    <a:pt x="59" y="1788"/>
                  </a:lnTo>
                  <a:cubicBezTo>
                    <a:pt x="1" y="1930"/>
                    <a:pt x="34" y="2093"/>
                    <a:pt x="142" y="2200"/>
                  </a:cubicBezTo>
                  <a:cubicBezTo>
                    <a:pt x="214" y="2273"/>
                    <a:pt x="312" y="2311"/>
                    <a:pt x="410" y="2311"/>
                  </a:cubicBezTo>
                  <a:cubicBezTo>
                    <a:pt x="458" y="2311"/>
                    <a:pt x="507" y="2302"/>
                    <a:pt x="553" y="2283"/>
                  </a:cubicBezTo>
                  <a:lnTo>
                    <a:pt x="2340" y="1555"/>
                  </a:lnTo>
                  <a:cubicBezTo>
                    <a:pt x="1708" y="1168"/>
                    <a:pt x="1173" y="634"/>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6"/>
            <p:cNvSpPr/>
            <p:nvPr/>
          </p:nvSpPr>
          <p:spPr>
            <a:xfrm>
              <a:off x="8132381" y="3565633"/>
              <a:ext cx="64950" cy="64090"/>
            </a:xfrm>
            <a:custGeom>
              <a:avLst/>
              <a:gdLst/>
              <a:ahLst/>
              <a:cxnLst/>
              <a:rect l="l" t="t" r="r" b="b"/>
              <a:pathLst>
                <a:path w="2342" h="2311" extrusionOk="0">
                  <a:moveTo>
                    <a:pt x="1553" y="1"/>
                  </a:moveTo>
                  <a:cubicBezTo>
                    <a:pt x="1168" y="636"/>
                    <a:pt x="632" y="1168"/>
                    <a:pt x="0" y="1555"/>
                  </a:cubicBezTo>
                  <a:lnTo>
                    <a:pt x="1787" y="2283"/>
                  </a:lnTo>
                  <a:cubicBezTo>
                    <a:pt x="1833" y="2302"/>
                    <a:pt x="1882" y="2311"/>
                    <a:pt x="1932" y="2311"/>
                  </a:cubicBezTo>
                  <a:cubicBezTo>
                    <a:pt x="2031" y="2311"/>
                    <a:pt x="2126" y="2273"/>
                    <a:pt x="2200" y="2200"/>
                  </a:cubicBezTo>
                  <a:cubicBezTo>
                    <a:pt x="2309" y="2092"/>
                    <a:pt x="2341" y="1930"/>
                    <a:pt x="2281" y="1788"/>
                  </a:cubicBezTo>
                  <a:lnTo>
                    <a:pt x="15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6"/>
            <p:cNvSpPr/>
            <p:nvPr/>
          </p:nvSpPr>
          <p:spPr>
            <a:xfrm>
              <a:off x="8190314" y="3468791"/>
              <a:ext cx="55853" cy="60928"/>
            </a:xfrm>
            <a:custGeom>
              <a:avLst/>
              <a:gdLst/>
              <a:ahLst/>
              <a:cxnLst/>
              <a:rect l="l" t="t" r="r" b="b"/>
              <a:pathLst>
                <a:path w="2014" h="2197" extrusionOk="0">
                  <a:moveTo>
                    <a:pt x="1" y="0"/>
                  </a:moveTo>
                  <a:cubicBezTo>
                    <a:pt x="88" y="353"/>
                    <a:pt x="134" y="718"/>
                    <a:pt x="134" y="1098"/>
                  </a:cubicBezTo>
                  <a:cubicBezTo>
                    <a:pt x="134" y="1477"/>
                    <a:pt x="88" y="1844"/>
                    <a:pt x="1" y="2197"/>
                  </a:cubicBezTo>
                  <a:lnTo>
                    <a:pt x="1778" y="1450"/>
                  </a:lnTo>
                  <a:cubicBezTo>
                    <a:pt x="1921" y="1390"/>
                    <a:pt x="2013" y="1252"/>
                    <a:pt x="2013" y="1098"/>
                  </a:cubicBezTo>
                  <a:cubicBezTo>
                    <a:pt x="2013" y="945"/>
                    <a:pt x="1921" y="807"/>
                    <a:pt x="1778" y="74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6"/>
            <p:cNvSpPr/>
            <p:nvPr/>
          </p:nvSpPr>
          <p:spPr>
            <a:xfrm>
              <a:off x="8035484" y="3623677"/>
              <a:ext cx="60984" cy="55798"/>
            </a:xfrm>
            <a:custGeom>
              <a:avLst/>
              <a:gdLst/>
              <a:ahLst/>
              <a:cxnLst/>
              <a:rect l="l" t="t" r="r" b="b"/>
              <a:pathLst>
                <a:path w="2199" h="2012" extrusionOk="0">
                  <a:moveTo>
                    <a:pt x="0" y="0"/>
                  </a:moveTo>
                  <a:lnTo>
                    <a:pt x="749" y="1778"/>
                  </a:lnTo>
                  <a:cubicBezTo>
                    <a:pt x="808" y="1919"/>
                    <a:pt x="947" y="2011"/>
                    <a:pt x="1100" y="2011"/>
                  </a:cubicBezTo>
                  <a:cubicBezTo>
                    <a:pt x="1253" y="2011"/>
                    <a:pt x="1391" y="1919"/>
                    <a:pt x="1450" y="1778"/>
                  </a:cubicBezTo>
                  <a:lnTo>
                    <a:pt x="2198" y="0"/>
                  </a:lnTo>
                  <a:lnTo>
                    <a:pt x="2198" y="0"/>
                  </a:lnTo>
                  <a:cubicBezTo>
                    <a:pt x="1845" y="86"/>
                    <a:pt x="1479" y="132"/>
                    <a:pt x="1100" y="132"/>
                  </a:cubicBezTo>
                  <a:cubicBezTo>
                    <a:pt x="719" y="132"/>
                    <a:pt x="353" y="8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6"/>
            <p:cNvSpPr/>
            <p:nvPr/>
          </p:nvSpPr>
          <p:spPr>
            <a:xfrm>
              <a:off x="7958998" y="3392249"/>
              <a:ext cx="213984" cy="214012"/>
            </a:xfrm>
            <a:custGeom>
              <a:avLst/>
              <a:gdLst/>
              <a:ahLst/>
              <a:cxnLst/>
              <a:rect l="l" t="t" r="r" b="b"/>
              <a:pathLst>
                <a:path w="7716" h="7717" extrusionOk="0">
                  <a:moveTo>
                    <a:pt x="3149" y="2670"/>
                  </a:moveTo>
                  <a:cubicBezTo>
                    <a:pt x="3332" y="2670"/>
                    <a:pt x="3479" y="2817"/>
                    <a:pt x="3479" y="2999"/>
                  </a:cubicBezTo>
                  <a:lnTo>
                    <a:pt x="3479" y="3590"/>
                  </a:lnTo>
                  <a:cubicBezTo>
                    <a:pt x="3479" y="3801"/>
                    <a:pt x="3308" y="3973"/>
                    <a:pt x="3096" y="3973"/>
                  </a:cubicBezTo>
                  <a:cubicBezTo>
                    <a:pt x="3027" y="3973"/>
                    <a:pt x="2954" y="3955"/>
                    <a:pt x="2881" y="3914"/>
                  </a:cubicBezTo>
                  <a:cubicBezTo>
                    <a:pt x="2776" y="3854"/>
                    <a:pt x="2712" y="3743"/>
                    <a:pt x="2712" y="3622"/>
                  </a:cubicBezTo>
                  <a:lnTo>
                    <a:pt x="2712" y="3437"/>
                  </a:lnTo>
                  <a:lnTo>
                    <a:pt x="2195" y="3437"/>
                  </a:lnTo>
                  <a:cubicBezTo>
                    <a:pt x="2074" y="3437"/>
                    <a:pt x="1960" y="3374"/>
                    <a:pt x="1902" y="3268"/>
                  </a:cubicBezTo>
                  <a:cubicBezTo>
                    <a:pt x="1735" y="2970"/>
                    <a:pt x="1945" y="2670"/>
                    <a:pt x="2226" y="2670"/>
                  </a:cubicBezTo>
                  <a:close/>
                  <a:moveTo>
                    <a:pt x="5479" y="2670"/>
                  </a:moveTo>
                  <a:cubicBezTo>
                    <a:pt x="5786" y="2670"/>
                    <a:pt x="6008" y="3030"/>
                    <a:pt x="5748" y="3351"/>
                  </a:cubicBezTo>
                  <a:cubicBezTo>
                    <a:pt x="5702" y="3406"/>
                    <a:pt x="5634" y="3437"/>
                    <a:pt x="5564" y="3437"/>
                  </a:cubicBezTo>
                  <a:lnTo>
                    <a:pt x="4995" y="3437"/>
                  </a:lnTo>
                  <a:lnTo>
                    <a:pt x="4995" y="3674"/>
                  </a:lnTo>
                  <a:cubicBezTo>
                    <a:pt x="4995" y="3745"/>
                    <a:pt x="4964" y="3812"/>
                    <a:pt x="4909" y="3858"/>
                  </a:cubicBezTo>
                  <a:cubicBezTo>
                    <a:pt x="4809" y="3939"/>
                    <a:pt x="4706" y="3973"/>
                    <a:pt x="4612" y="3973"/>
                  </a:cubicBezTo>
                  <a:cubicBezTo>
                    <a:pt x="4400" y="3973"/>
                    <a:pt x="4228" y="3802"/>
                    <a:pt x="4228" y="3590"/>
                  </a:cubicBezTo>
                  <a:lnTo>
                    <a:pt x="4228" y="2901"/>
                  </a:lnTo>
                  <a:cubicBezTo>
                    <a:pt x="4228" y="2772"/>
                    <a:pt x="4330" y="2670"/>
                    <a:pt x="4459" y="2670"/>
                  </a:cubicBezTo>
                  <a:close/>
                  <a:moveTo>
                    <a:pt x="4364" y="4894"/>
                  </a:moveTo>
                  <a:cubicBezTo>
                    <a:pt x="4545" y="4894"/>
                    <a:pt x="4709" y="5020"/>
                    <a:pt x="4745" y="5197"/>
                  </a:cubicBezTo>
                  <a:cubicBezTo>
                    <a:pt x="4794" y="5444"/>
                    <a:pt x="4605" y="5661"/>
                    <a:pt x="4369" y="5661"/>
                  </a:cubicBezTo>
                  <a:lnTo>
                    <a:pt x="3352" y="5661"/>
                  </a:lnTo>
                  <a:cubicBezTo>
                    <a:pt x="3169" y="5661"/>
                    <a:pt x="3007" y="5533"/>
                    <a:pt x="2970" y="5355"/>
                  </a:cubicBezTo>
                  <a:cubicBezTo>
                    <a:pt x="2922" y="5110"/>
                    <a:pt x="3108" y="4894"/>
                    <a:pt x="3346" y="4894"/>
                  </a:cubicBezTo>
                  <a:close/>
                  <a:moveTo>
                    <a:pt x="3858" y="1"/>
                  </a:moveTo>
                  <a:cubicBezTo>
                    <a:pt x="1730" y="1"/>
                    <a:pt x="0" y="1729"/>
                    <a:pt x="0" y="3858"/>
                  </a:cubicBezTo>
                  <a:cubicBezTo>
                    <a:pt x="0" y="5986"/>
                    <a:pt x="1729" y="7716"/>
                    <a:pt x="3858" y="7716"/>
                  </a:cubicBezTo>
                  <a:cubicBezTo>
                    <a:pt x="5984" y="7716"/>
                    <a:pt x="7716" y="5986"/>
                    <a:pt x="7716" y="3858"/>
                  </a:cubicBezTo>
                  <a:cubicBezTo>
                    <a:pt x="7716" y="1729"/>
                    <a:pt x="5984" y="1"/>
                    <a:pt x="3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8859"/>
        <p:cNvGrpSpPr/>
        <p:nvPr/>
      </p:nvGrpSpPr>
      <p:grpSpPr>
        <a:xfrm>
          <a:off x="0" y="0"/>
          <a:ext cx="0" cy="0"/>
          <a:chOff x="0" y="0"/>
          <a:chExt cx="0" cy="0"/>
        </a:xfrm>
      </p:grpSpPr>
      <p:sp>
        <p:nvSpPr>
          <p:cNvPr id="8860" name="Google Shape;8860;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8861" name="Google Shape;8861;p57"/>
          <p:cNvSpPr txBox="1">
            <a:spLocks noGrp="1"/>
          </p:cNvSpPr>
          <p:nvPr>
            <p:ph type="subTitle" idx="1"/>
          </p:nvPr>
        </p:nvSpPr>
        <p:spPr>
          <a:xfrm>
            <a:off x="720000" y="1318025"/>
            <a:ext cx="77040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Vintage colored aztec masks set</a:t>
            </a:r>
            <a:endParaRPr/>
          </a:p>
        </p:txBody>
      </p:sp>
      <p:grpSp>
        <p:nvGrpSpPr>
          <p:cNvPr id="8862" name="Google Shape;8862;p57"/>
          <p:cNvGrpSpPr/>
          <p:nvPr/>
        </p:nvGrpSpPr>
        <p:grpSpPr>
          <a:xfrm>
            <a:off x="1881516" y="2688310"/>
            <a:ext cx="969783" cy="1813990"/>
            <a:chOff x="4783325" y="1169925"/>
            <a:chExt cx="765900" cy="1432625"/>
          </a:xfrm>
        </p:grpSpPr>
        <p:sp>
          <p:nvSpPr>
            <p:cNvPr id="8863" name="Google Shape;8863;p57"/>
            <p:cNvSpPr/>
            <p:nvPr/>
          </p:nvSpPr>
          <p:spPr>
            <a:xfrm>
              <a:off x="4993175" y="1690525"/>
              <a:ext cx="345600" cy="15200"/>
            </a:xfrm>
            <a:custGeom>
              <a:avLst/>
              <a:gdLst/>
              <a:ahLst/>
              <a:cxnLst/>
              <a:rect l="l" t="t" r="r" b="b"/>
              <a:pathLst>
                <a:path w="13824" h="608" extrusionOk="0">
                  <a:moveTo>
                    <a:pt x="167" y="0"/>
                  </a:moveTo>
                  <a:lnTo>
                    <a:pt x="0" y="607"/>
                  </a:lnTo>
                  <a:lnTo>
                    <a:pt x="13824" y="607"/>
                  </a:lnTo>
                  <a:lnTo>
                    <a:pt x="13669"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7"/>
            <p:cNvSpPr/>
            <p:nvPr/>
          </p:nvSpPr>
          <p:spPr>
            <a:xfrm>
              <a:off x="5000625" y="1661650"/>
              <a:ext cx="330700" cy="15200"/>
            </a:xfrm>
            <a:custGeom>
              <a:avLst/>
              <a:gdLst/>
              <a:ahLst/>
              <a:cxnLst/>
              <a:rect l="l" t="t" r="r" b="b"/>
              <a:pathLst>
                <a:path w="13228" h="608" extrusionOk="0">
                  <a:moveTo>
                    <a:pt x="167" y="0"/>
                  </a:moveTo>
                  <a:lnTo>
                    <a:pt x="0" y="607"/>
                  </a:lnTo>
                  <a:lnTo>
                    <a:pt x="13228" y="607"/>
                  </a:lnTo>
                  <a:lnTo>
                    <a:pt x="1307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7"/>
            <p:cNvSpPr/>
            <p:nvPr/>
          </p:nvSpPr>
          <p:spPr>
            <a:xfrm>
              <a:off x="4987225" y="1719975"/>
              <a:ext cx="357500" cy="10450"/>
            </a:xfrm>
            <a:custGeom>
              <a:avLst/>
              <a:gdLst/>
              <a:ahLst/>
              <a:cxnLst/>
              <a:rect l="l" t="t" r="r" b="b"/>
              <a:pathLst>
                <a:path w="14300" h="418" extrusionOk="0">
                  <a:moveTo>
                    <a:pt x="107" y="1"/>
                  </a:moveTo>
                  <a:lnTo>
                    <a:pt x="0" y="418"/>
                  </a:lnTo>
                  <a:lnTo>
                    <a:pt x="14300" y="418"/>
                  </a:lnTo>
                  <a:lnTo>
                    <a:pt x="14204"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7"/>
            <p:cNvSpPr/>
            <p:nvPr/>
          </p:nvSpPr>
          <p:spPr>
            <a:xfrm>
              <a:off x="5037825" y="1514900"/>
              <a:ext cx="256300" cy="15200"/>
            </a:xfrm>
            <a:custGeom>
              <a:avLst/>
              <a:gdLst/>
              <a:ahLst/>
              <a:cxnLst/>
              <a:rect l="l" t="t" r="r" b="b"/>
              <a:pathLst>
                <a:path w="10252" h="608" extrusionOk="0">
                  <a:moveTo>
                    <a:pt x="167" y="0"/>
                  </a:moveTo>
                  <a:lnTo>
                    <a:pt x="0" y="608"/>
                  </a:lnTo>
                  <a:lnTo>
                    <a:pt x="10252" y="608"/>
                  </a:lnTo>
                  <a:lnTo>
                    <a:pt x="10097"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7"/>
            <p:cNvSpPr/>
            <p:nvPr/>
          </p:nvSpPr>
          <p:spPr>
            <a:xfrm>
              <a:off x="5098250" y="1266350"/>
              <a:ext cx="136050" cy="122975"/>
            </a:xfrm>
            <a:custGeom>
              <a:avLst/>
              <a:gdLst/>
              <a:ahLst/>
              <a:cxnLst/>
              <a:rect l="l" t="t" r="r" b="b"/>
              <a:pathLst>
                <a:path w="5442" h="4919" extrusionOk="0">
                  <a:moveTo>
                    <a:pt x="2715" y="203"/>
                  </a:moveTo>
                  <a:cubicBezTo>
                    <a:pt x="3215" y="203"/>
                    <a:pt x="3715" y="239"/>
                    <a:pt x="4084" y="275"/>
                  </a:cubicBezTo>
                  <a:cubicBezTo>
                    <a:pt x="4465" y="298"/>
                    <a:pt x="4715" y="346"/>
                    <a:pt x="4715" y="346"/>
                  </a:cubicBezTo>
                  <a:cubicBezTo>
                    <a:pt x="4715" y="346"/>
                    <a:pt x="4465" y="394"/>
                    <a:pt x="4084" y="417"/>
                  </a:cubicBezTo>
                  <a:cubicBezTo>
                    <a:pt x="3715" y="453"/>
                    <a:pt x="3227" y="477"/>
                    <a:pt x="2715" y="477"/>
                  </a:cubicBezTo>
                  <a:cubicBezTo>
                    <a:pt x="2227" y="477"/>
                    <a:pt x="1727" y="453"/>
                    <a:pt x="1346" y="417"/>
                  </a:cubicBezTo>
                  <a:cubicBezTo>
                    <a:pt x="977" y="394"/>
                    <a:pt x="727" y="346"/>
                    <a:pt x="727" y="346"/>
                  </a:cubicBezTo>
                  <a:cubicBezTo>
                    <a:pt x="727" y="346"/>
                    <a:pt x="977" y="310"/>
                    <a:pt x="1346" y="275"/>
                  </a:cubicBezTo>
                  <a:cubicBezTo>
                    <a:pt x="1727" y="239"/>
                    <a:pt x="2215" y="203"/>
                    <a:pt x="2715" y="203"/>
                  </a:cubicBezTo>
                  <a:close/>
                  <a:moveTo>
                    <a:pt x="0" y="1"/>
                  </a:moveTo>
                  <a:lnTo>
                    <a:pt x="0" y="3370"/>
                  </a:lnTo>
                  <a:lnTo>
                    <a:pt x="262" y="358"/>
                  </a:lnTo>
                  <a:lnTo>
                    <a:pt x="667" y="4918"/>
                  </a:lnTo>
                  <a:lnTo>
                    <a:pt x="4775" y="4918"/>
                  </a:lnTo>
                  <a:lnTo>
                    <a:pt x="5179" y="358"/>
                  </a:lnTo>
                  <a:lnTo>
                    <a:pt x="5441" y="3370"/>
                  </a:lnTo>
                  <a:lnTo>
                    <a:pt x="54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7"/>
            <p:cNvSpPr/>
            <p:nvPr/>
          </p:nvSpPr>
          <p:spPr>
            <a:xfrm>
              <a:off x="5060150" y="1426800"/>
              <a:ext cx="211650" cy="15500"/>
            </a:xfrm>
            <a:custGeom>
              <a:avLst/>
              <a:gdLst/>
              <a:ahLst/>
              <a:cxnLst/>
              <a:rect l="l" t="t" r="r" b="b"/>
              <a:pathLst>
                <a:path w="8466" h="620" extrusionOk="0">
                  <a:moveTo>
                    <a:pt x="167" y="0"/>
                  </a:moveTo>
                  <a:lnTo>
                    <a:pt x="0" y="619"/>
                  </a:lnTo>
                  <a:lnTo>
                    <a:pt x="8466" y="619"/>
                  </a:lnTo>
                  <a:lnTo>
                    <a:pt x="832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7"/>
            <p:cNvSpPr/>
            <p:nvPr/>
          </p:nvSpPr>
          <p:spPr>
            <a:xfrm>
              <a:off x="5045250" y="1485425"/>
              <a:ext cx="241425" cy="15500"/>
            </a:xfrm>
            <a:custGeom>
              <a:avLst/>
              <a:gdLst/>
              <a:ahLst/>
              <a:cxnLst/>
              <a:rect l="l" t="t" r="r" b="b"/>
              <a:pathLst>
                <a:path w="9657" h="620" extrusionOk="0">
                  <a:moveTo>
                    <a:pt x="168" y="1"/>
                  </a:moveTo>
                  <a:lnTo>
                    <a:pt x="1" y="620"/>
                  </a:lnTo>
                  <a:lnTo>
                    <a:pt x="9657" y="620"/>
                  </a:lnTo>
                  <a:lnTo>
                    <a:pt x="9502"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7"/>
            <p:cNvSpPr/>
            <p:nvPr/>
          </p:nvSpPr>
          <p:spPr>
            <a:xfrm>
              <a:off x="5052700" y="1456250"/>
              <a:ext cx="226550" cy="15225"/>
            </a:xfrm>
            <a:custGeom>
              <a:avLst/>
              <a:gdLst/>
              <a:ahLst/>
              <a:cxnLst/>
              <a:rect l="l" t="t" r="r" b="b"/>
              <a:pathLst>
                <a:path w="9062" h="609" extrusionOk="0">
                  <a:moveTo>
                    <a:pt x="167" y="1"/>
                  </a:moveTo>
                  <a:lnTo>
                    <a:pt x="1" y="608"/>
                  </a:lnTo>
                  <a:lnTo>
                    <a:pt x="9061" y="608"/>
                  </a:lnTo>
                  <a:lnTo>
                    <a:pt x="891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7"/>
            <p:cNvSpPr/>
            <p:nvPr/>
          </p:nvSpPr>
          <p:spPr>
            <a:xfrm>
              <a:off x="5308975" y="1531575"/>
              <a:ext cx="62250" cy="27400"/>
            </a:xfrm>
            <a:custGeom>
              <a:avLst/>
              <a:gdLst/>
              <a:ahLst/>
              <a:cxnLst/>
              <a:rect l="l" t="t" r="r" b="b"/>
              <a:pathLst>
                <a:path w="2490" h="1096" extrusionOk="0">
                  <a:moveTo>
                    <a:pt x="1" y="0"/>
                  </a:moveTo>
                  <a:lnTo>
                    <a:pt x="275" y="1096"/>
                  </a:lnTo>
                  <a:lnTo>
                    <a:pt x="2489" y="1096"/>
                  </a:lnTo>
                  <a:lnTo>
                    <a:pt x="2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7"/>
            <p:cNvSpPr/>
            <p:nvPr/>
          </p:nvSpPr>
          <p:spPr>
            <a:xfrm>
              <a:off x="5030375" y="1544075"/>
              <a:ext cx="271200" cy="15500"/>
            </a:xfrm>
            <a:custGeom>
              <a:avLst/>
              <a:gdLst/>
              <a:ahLst/>
              <a:cxnLst/>
              <a:rect l="l" t="t" r="r" b="b"/>
              <a:pathLst>
                <a:path w="10848" h="620" extrusionOk="0">
                  <a:moveTo>
                    <a:pt x="167" y="0"/>
                  </a:moveTo>
                  <a:lnTo>
                    <a:pt x="1" y="619"/>
                  </a:lnTo>
                  <a:lnTo>
                    <a:pt x="10847" y="619"/>
                  </a:lnTo>
                  <a:lnTo>
                    <a:pt x="10692"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7"/>
            <p:cNvSpPr/>
            <p:nvPr/>
          </p:nvSpPr>
          <p:spPr>
            <a:xfrm>
              <a:off x="5022925" y="1573250"/>
              <a:ext cx="286075" cy="15500"/>
            </a:xfrm>
            <a:custGeom>
              <a:avLst/>
              <a:gdLst/>
              <a:ahLst/>
              <a:cxnLst/>
              <a:rect l="l" t="t" r="r" b="b"/>
              <a:pathLst>
                <a:path w="11443" h="620" extrusionOk="0">
                  <a:moveTo>
                    <a:pt x="168" y="0"/>
                  </a:moveTo>
                  <a:lnTo>
                    <a:pt x="1" y="619"/>
                  </a:lnTo>
                  <a:lnTo>
                    <a:pt x="11443" y="619"/>
                  </a:lnTo>
                  <a:lnTo>
                    <a:pt x="112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7"/>
            <p:cNvSpPr/>
            <p:nvPr/>
          </p:nvSpPr>
          <p:spPr>
            <a:xfrm>
              <a:off x="4976500" y="1490800"/>
              <a:ext cx="56875" cy="27100"/>
            </a:xfrm>
            <a:custGeom>
              <a:avLst/>
              <a:gdLst/>
              <a:ahLst/>
              <a:cxnLst/>
              <a:rect l="l" t="t" r="r" b="b"/>
              <a:pathLst>
                <a:path w="2275" h="1084" extrusionOk="0">
                  <a:moveTo>
                    <a:pt x="405" y="0"/>
                  </a:moveTo>
                  <a:lnTo>
                    <a:pt x="1" y="1084"/>
                  </a:lnTo>
                  <a:lnTo>
                    <a:pt x="2013" y="1084"/>
                  </a:lnTo>
                  <a:lnTo>
                    <a:pt x="227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7"/>
            <p:cNvSpPr/>
            <p:nvPr/>
          </p:nvSpPr>
          <p:spPr>
            <a:xfrm>
              <a:off x="5067575" y="1404775"/>
              <a:ext cx="196775" cy="8050"/>
            </a:xfrm>
            <a:custGeom>
              <a:avLst/>
              <a:gdLst/>
              <a:ahLst/>
              <a:cxnLst/>
              <a:rect l="l" t="t" r="r" b="b"/>
              <a:pathLst>
                <a:path w="7871" h="322" extrusionOk="0">
                  <a:moveTo>
                    <a:pt x="84" y="0"/>
                  </a:moveTo>
                  <a:lnTo>
                    <a:pt x="1" y="322"/>
                  </a:lnTo>
                  <a:lnTo>
                    <a:pt x="7871" y="322"/>
                  </a:lnTo>
                  <a:lnTo>
                    <a:pt x="7788"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7"/>
            <p:cNvSpPr/>
            <p:nvPr/>
          </p:nvSpPr>
          <p:spPr>
            <a:xfrm>
              <a:off x="5015500" y="1602700"/>
              <a:ext cx="300950" cy="15225"/>
            </a:xfrm>
            <a:custGeom>
              <a:avLst/>
              <a:gdLst/>
              <a:ahLst/>
              <a:cxnLst/>
              <a:rect l="l" t="t" r="r" b="b"/>
              <a:pathLst>
                <a:path w="12038" h="609" extrusionOk="0">
                  <a:moveTo>
                    <a:pt x="167" y="1"/>
                  </a:moveTo>
                  <a:lnTo>
                    <a:pt x="0" y="608"/>
                  </a:lnTo>
                  <a:lnTo>
                    <a:pt x="12038" y="608"/>
                  </a:lnTo>
                  <a:lnTo>
                    <a:pt x="11883"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7"/>
            <p:cNvSpPr/>
            <p:nvPr/>
          </p:nvSpPr>
          <p:spPr>
            <a:xfrm>
              <a:off x="4960725" y="1531575"/>
              <a:ext cx="62225" cy="27400"/>
            </a:xfrm>
            <a:custGeom>
              <a:avLst/>
              <a:gdLst/>
              <a:ahLst/>
              <a:cxnLst/>
              <a:rect l="l" t="t" r="r" b="b"/>
              <a:pathLst>
                <a:path w="2489" h="1096" extrusionOk="0">
                  <a:moveTo>
                    <a:pt x="417" y="0"/>
                  </a:moveTo>
                  <a:lnTo>
                    <a:pt x="1" y="1096"/>
                  </a:lnTo>
                  <a:lnTo>
                    <a:pt x="2227" y="1096"/>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7"/>
            <p:cNvSpPr/>
            <p:nvPr/>
          </p:nvSpPr>
          <p:spPr>
            <a:xfrm>
              <a:off x="5008050" y="1632175"/>
              <a:ext cx="315850" cy="15200"/>
            </a:xfrm>
            <a:custGeom>
              <a:avLst/>
              <a:gdLst/>
              <a:ahLst/>
              <a:cxnLst/>
              <a:rect l="l" t="t" r="r" b="b"/>
              <a:pathLst>
                <a:path w="12634" h="608" extrusionOk="0">
                  <a:moveTo>
                    <a:pt x="167" y="1"/>
                  </a:moveTo>
                  <a:lnTo>
                    <a:pt x="1" y="608"/>
                  </a:lnTo>
                  <a:lnTo>
                    <a:pt x="12633" y="608"/>
                  </a:lnTo>
                  <a:lnTo>
                    <a:pt x="12478" y="1"/>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7"/>
            <p:cNvSpPr/>
            <p:nvPr/>
          </p:nvSpPr>
          <p:spPr>
            <a:xfrm>
              <a:off x="5319400" y="1572950"/>
              <a:ext cx="67000" cy="26800"/>
            </a:xfrm>
            <a:custGeom>
              <a:avLst/>
              <a:gdLst/>
              <a:ahLst/>
              <a:cxnLst/>
              <a:rect l="l" t="t" r="r" b="b"/>
              <a:pathLst>
                <a:path w="2680" h="1072" extrusionOk="0">
                  <a:moveTo>
                    <a:pt x="1" y="0"/>
                  </a:moveTo>
                  <a:lnTo>
                    <a:pt x="274" y="1072"/>
                  </a:lnTo>
                  <a:lnTo>
                    <a:pt x="2680" y="1072"/>
                  </a:lnTo>
                  <a:lnTo>
                    <a:pt x="2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7"/>
            <p:cNvSpPr/>
            <p:nvPr/>
          </p:nvSpPr>
          <p:spPr>
            <a:xfrm>
              <a:off x="5358100" y="2189100"/>
              <a:ext cx="38725" cy="38700"/>
            </a:xfrm>
            <a:custGeom>
              <a:avLst/>
              <a:gdLst/>
              <a:ahLst/>
              <a:cxnLst/>
              <a:rect l="l" t="t" r="r" b="b"/>
              <a:pathLst>
                <a:path w="1549" h="1548" extrusionOk="0">
                  <a:moveTo>
                    <a:pt x="774" y="0"/>
                  </a:moveTo>
                  <a:cubicBezTo>
                    <a:pt x="358" y="0"/>
                    <a:pt x="0" y="345"/>
                    <a:pt x="0" y="774"/>
                  </a:cubicBezTo>
                  <a:cubicBezTo>
                    <a:pt x="0" y="1203"/>
                    <a:pt x="346" y="1548"/>
                    <a:pt x="774" y="1548"/>
                  </a:cubicBezTo>
                  <a:cubicBezTo>
                    <a:pt x="1215" y="1548"/>
                    <a:pt x="1548" y="1203"/>
                    <a:pt x="1548" y="774"/>
                  </a:cubicBezTo>
                  <a:cubicBezTo>
                    <a:pt x="1548" y="345"/>
                    <a:pt x="1215" y="0"/>
                    <a:pt x="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7"/>
            <p:cNvSpPr/>
            <p:nvPr/>
          </p:nvSpPr>
          <p:spPr>
            <a:xfrm>
              <a:off x="5022350" y="2113025"/>
              <a:ext cx="79500" cy="38025"/>
            </a:xfrm>
            <a:custGeom>
              <a:avLst/>
              <a:gdLst/>
              <a:ahLst/>
              <a:cxnLst/>
              <a:rect l="l" t="t" r="r" b="b"/>
              <a:pathLst>
                <a:path w="3180" h="1521" extrusionOk="0">
                  <a:moveTo>
                    <a:pt x="962" y="1"/>
                  </a:moveTo>
                  <a:cubicBezTo>
                    <a:pt x="647" y="1"/>
                    <a:pt x="323" y="47"/>
                    <a:pt x="0" y="162"/>
                  </a:cubicBezTo>
                  <a:cubicBezTo>
                    <a:pt x="107" y="412"/>
                    <a:pt x="369" y="840"/>
                    <a:pt x="869" y="1329"/>
                  </a:cubicBezTo>
                  <a:cubicBezTo>
                    <a:pt x="1143" y="1400"/>
                    <a:pt x="1441" y="1483"/>
                    <a:pt x="1786" y="1507"/>
                  </a:cubicBezTo>
                  <a:cubicBezTo>
                    <a:pt x="1888" y="1516"/>
                    <a:pt x="1976" y="1520"/>
                    <a:pt x="2055" y="1520"/>
                  </a:cubicBezTo>
                  <a:cubicBezTo>
                    <a:pt x="2499" y="1520"/>
                    <a:pt x="2602" y="1379"/>
                    <a:pt x="2774" y="1126"/>
                  </a:cubicBezTo>
                  <a:cubicBezTo>
                    <a:pt x="2881" y="995"/>
                    <a:pt x="3001" y="829"/>
                    <a:pt x="3179" y="674"/>
                  </a:cubicBezTo>
                  <a:cubicBezTo>
                    <a:pt x="2734" y="407"/>
                    <a:pt x="1891" y="1"/>
                    <a:pt x="962"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7"/>
            <p:cNvSpPr/>
            <p:nvPr/>
          </p:nvSpPr>
          <p:spPr>
            <a:xfrm>
              <a:off x="5230100" y="2113150"/>
              <a:ext cx="79800" cy="38475"/>
            </a:xfrm>
            <a:custGeom>
              <a:avLst/>
              <a:gdLst/>
              <a:ahLst/>
              <a:cxnLst/>
              <a:rect l="l" t="t" r="r" b="b"/>
              <a:pathLst>
                <a:path w="3192" h="1539" extrusionOk="0">
                  <a:moveTo>
                    <a:pt x="2206" y="1"/>
                  </a:moveTo>
                  <a:cubicBezTo>
                    <a:pt x="1278" y="1"/>
                    <a:pt x="443" y="404"/>
                    <a:pt x="1" y="669"/>
                  </a:cubicBezTo>
                  <a:cubicBezTo>
                    <a:pt x="179" y="824"/>
                    <a:pt x="298" y="990"/>
                    <a:pt x="394" y="1133"/>
                  </a:cubicBezTo>
                  <a:cubicBezTo>
                    <a:pt x="567" y="1388"/>
                    <a:pt x="671" y="1539"/>
                    <a:pt x="1133" y="1539"/>
                  </a:cubicBezTo>
                  <a:cubicBezTo>
                    <a:pt x="1209" y="1539"/>
                    <a:pt x="1296" y="1534"/>
                    <a:pt x="1394" y="1526"/>
                  </a:cubicBezTo>
                  <a:cubicBezTo>
                    <a:pt x="1727" y="1490"/>
                    <a:pt x="2025" y="1431"/>
                    <a:pt x="2311" y="1347"/>
                  </a:cubicBezTo>
                  <a:cubicBezTo>
                    <a:pt x="2799" y="847"/>
                    <a:pt x="3073" y="419"/>
                    <a:pt x="3192" y="169"/>
                  </a:cubicBezTo>
                  <a:cubicBezTo>
                    <a:pt x="2860" y="49"/>
                    <a:pt x="2528" y="1"/>
                    <a:pt x="2206"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7"/>
            <p:cNvSpPr/>
            <p:nvPr/>
          </p:nvSpPr>
          <p:spPr>
            <a:xfrm>
              <a:off x="4967275" y="1739625"/>
              <a:ext cx="397400" cy="14900"/>
            </a:xfrm>
            <a:custGeom>
              <a:avLst/>
              <a:gdLst/>
              <a:ahLst/>
              <a:cxnLst/>
              <a:rect l="l" t="t" r="r" b="b"/>
              <a:pathLst>
                <a:path w="15896" h="596" extrusionOk="0">
                  <a:moveTo>
                    <a:pt x="7942" y="1"/>
                  </a:moveTo>
                  <a:cubicBezTo>
                    <a:pt x="7454" y="1"/>
                    <a:pt x="6942" y="1"/>
                    <a:pt x="6454" y="13"/>
                  </a:cubicBezTo>
                  <a:cubicBezTo>
                    <a:pt x="5966" y="13"/>
                    <a:pt x="5489" y="36"/>
                    <a:pt x="5025" y="48"/>
                  </a:cubicBezTo>
                  <a:cubicBezTo>
                    <a:pt x="4084" y="60"/>
                    <a:pt x="3227" y="96"/>
                    <a:pt x="2477" y="132"/>
                  </a:cubicBezTo>
                  <a:cubicBezTo>
                    <a:pt x="989" y="191"/>
                    <a:pt x="1" y="298"/>
                    <a:pt x="1" y="298"/>
                  </a:cubicBezTo>
                  <a:cubicBezTo>
                    <a:pt x="1" y="298"/>
                    <a:pt x="989" y="394"/>
                    <a:pt x="2477" y="465"/>
                  </a:cubicBezTo>
                  <a:cubicBezTo>
                    <a:pt x="3227" y="489"/>
                    <a:pt x="4084" y="525"/>
                    <a:pt x="5025" y="548"/>
                  </a:cubicBezTo>
                  <a:cubicBezTo>
                    <a:pt x="5489" y="548"/>
                    <a:pt x="5977" y="584"/>
                    <a:pt x="6454" y="584"/>
                  </a:cubicBezTo>
                  <a:cubicBezTo>
                    <a:pt x="6942" y="584"/>
                    <a:pt x="7442" y="584"/>
                    <a:pt x="7942" y="596"/>
                  </a:cubicBezTo>
                  <a:cubicBezTo>
                    <a:pt x="8430" y="596"/>
                    <a:pt x="8942" y="596"/>
                    <a:pt x="9430" y="584"/>
                  </a:cubicBezTo>
                  <a:cubicBezTo>
                    <a:pt x="9918" y="584"/>
                    <a:pt x="10395" y="572"/>
                    <a:pt x="10859" y="548"/>
                  </a:cubicBezTo>
                  <a:cubicBezTo>
                    <a:pt x="11800" y="536"/>
                    <a:pt x="12657" y="501"/>
                    <a:pt x="13407" y="465"/>
                  </a:cubicBezTo>
                  <a:cubicBezTo>
                    <a:pt x="14895" y="405"/>
                    <a:pt x="15895" y="298"/>
                    <a:pt x="15895" y="298"/>
                  </a:cubicBezTo>
                  <a:cubicBezTo>
                    <a:pt x="15895" y="298"/>
                    <a:pt x="14907" y="215"/>
                    <a:pt x="13407" y="132"/>
                  </a:cubicBezTo>
                  <a:cubicBezTo>
                    <a:pt x="12657" y="108"/>
                    <a:pt x="11800" y="72"/>
                    <a:pt x="10859" y="48"/>
                  </a:cubicBezTo>
                  <a:cubicBezTo>
                    <a:pt x="10395" y="48"/>
                    <a:pt x="9907" y="13"/>
                    <a:pt x="9430" y="13"/>
                  </a:cubicBezTo>
                  <a:cubicBezTo>
                    <a:pt x="8942" y="13"/>
                    <a:pt x="8454" y="13"/>
                    <a:pt x="7942" y="1"/>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7"/>
            <p:cNvSpPr/>
            <p:nvPr/>
          </p:nvSpPr>
          <p:spPr>
            <a:xfrm>
              <a:off x="4935125" y="2189100"/>
              <a:ext cx="38725" cy="38700"/>
            </a:xfrm>
            <a:custGeom>
              <a:avLst/>
              <a:gdLst/>
              <a:ahLst/>
              <a:cxnLst/>
              <a:rect l="l" t="t" r="r" b="b"/>
              <a:pathLst>
                <a:path w="1549" h="1548" extrusionOk="0">
                  <a:moveTo>
                    <a:pt x="775" y="0"/>
                  </a:moveTo>
                  <a:cubicBezTo>
                    <a:pt x="346" y="0"/>
                    <a:pt x="1" y="345"/>
                    <a:pt x="1" y="774"/>
                  </a:cubicBezTo>
                  <a:cubicBezTo>
                    <a:pt x="1" y="1203"/>
                    <a:pt x="346" y="1548"/>
                    <a:pt x="775" y="1548"/>
                  </a:cubicBezTo>
                  <a:cubicBezTo>
                    <a:pt x="1203" y="1548"/>
                    <a:pt x="1548" y="1203"/>
                    <a:pt x="1548" y="774"/>
                  </a:cubicBezTo>
                  <a:cubicBezTo>
                    <a:pt x="1548" y="345"/>
                    <a:pt x="1203" y="0"/>
                    <a:pt x="7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7"/>
            <p:cNvSpPr/>
            <p:nvPr/>
          </p:nvSpPr>
          <p:spPr>
            <a:xfrm>
              <a:off x="5313450" y="1238075"/>
              <a:ext cx="174450" cy="368825"/>
            </a:xfrm>
            <a:custGeom>
              <a:avLst/>
              <a:gdLst/>
              <a:ahLst/>
              <a:cxnLst/>
              <a:rect l="l" t="t" r="r" b="b"/>
              <a:pathLst>
                <a:path w="6978" h="14753" extrusionOk="0">
                  <a:moveTo>
                    <a:pt x="120" y="1"/>
                  </a:moveTo>
                  <a:lnTo>
                    <a:pt x="0" y="1584"/>
                  </a:lnTo>
                  <a:cubicBezTo>
                    <a:pt x="48" y="1584"/>
                    <a:pt x="72" y="1596"/>
                    <a:pt x="120" y="1596"/>
                  </a:cubicBezTo>
                  <a:cubicBezTo>
                    <a:pt x="834" y="1703"/>
                    <a:pt x="1822" y="1894"/>
                    <a:pt x="2715" y="2322"/>
                  </a:cubicBezTo>
                  <a:cubicBezTo>
                    <a:pt x="2941" y="2430"/>
                    <a:pt x="3144" y="2549"/>
                    <a:pt x="3358" y="2680"/>
                  </a:cubicBezTo>
                  <a:cubicBezTo>
                    <a:pt x="3549" y="2811"/>
                    <a:pt x="3751" y="2953"/>
                    <a:pt x="3918" y="3084"/>
                  </a:cubicBezTo>
                  <a:cubicBezTo>
                    <a:pt x="4096" y="3215"/>
                    <a:pt x="4263" y="3370"/>
                    <a:pt x="4406" y="3513"/>
                  </a:cubicBezTo>
                  <a:cubicBezTo>
                    <a:pt x="4561" y="3644"/>
                    <a:pt x="4680" y="3811"/>
                    <a:pt x="4811" y="3930"/>
                  </a:cubicBezTo>
                  <a:cubicBezTo>
                    <a:pt x="4930" y="4061"/>
                    <a:pt x="5037" y="4204"/>
                    <a:pt x="5120" y="4299"/>
                  </a:cubicBezTo>
                  <a:cubicBezTo>
                    <a:pt x="5215" y="4406"/>
                    <a:pt x="5287" y="4525"/>
                    <a:pt x="5346" y="4596"/>
                  </a:cubicBezTo>
                  <a:cubicBezTo>
                    <a:pt x="5465" y="4763"/>
                    <a:pt x="5537" y="4870"/>
                    <a:pt x="5537" y="4870"/>
                  </a:cubicBezTo>
                  <a:cubicBezTo>
                    <a:pt x="5537" y="4870"/>
                    <a:pt x="5465" y="4775"/>
                    <a:pt x="5311" y="4632"/>
                  </a:cubicBezTo>
                  <a:cubicBezTo>
                    <a:pt x="5239" y="4561"/>
                    <a:pt x="5168" y="4466"/>
                    <a:pt x="5061" y="4358"/>
                  </a:cubicBezTo>
                  <a:cubicBezTo>
                    <a:pt x="4953" y="4275"/>
                    <a:pt x="4834" y="4156"/>
                    <a:pt x="4703" y="4037"/>
                  </a:cubicBezTo>
                  <a:cubicBezTo>
                    <a:pt x="4572" y="3930"/>
                    <a:pt x="4418" y="3799"/>
                    <a:pt x="4263" y="3692"/>
                  </a:cubicBezTo>
                  <a:cubicBezTo>
                    <a:pt x="4096" y="3573"/>
                    <a:pt x="3930" y="3453"/>
                    <a:pt x="3739" y="3346"/>
                  </a:cubicBezTo>
                  <a:cubicBezTo>
                    <a:pt x="3560" y="3227"/>
                    <a:pt x="3346" y="3144"/>
                    <a:pt x="3156" y="3049"/>
                  </a:cubicBezTo>
                  <a:cubicBezTo>
                    <a:pt x="2953" y="2965"/>
                    <a:pt x="2739" y="2894"/>
                    <a:pt x="2513" y="2811"/>
                  </a:cubicBezTo>
                  <a:cubicBezTo>
                    <a:pt x="2477" y="2799"/>
                    <a:pt x="2429" y="2787"/>
                    <a:pt x="2382" y="2787"/>
                  </a:cubicBezTo>
                  <a:cubicBezTo>
                    <a:pt x="4858" y="3858"/>
                    <a:pt x="6501" y="6061"/>
                    <a:pt x="6501" y="8668"/>
                  </a:cubicBezTo>
                  <a:lnTo>
                    <a:pt x="6501" y="14752"/>
                  </a:lnTo>
                  <a:cubicBezTo>
                    <a:pt x="6656" y="14717"/>
                    <a:pt x="6823" y="14705"/>
                    <a:pt x="6978" y="14693"/>
                  </a:cubicBezTo>
                  <a:lnTo>
                    <a:pt x="6978" y="8323"/>
                  </a:lnTo>
                  <a:cubicBezTo>
                    <a:pt x="6978" y="6132"/>
                    <a:pt x="6763" y="4596"/>
                    <a:pt x="6085" y="3382"/>
                  </a:cubicBezTo>
                  <a:cubicBezTo>
                    <a:pt x="4775" y="1548"/>
                    <a:pt x="2572" y="310"/>
                    <a:pt x="1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7"/>
            <p:cNvSpPr/>
            <p:nvPr/>
          </p:nvSpPr>
          <p:spPr>
            <a:xfrm>
              <a:off x="4920550" y="1902150"/>
              <a:ext cx="493525" cy="240825"/>
            </a:xfrm>
            <a:custGeom>
              <a:avLst/>
              <a:gdLst/>
              <a:ahLst/>
              <a:cxnLst/>
              <a:rect l="l" t="t" r="r" b="b"/>
              <a:pathLst>
                <a:path w="19741" h="9633" extrusionOk="0">
                  <a:moveTo>
                    <a:pt x="9966" y="870"/>
                  </a:moveTo>
                  <a:cubicBezTo>
                    <a:pt x="10478" y="882"/>
                    <a:pt x="11002" y="882"/>
                    <a:pt x="11525" y="941"/>
                  </a:cubicBezTo>
                  <a:cubicBezTo>
                    <a:pt x="12049" y="977"/>
                    <a:pt x="12538" y="1060"/>
                    <a:pt x="13026" y="1132"/>
                  </a:cubicBezTo>
                  <a:cubicBezTo>
                    <a:pt x="13502" y="1227"/>
                    <a:pt x="13978" y="1310"/>
                    <a:pt x="14407" y="1429"/>
                  </a:cubicBezTo>
                  <a:cubicBezTo>
                    <a:pt x="14633" y="1489"/>
                    <a:pt x="14835" y="1548"/>
                    <a:pt x="15038" y="1596"/>
                  </a:cubicBezTo>
                  <a:cubicBezTo>
                    <a:pt x="15240" y="1655"/>
                    <a:pt x="15419" y="1727"/>
                    <a:pt x="15621" y="1786"/>
                  </a:cubicBezTo>
                  <a:cubicBezTo>
                    <a:pt x="15800" y="1846"/>
                    <a:pt x="15978" y="1905"/>
                    <a:pt x="16133" y="1965"/>
                  </a:cubicBezTo>
                  <a:cubicBezTo>
                    <a:pt x="16300" y="2048"/>
                    <a:pt x="16443" y="2108"/>
                    <a:pt x="16598" y="2167"/>
                  </a:cubicBezTo>
                  <a:cubicBezTo>
                    <a:pt x="16895" y="2286"/>
                    <a:pt x="17145" y="2382"/>
                    <a:pt x="17336" y="2489"/>
                  </a:cubicBezTo>
                  <a:cubicBezTo>
                    <a:pt x="17729" y="2679"/>
                    <a:pt x="17955" y="2798"/>
                    <a:pt x="17955" y="2798"/>
                  </a:cubicBezTo>
                  <a:cubicBezTo>
                    <a:pt x="17955" y="2798"/>
                    <a:pt x="17705" y="2763"/>
                    <a:pt x="17252" y="2656"/>
                  </a:cubicBezTo>
                  <a:cubicBezTo>
                    <a:pt x="17026" y="2596"/>
                    <a:pt x="16764" y="2548"/>
                    <a:pt x="16467" y="2489"/>
                  </a:cubicBezTo>
                  <a:cubicBezTo>
                    <a:pt x="16169" y="2429"/>
                    <a:pt x="15812" y="2358"/>
                    <a:pt x="15431" y="2298"/>
                  </a:cubicBezTo>
                  <a:cubicBezTo>
                    <a:pt x="15062" y="2215"/>
                    <a:pt x="14657" y="2179"/>
                    <a:pt x="14228" y="2096"/>
                  </a:cubicBezTo>
                  <a:cubicBezTo>
                    <a:pt x="14026" y="2072"/>
                    <a:pt x="13800" y="2036"/>
                    <a:pt x="13573" y="2025"/>
                  </a:cubicBezTo>
                  <a:cubicBezTo>
                    <a:pt x="13347" y="2013"/>
                    <a:pt x="13121" y="1965"/>
                    <a:pt x="12895" y="1953"/>
                  </a:cubicBezTo>
                  <a:cubicBezTo>
                    <a:pt x="12418" y="1905"/>
                    <a:pt x="11942" y="1882"/>
                    <a:pt x="11454" y="1846"/>
                  </a:cubicBezTo>
                  <a:cubicBezTo>
                    <a:pt x="10954" y="1822"/>
                    <a:pt x="10454" y="1822"/>
                    <a:pt x="9966" y="1798"/>
                  </a:cubicBezTo>
                  <a:cubicBezTo>
                    <a:pt x="9454" y="1822"/>
                    <a:pt x="8966" y="1798"/>
                    <a:pt x="8477" y="1846"/>
                  </a:cubicBezTo>
                  <a:cubicBezTo>
                    <a:pt x="7977" y="1870"/>
                    <a:pt x="7489" y="1905"/>
                    <a:pt x="7025" y="1953"/>
                  </a:cubicBezTo>
                  <a:cubicBezTo>
                    <a:pt x="6561" y="2013"/>
                    <a:pt x="6108" y="2036"/>
                    <a:pt x="5668" y="2120"/>
                  </a:cubicBezTo>
                  <a:cubicBezTo>
                    <a:pt x="5239" y="2179"/>
                    <a:pt x="4846" y="2239"/>
                    <a:pt x="4465" y="2310"/>
                  </a:cubicBezTo>
                  <a:cubicBezTo>
                    <a:pt x="4096" y="2370"/>
                    <a:pt x="3751" y="2429"/>
                    <a:pt x="3441" y="2501"/>
                  </a:cubicBezTo>
                  <a:cubicBezTo>
                    <a:pt x="3143" y="2560"/>
                    <a:pt x="2858" y="2608"/>
                    <a:pt x="2655" y="2667"/>
                  </a:cubicBezTo>
                  <a:cubicBezTo>
                    <a:pt x="2203" y="2775"/>
                    <a:pt x="1953" y="2822"/>
                    <a:pt x="1953" y="2822"/>
                  </a:cubicBezTo>
                  <a:cubicBezTo>
                    <a:pt x="1953" y="2822"/>
                    <a:pt x="2179" y="2703"/>
                    <a:pt x="2584" y="2489"/>
                  </a:cubicBezTo>
                  <a:cubicBezTo>
                    <a:pt x="2774" y="2382"/>
                    <a:pt x="3024" y="2263"/>
                    <a:pt x="3322" y="2167"/>
                  </a:cubicBezTo>
                  <a:cubicBezTo>
                    <a:pt x="3477" y="2108"/>
                    <a:pt x="3620" y="2048"/>
                    <a:pt x="3786" y="1965"/>
                  </a:cubicBezTo>
                  <a:cubicBezTo>
                    <a:pt x="3941" y="1905"/>
                    <a:pt x="4120" y="1846"/>
                    <a:pt x="4298" y="1786"/>
                  </a:cubicBezTo>
                  <a:cubicBezTo>
                    <a:pt x="4477" y="1727"/>
                    <a:pt x="4679" y="1655"/>
                    <a:pt x="4882" y="1596"/>
                  </a:cubicBezTo>
                  <a:cubicBezTo>
                    <a:pt x="5096" y="1536"/>
                    <a:pt x="5299" y="1489"/>
                    <a:pt x="5513" y="1429"/>
                  </a:cubicBezTo>
                  <a:cubicBezTo>
                    <a:pt x="5941" y="1310"/>
                    <a:pt x="6406" y="1227"/>
                    <a:pt x="6894" y="1132"/>
                  </a:cubicBezTo>
                  <a:cubicBezTo>
                    <a:pt x="7382" y="1072"/>
                    <a:pt x="7882" y="977"/>
                    <a:pt x="8394" y="941"/>
                  </a:cubicBezTo>
                  <a:cubicBezTo>
                    <a:pt x="8906" y="893"/>
                    <a:pt x="9442" y="882"/>
                    <a:pt x="9966" y="870"/>
                  </a:cubicBezTo>
                  <a:close/>
                  <a:moveTo>
                    <a:pt x="6370" y="0"/>
                  </a:moveTo>
                  <a:lnTo>
                    <a:pt x="6370" y="0"/>
                  </a:lnTo>
                  <a:cubicBezTo>
                    <a:pt x="3536" y="429"/>
                    <a:pt x="131" y="1572"/>
                    <a:pt x="60" y="4513"/>
                  </a:cubicBezTo>
                  <a:cubicBezTo>
                    <a:pt x="0" y="7549"/>
                    <a:pt x="274" y="9049"/>
                    <a:pt x="417" y="9633"/>
                  </a:cubicBezTo>
                  <a:cubicBezTo>
                    <a:pt x="607" y="9537"/>
                    <a:pt x="798" y="9490"/>
                    <a:pt x="941" y="9442"/>
                  </a:cubicBezTo>
                  <a:cubicBezTo>
                    <a:pt x="822" y="8894"/>
                    <a:pt x="655" y="7787"/>
                    <a:pt x="655" y="5965"/>
                  </a:cubicBezTo>
                  <a:cubicBezTo>
                    <a:pt x="655" y="2727"/>
                    <a:pt x="6430" y="2239"/>
                    <a:pt x="9871" y="2239"/>
                  </a:cubicBezTo>
                  <a:cubicBezTo>
                    <a:pt x="13311" y="2239"/>
                    <a:pt x="19086" y="2727"/>
                    <a:pt x="19086" y="5965"/>
                  </a:cubicBezTo>
                  <a:cubicBezTo>
                    <a:pt x="19086" y="7775"/>
                    <a:pt x="18919" y="8894"/>
                    <a:pt x="18800" y="9442"/>
                  </a:cubicBezTo>
                  <a:cubicBezTo>
                    <a:pt x="18955" y="9490"/>
                    <a:pt x="19134" y="9561"/>
                    <a:pt x="19324" y="9633"/>
                  </a:cubicBezTo>
                  <a:cubicBezTo>
                    <a:pt x="19467" y="9049"/>
                    <a:pt x="19741" y="7537"/>
                    <a:pt x="19681" y="4513"/>
                  </a:cubicBezTo>
                  <a:cubicBezTo>
                    <a:pt x="19622" y="1834"/>
                    <a:pt x="16776" y="655"/>
                    <a:pt x="14133" y="143"/>
                  </a:cubicBezTo>
                  <a:lnTo>
                    <a:pt x="14133" y="143"/>
                  </a:lnTo>
                  <a:cubicBezTo>
                    <a:pt x="14145" y="167"/>
                    <a:pt x="14228" y="203"/>
                    <a:pt x="14312" y="215"/>
                  </a:cubicBezTo>
                  <a:cubicBezTo>
                    <a:pt x="14490" y="274"/>
                    <a:pt x="14645" y="334"/>
                    <a:pt x="14812" y="381"/>
                  </a:cubicBezTo>
                  <a:cubicBezTo>
                    <a:pt x="14978" y="441"/>
                    <a:pt x="15121" y="477"/>
                    <a:pt x="15276" y="536"/>
                  </a:cubicBezTo>
                  <a:cubicBezTo>
                    <a:pt x="15419" y="596"/>
                    <a:pt x="15562" y="655"/>
                    <a:pt x="15681" y="703"/>
                  </a:cubicBezTo>
                  <a:cubicBezTo>
                    <a:pt x="15931" y="810"/>
                    <a:pt x="16157" y="893"/>
                    <a:pt x="16312" y="989"/>
                  </a:cubicBezTo>
                  <a:cubicBezTo>
                    <a:pt x="16669" y="1167"/>
                    <a:pt x="16871" y="1274"/>
                    <a:pt x="16871" y="1274"/>
                  </a:cubicBezTo>
                  <a:lnTo>
                    <a:pt x="16276" y="1155"/>
                  </a:lnTo>
                  <a:cubicBezTo>
                    <a:pt x="16074" y="1108"/>
                    <a:pt x="15859" y="1060"/>
                    <a:pt x="15586" y="1013"/>
                  </a:cubicBezTo>
                  <a:cubicBezTo>
                    <a:pt x="15324" y="953"/>
                    <a:pt x="15026" y="917"/>
                    <a:pt x="14704" y="858"/>
                  </a:cubicBezTo>
                  <a:cubicBezTo>
                    <a:pt x="14383" y="798"/>
                    <a:pt x="14038" y="751"/>
                    <a:pt x="13669" y="691"/>
                  </a:cubicBezTo>
                  <a:cubicBezTo>
                    <a:pt x="13490" y="655"/>
                    <a:pt x="13300" y="632"/>
                    <a:pt x="13097" y="620"/>
                  </a:cubicBezTo>
                  <a:cubicBezTo>
                    <a:pt x="12907" y="596"/>
                    <a:pt x="12716" y="572"/>
                    <a:pt x="12502" y="536"/>
                  </a:cubicBezTo>
                  <a:cubicBezTo>
                    <a:pt x="12109" y="512"/>
                    <a:pt x="11692" y="465"/>
                    <a:pt x="11252" y="453"/>
                  </a:cubicBezTo>
                  <a:cubicBezTo>
                    <a:pt x="10823" y="417"/>
                    <a:pt x="10394" y="417"/>
                    <a:pt x="9966" y="417"/>
                  </a:cubicBezTo>
                  <a:cubicBezTo>
                    <a:pt x="9525" y="417"/>
                    <a:pt x="9097" y="417"/>
                    <a:pt x="8668" y="453"/>
                  </a:cubicBezTo>
                  <a:cubicBezTo>
                    <a:pt x="8227" y="465"/>
                    <a:pt x="7811" y="512"/>
                    <a:pt x="7418" y="536"/>
                  </a:cubicBezTo>
                  <a:cubicBezTo>
                    <a:pt x="7013" y="596"/>
                    <a:pt x="6608" y="620"/>
                    <a:pt x="6251" y="679"/>
                  </a:cubicBezTo>
                  <a:cubicBezTo>
                    <a:pt x="5882" y="727"/>
                    <a:pt x="5525" y="774"/>
                    <a:pt x="5215" y="834"/>
                  </a:cubicBezTo>
                  <a:cubicBezTo>
                    <a:pt x="4882" y="893"/>
                    <a:pt x="4584" y="941"/>
                    <a:pt x="4334" y="1001"/>
                  </a:cubicBezTo>
                  <a:cubicBezTo>
                    <a:pt x="4060" y="1048"/>
                    <a:pt x="3846" y="1096"/>
                    <a:pt x="3644" y="1132"/>
                  </a:cubicBezTo>
                  <a:cubicBezTo>
                    <a:pt x="3263" y="1227"/>
                    <a:pt x="3048" y="1251"/>
                    <a:pt x="3048" y="1251"/>
                  </a:cubicBezTo>
                  <a:cubicBezTo>
                    <a:pt x="3048" y="1251"/>
                    <a:pt x="3251" y="1155"/>
                    <a:pt x="3608" y="977"/>
                  </a:cubicBezTo>
                  <a:cubicBezTo>
                    <a:pt x="3786" y="882"/>
                    <a:pt x="3989" y="774"/>
                    <a:pt x="4239" y="691"/>
                  </a:cubicBezTo>
                  <a:cubicBezTo>
                    <a:pt x="4382" y="643"/>
                    <a:pt x="4513" y="584"/>
                    <a:pt x="4644" y="524"/>
                  </a:cubicBezTo>
                  <a:cubicBezTo>
                    <a:pt x="4798" y="465"/>
                    <a:pt x="4941" y="417"/>
                    <a:pt x="5108" y="358"/>
                  </a:cubicBezTo>
                  <a:cubicBezTo>
                    <a:pt x="5275" y="298"/>
                    <a:pt x="5429" y="239"/>
                    <a:pt x="5608" y="203"/>
                  </a:cubicBezTo>
                  <a:cubicBezTo>
                    <a:pt x="5787" y="155"/>
                    <a:pt x="5965" y="108"/>
                    <a:pt x="6168" y="48"/>
                  </a:cubicBezTo>
                  <a:cubicBezTo>
                    <a:pt x="6239" y="36"/>
                    <a:pt x="6311" y="24"/>
                    <a:pt x="6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7"/>
            <p:cNvSpPr/>
            <p:nvPr/>
          </p:nvSpPr>
          <p:spPr>
            <a:xfrm>
              <a:off x="5306900" y="1313975"/>
              <a:ext cx="148550" cy="303350"/>
            </a:xfrm>
            <a:custGeom>
              <a:avLst/>
              <a:gdLst/>
              <a:ahLst/>
              <a:cxnLst/>
              <a:rect l="l" t="t" r="r" b="b"/>
              <a:pathLst>
                <a:path w="5942" h="12134" extrusionOk="0">
                  <a:moveTo>
                    <a:pt x="167" y="1"/>
                  </a:moveTo>
                  <a:lnTo>
                    <a:pt x="1" y="2132"/>
                  </a:lnTo>
                  <a:cubicBezTo>
                    <a:pt x="60" y="2132"/>
                    <a:pt x="108" y="2144"/>
                    <a:pt x="167" y="2156"/>
                  </a:cubicBezTo>
                  <a:cubicBezTo>
                    <a:pt x="211" y="2144"/>
                    <a:pt x="259" y="2139"/>
                    <a:pt x="308" y="2139"/>
                  </a:cubicBezTo>
                  <a:cubicBezTo>
                    <a:pt x="408" y="2139"/>
                    <a:pt x="516" y="2160"/>
                    <a:pt x="620" y="2192"/>
                  </a:cubicBezTo>
                  <a:cubicBezTo>
                    <a:pt x="786" y="2215"/>
                    <a:pt x="965" y="2263"/>
                    <a:pt x="1144" y="2322"/>
                  </a:cubicBezTo>
                  <a:cubicBezTo>
                    <a:pt x="1322" y="2370"/>
                    <a:pt x="1501" y="2442"/>
                    <a:pt x="1691" y="2501"/>
                  </a:cubicBezTo>
                  <a:cubicBezTo>
                    <a:pt x="1870" y="2573"/>
                    <a:pt x="2072" y="2656"/>
                    <a:pt x="2227" y="2751"/>
                  </a:cubicBezTo>
                  <a:cubicBezTo>
                    <a:pt x="2406" y="2846"/>
                    <a:pt x="2572" y="2965"/>
                    <a:pt x="2739" y="3061"/>
                  </a:cubicBezTo>
                  <a:cubicBezTo>
                    <a:pt x="2882" y="3192"/>
                    <a:pt x="3049" y="3299"/>
                    <a:pt x="3168" y="3430"/>
                  </a:cubicBezTo>
                  <a:cubicBezTo>
                    <a:pt x="3299" y="3549"/>
                    <a:pt x="3418" y="3680"/>
                    <a:pt x="3537" y="3799"/>
                  </a:cubicBezTo>
                  <a:cubicBezTo>
                    <a:pt x="3656" y="3918"/>
                    <a:pt x="3751" y="4049"/>
                    <a:pt x="3834" y="4156"/>
                  </a:cubicBezTo>
                  <a:cubicBezTo>
                    <a:pt x="3930" y="4275"/>
                    <a:pt x="4001" y="4382"/>
                    <a:pt x="4061" y="4466"/>
                  </a:cubicBezTo>
                  <a:cubicBezTo>
                    <a:pt x="4132" y="4549"/>
                    <a:pt x="4180" y="4644"/>
                    <a:pt x="4227" y="4716"/>
                  </a:cubicBezTo>
                  <a:cubicBezTo>
                    <a:pt x="4311" y="4847"/>
                    <a:pt x="4358" y="4942"/>
                    <a:pt x="4358" y="4942"/>
                  </a:cubicBezTo>
                  <a:cubicBezTo>
                    <a:pt x="4358" y="4942"/>
                    <a:pt x="4299" y="4870"/>
                    <a:pt x="4192" y="4751"/>
                  </a:cubicBezTo>
                  <a:cubicBezTo>
                    <a:pt x="4132" y="4692"/>
                    <a:pt x="4072" y="4597"/>
                    <a:pt x="4001" y="4525"/>
                  </a:cubicBezTo>
                  <a:cubicBezTo>
                    <a:pt x="3930" y="4454"/>
                    <a:pt x="3834" y="4347"/>
                    <a:pt x="3739" y="4251"/>
                  </a:cubicBezTo>
                  <a:cubicBezTo>
                    <a:pt x="3632" y="4168"/>
                    <a:pt x="3525" y="4061"/>
                    <a:pt x="3394" y="3954"/>
                  </a:cubicBezTo>
                  <a:cubicBezTo>
                    <a:pt x="3263" y="3870"/>
                    <a:pt x="3144" y="3751"/>
                    <a:pt x="2989" y="3656"/>
                  </a:cubicBezTo>
                  <a:cubicBezTo>
                    <a:pt x="2858" y="3561"/>
                    <a:pt x="2691" y="3477"/>
                    <a:pt x="2525" y="3394"/>
                  </a:cubicBezTo>
                  <a:cubicBezTo>
                    <a:pt x="2370" y="3323"/>
                    <a:pt x="2203" y="3227"/>
                    <a:pt x="2037" y="3180"/>
                  </a:cubicBezTo>
                  <a:cubicBezTo>
                    <a:pt x="1870" y="3120"/>
                    <a:pt x="1691" y="3084"/>
                    <a:pt x="1536" y="3037"/>
                  </a:cubicBezTo>
                  <a:cubicBezTo>
                    <a:pt x="1453" y="3025"/>
                    <a:pt x="1370" y="3001"/>
                    <a:pt x="1298" y="2989"/>
                  </a:cubicBezTo>
                  <a:lnTo>
                    <a:pt x="1298" y="2989"/>
                  </a:lnTo>
                  <a:cubicBezTo>
                    <a:pt x="3513" y="3680"/>
                    <a:pt x="5049" y="5501"/>
                    <a:pt x="5049" y="7692"/>
                  </a:cubicBezTo>
                  <a:lnTo>
                    <a:pt x="5049" y="12133"/>
                  </a:lnTo>
                  <a:cubicBezTo>
                    <a:pt x="5299" y="12050"/>
                    <a:pt x="5596" y="11978"/>
                    <a:pt x="5942" y="11907"/>
                  </a:cubicBezTo>
                  <a:lnTo>
                    <a:pt x="5942" y="5668"/>
                  </a:lnTo>
                  <a:cubicBezTo>
                    <a:pt x="5942" y="2430"/>
                    <a:pt x="3144" y="358"/>
                    <a:pt x="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7"/>
            <p:cNvSpPr/>
            <p:nvPr/>
          </p:nvSpPr>
          <p:spPr>
            <a:xfrm>
              <a:off x="5356025" y="1821175"/>
              <a:ext cx="37525" cy="113150"/>
            </a:xfrm>
            <a:custGeom>
              <a:avLst/>
              <a:gdLst/>
              <a:ahLst/>
              <a:cxnLst/>
              <a:rect l="l" t="t" r="r" b="b"/>
              <a:pathLst>
                <a:path w="1501" h="4526" extrusionOk="0">
                  <a:moveTo>
                    <a:pt x="0" y="1"/>
                  </a:moveTo>
                  <a:lnTo>
                    <a:pt x="0" y="3549"/>
                  </a:lnTo>
                  <a:cubicBezTo>
                    <a:pt x="179" y="3644"/>
                    <a:pt x="345" y="3728"/>
                    <a:pt x="500" y="3823"/>
                  </a:cubicBezTo>
                  <a:lnTo>
                    <a:pt x="726" y="1334"/>
                  </a:lnTo>
                  <a:lnTo>
                    <a:pt x="976" y="4121"/>
                  </a:lnTo>
                  <a:cubicBezTo>
                    <a:pt x="1155" y="4240"/>
                    <a:pt x="1334" y="4394"/>
                    <a:pt x="1500" y="4525"/>
                  </a:cubicBezTo>
                  <a:lnTo>
                    <a:pt x="1500" y="1132"/>
                  </a:lnTo>
                  <a:cubicBezTo>
                    <a:pt x="1072" y="763"/>
                    <a:pt x="560" y="37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7"/>
            <p:cNvSpPr/>
            <p:nvPr/>
          </p:nvSpPr>
          <p:spPr>
            <a:xfrm>
              <a:off x="5086625" y="1789350"/>
              <a:ext cx="68800" cy="90500"/>
            </a:xfrm>
            <a:custGeom>
              <a:avLst/>
              <a:gdLst/>
              <a:ahLst/>
              <a:cxnLst/>
              <a:rect l="l" t="t" r="r" b="b"/>
              <a:pathLst>
                <a:path w="2752" h="3620" extrusionOk="0">
                  <a:moveTo>
                    <a:pt x="1" y="0"/>
                  </a:moveTo>
                  <a:lnTo>
                    <a:pt x="1" y="3620"/>
                  </a:lnTo>
                  <a:cubicBezTo>
                    <a:pt x="370" y="3572"/>
                    <a:pt x="715" y="3536"/>
                    <a:pt x="1061" y="3524"/>
                  </a:cubicBezTo>
                  <a:lnTo>
                    <a:pt x="1323" y="572"/>
                  </a:lnTo>
                  <a:lnTo>
                    <a:pt x="1573" y="3477"/>
                  </a:lnTo>
                  <a:cubicBezTo>
                    <a:pt x="2025" y="3441"/>
                    <a:pt x="2406" y="3429"/>
                    <a:pt x="2751" y="3429"/>
                  </a:cubicBezTo>
                  <a:lnTo>
                    <a:pt x="2751" y="107"/>
                  </a:lnTo>
                  <a:cubicBezTo>
                    <a:pt x="1799" y="107"/>
                    <a:pt x="858" y="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7"/>
            <p:cNvSpPr/>
            <p:nvPr/>
          </p:nvSpPr>
          <p:spPr>
            <a:xfrm>
              <a:off x="5176525" y="1788150"/>
              <a:ext cx="69075" cy="91700"/>
            </a:xfrm>
            <a:custGeom>
              <a:avLst/>
              <a:gdLst/>
              <a:ahLst/>
              <a:cxnLst/>
              <a:rect l="l" t="t" r="r" b="b"/>
              <a:pathLst>
                <a:path w="2763" h="3668" extrusionOk="0">
                  <a:moveTo>
                    <a:pt x="2763" y="0"/>
                  </a:moveTo>
                  <a:cubicBezTo>
                    <a:pt x="1906" y="72"/>
                    <a:pt x="977" y="131"/>
                    <a:pt x="1" y="143"/>
                  </a:cubicBezTo>
                  <a:lnTo>
                    <a:pt x="1" y="3465"/>
                  </a:lnTo>
                  <a:cubicBezTo>
                    <a:pt x="346" y="3465"/>
                    <a:pt x="751" y="3477"/>
                    <a:pt x="1191" y="3513"/>
                  </a:cubicBezTo>
                  <a:lnTo>
                    <a:pt x="1453" y="620"/>
                  </a:lnTo>
                  <a:lnTo>
                    <a:pt x="1715" y="3572"/>
                  </a:lnTo>
                  <a:cubicBezTo>
                    <a:pt x="2048" y="3596"/>
                    <a:pt x="2382" y="3620"/>
                    <a:pt x="2763" y="3668"/>
                  </a:cubicBezTo>
                  <a:lnTo>
                    <a:pt x="2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7"/>
            <p:cNvSpPr/>
            <p:nvPr/>
          </p:nvSpPr>
          <p:spPr>
            <a:xfrm>
              <a:off x="5266425" y="1783975"/>
              <a:ext cx="68475" cy="117300"/>
            </a:xfrm>
            <a:custGeom>
              <a:avLst/>
              <a:gdLst/>
              <a:ahLst/>
              <a:cxnLst/>
              <a:rect l="l" t="t" r="r" b="b"/>
              <a:pathLst>
                <a:path w="2739" h="4692" extrusionOk="0">
                  <a:moveTo>
                    <a:pt x="548" y="1"/>
                  </a:moveTo>
                  <a:cubicBezTo>
                    <a:pt x="369" y="25"/>
                    <a:pt x="191" y="48"/>
                    <a:pt x="0" y="72"/>
                  </a:cubicBezTo>
                  <a:lnTo>
                    <a:pt x="0" y="3977"/>
                  </a:lnTo>
                  <a:cubicBezTo>
                    <a:pt x="381" y="4037"/>
                    <a:pt x="750" y="4120"/>
                    <a:pt x="1143" y="4216"/>
                  </a:cubicBezTo>
                  <a:lnTo>
                    <a:pt x="1381" y="1608"/>
                  </a:lnTo>
                  <a:lnTo>
                    <a:pt x="1620" y="4335"/>
                  </a:lnTo>
                  <a:cubicBezTo>
                    <a:pt x="2001" y="4430"/>
                    <a:pt x="2382" y="4549"/>
                    <a:pt x="2739" y="4692"/>
                  </a:cubicBezTo>
                  <a:lnTo>
                    <a:pt x="2739" y="977"/>
                  </a:lnTo>
                  <a:cubicBezTo>
                    <a:pt x="2084" y="608"/>
                    <a:pt x="1346" y="286"/>
                    <a:pt x="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7"/>
            <p:cNvSpPr/>
            <p:nvPr/>
          </p:nvSpPr>
          <p:spPr>
            <a:xfrm>
              <a:off x="4997350" y="1785175"/>
              <a:ext cx="68475" cy="116100"/>
            </a:xfrm>
            <a:custGeom>
              <a:avLst/>
              <a:gdLst/>
              <a:ahLst/>
              <a:cxnLst/>
              <a:rect l="l" t="t" r="r" b="b"/>
              <a:pathLst>
                <a:path w="2739" h="4644" extrusionOk="0">
                  <a:moveTo>
                    <a:pt x="2048" y="0"/>
                  </a:moveTo>
                  <a:cubicBezTo>
                    <a:pt x="1310" y="262"/>
                    <a:pt x="607" y="572"/>
                    <a:pt x="0" y="929"/>
                  </a:cubicBezTo>
                  <a:lnTo>
                    <a:pt x="0" y="4644"/>
                  </a:lnTo>
                  <a:cubicBezTo>
                    <a:pt x="369" y="4501"/>
                    <a:pt x="762" y="4370"/>
                    <a:pt x="1143" y="4263"/>
                  </a:cubicBezTo>
                  <a:lnTo>
                    <a:pt x="1381" y="1548"/>
                  </a:lnTo>
                  <a:lnTo>
                    <a:pt x="1607" y="4144"/>
                  </a:lnTo>
                  <a:cubicBezTo>
                    <a:pt x="1976" y="4060"/>
                    <a:pt x="2369" y="3989"/>
                    <a:pt x="2738" y="3929"/>
                  </a:cubicBezTo>
                  <a:lnTo>
                    <a:pt x="2738" y="96"/>
                  </a:lnTo>
                  <a:cubicBezTo>
                    <a:pt x="2500" y="72"/>
                    <a:pt x="2262" y="36"/>
                    <a:pt x="2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7"/>
            <p:cNvSpPr/>
            <p:nvPr/>
          </p:nvSpPr>
          <p:spPr>
            <a:xfrm>
              <a:off x="4938400" y="1821175"/>
              <a:ext cx="37525" cy="113150"/>
            </a:xfrm>
            <a:custGeom>
              <a:avLst/>
              <a:gdLst/>
              <a:ahLst/>
              <a:cxnLst/>
              <a:rect l="l" t="t" r="r" b="b"/>
              <a:pathLst>
                <a:path w="1501" h="4526" extrusionOk="0">
                  <a:moveTo>
                    <a:pt x="1501" y="1"/>
                  </a:moveTo>
                  <a:cubicBezTo>
                    <a:pt x="941" y="370"/>
                    <a:pt x="429" y="763"/>
                    <a:pt x="1" y="1132"/>
                  </a:cubicBezTo>
                  <a:lnTo>
                    <a:pt x="1" y="4525"/>
                  </a:lnTo>
                  <a:cubicBezTo>
                    <a:pt x="179" y="4371"/>
                    <a:pt x="358" y="4240"/>
                    <a:pt x="560" y="4109"/>
                  </a:cubicBezTo>
                  <a:lnTo>
                    <a:pt x="786" y="1334"/>
                  </a:lnTo>
                  <a:lnTo>
                    <a:pt x="1013" y="3823"/>
                  </a:lnTo>
                  <a:lnTo>
                    <a:pt x="1501" y="3549"/>
                  </a:lnTo>
                  <a:lnTo>
                    <a:pt x="1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7"/>
            <p:cNvSpPr/>
            <p:nvPr/>
          </p:nvSpPr>
          <p:spPr>
            <a:xfrm>
              <a:off x="5414350" y="1869100"/>
              <a:ext cx="35750" cy="199475"/>
            </a:xfrm>
            <a:custGeom>
              <a:avLst/>
              <a:gdLst/>
              <a:ahLst/>
              <a:cxnLst/>
              <a:rect l="l" t="t" r="r" b="b"/>
              <a:pathLst>
                <a:path w="1430" h="7979" extrusionOk="0">
                  <a:moveTo>
                    <a:pt x="1" y="1"/>
                  </a:moveTo>
                  <a:lnTo>
                    <a:pt x="1" y="3561"/>
                  </a:lnTo>
                  <a:cubicBezTo>
                    <a:pt x="346" y="4061"/>
                    <a:pt x="572" y="4644"/>
                    <a:pt x="656" y="5311"/>
                  </a:cubicBezTo>
                  <a:lnTo>
                    <a:pt x="906" y="3013"/>
                  </a:lnTo>
                  <a:lnTo>
                    <a:pt x="1429" y="7978"/>
                  </a:lnTo>
                  <a:lnTo>
                    <a:pt x="1429" y="3751"/>
                  </a:lnTo>
                  <a:cubicBezTo>
                    <a:pt x="1429" y="2727"/>
                    <a:pt x="1298" y="1906"/>
                    <a:pt x="1132" y="1311"/>
                  </a:cubicBezTo>
                  <a:cubicBezTo>
                    <a:pt x="894" y="1001"/>
                    <a:pt x="525"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7"/>
            <p:cNvSpPr/>
            <p:nvPr/>
          </p:nvSpPr>
          <p:spPr>
            <a:xfrm>
              <a:off x="4906850" y="1979550"/>
              <a:ext cx="516750" cy="524775"/>
            </a:xfrm>
            <a:custGeom>
              <a:avLst/>
              <a:gdLst/>
              <a:ahLst/>
              <a:cxnLst/>
              <a:rect l="l" t="t" r="r" b="b"/>
              <a:pathLst>
                <a:path w="20670" h="20991" extrusionOk="0">
                  <a:moveTo>
                    <a:pt x="8430" y="1417"/>
                  </a:moveTo>
                  <a:cubicBezTo>
                    <a:pt x="8585" y="1417"/>
                    <a:pt x="8728" y="1548"/>
                    <a:pt x="8728" y="1715"/>
                  </a:cubicBezTo>
                  <a:cubicBezTo>
                    <a:pt x="8728" y="1881"/>
                    <a:pt x="8585" y="2012"/>
                    <a:pt x="8430" y="2012"/>
                  </a:cubicBezTo>
                  <a:cubicBezTo>
                    <a:pt x="8263" y="2012"/>
                    <a:pt x="8133" y="1881"/>
                    <a:pt x="8133" y="1715"/>
                  </a:cubicBezTo>
                  <a:cubicBezTo>
                    <a:pt x="8133" y="1548"/>
                    <a:pt x="8263" y="1417"/>
                    <a:pt x="8430" y="1417"/>
                  </a:cubicBezTo>
                  <a:close/>
                  <a:moveTo>
                    <a:pt x="12312" y="1417"/>
                  </a:moveTo>
                  <a:cubicBezTo>
                    <a:pt x="12478" y="1417"/>
                    <a:pt x="12609" y="1548"/>
                    <a:pt x="12609" y="1715"/>
                  </a:cubicBezTo>
                  <a:cubicBezTo>
                    <a:pt x="12609" y="1881"/>
                    <a:pt x="12478" y="2012"/>
                    <a:pt x="12312" y="2012"/>
                  </a:cubicBezTo>
                  <a:cubicBezTo>
                    <a:pt x="12145" y="2012"/>
                    <a:pt x="12014" y="1881"/>
                    <a:pt x="12014" y="1715"/>
                  </a:cubicBezTo>
                  <a:cubicBezTo>
                    <a:pt x="12014" y="1548"/>
                    <a:pt x="12145" y="1417"/>
                    <a:pt x="12312" y="1417"/>
                  </a:cubicBezTo>
                  <a:close/>
                  <a:moveTo>
                    <a:pt x="10371" y="1119"/>
                  </a:moveTo>
                  <a:cubicBezTo>
                    <a:pt x="10704" y="1119"/>
                    <a:pt x="10966" y="1393"/>
                    <a:pt x="10966" y="1715"/>
                  </a:cubicBezTo>
                  <a:cubicBezTo>
                    <a:pt x="10966" y="2048"/>
                    <a:pt x="10704" y="2310"/>
                    <a:pt x="10371" y="2310"/>
                  </a:cubicBezTo>
                  <a:cubicBezTo>
                    <a:pt x="10049" y="2310"/>
                    <a:pt x="9776" y="2048"/>
                    <a:pt x="9776" y="1715"/>
                  </a:cubicBezTo>
                  <a:cubicBezTo>
                    <a:pt x="9776" y="1393"/>
                    <a:pt x="10038" y="1119"/>
                    <a:pt x="10371" y="1119"/>
                  </a:cubicBezTo>
                  <a:close/>
                  <a:moveTo>
                    <a:pt x="15794" y="1742"/>
                  </a:moveTo>
                  <a:cubicBezTo>
                    <a:pt x="15911" y="1742"/>
                    <a:pt x="16003" y="1762"/>
                    <a:pt x="16074" y="1762"/>
                  </a:cubicBezTo>
                  <a:cubicBezTo>
                    <a:pt x="16157" y="1774"/>
                    <a:pt x="16205" y="1774"/>
                    <a:pt x="16205" y="1774"/>
                  </a:cubicBezTo>
                  <a:cubicBezTo>
                    <a:pt x="16205" y="1774"/>
                    <a:pt x="16169" y="1786"/>
                    <a:pt x="16074" y="1810"/>
                  </a:cubicBezTo>
                  <a:cubicBezTo>
                    <a:pt x="15979" y="1822"/>
                    <a:pt x="15848" y="1834"/>
                    <a:pt x="15681" y="1893"/>
                  </a:cubicBezTo>
                  <a:cubicBezTo>
                    <a:pt x="15610" y="1929"/>
                    <a:pt x="15526" y="1941"/>
                    <a:pt x="15419" y="1965"/>
                  </a:cubicBezTo>
                  <a:cubicBezTo>
                    <a:pt x="15336" y="2000"/>
                    <a:pt x="15229" y="2048"/>
                    <a:pt x="15110" y="2072"/>
                  </a:cubicBezTo>
                  <a:cubicBezTo>
                    <a:pt x="14883" y="2167"/>
                    <a:pt x="14645" y="2250"/>
                    <a:pt x="14395" y="2381"/>
                  </a:cubicBezTo>
                  <a:cubicBezTo>
                    <a:pt x="14145" y="2500"/>
                    <a:pt x="13859" y="2655"/>
                    <a:pt x="13562" y="2798"/>
                  </a:cubicBezTo>
                  <a:cubicBezTo>
                    <a:pt x="13264" y="2953"/>
                    <a:pt x="12966" y="3131"/>
                    <a:pt x="12633" y="3298"/>
                  </a:cubicBezTo>
                  <a:cubicBezTo>
                    <a:pt x="12312" y="3453"/>
                    <a:pt x="11966" y="3631"/>
                    <a:pt x="11597" y="3786"/>
                  </a:cubicBezTo>
                  <a:cubicBezTo>
                    <a:pt x="11311" y="3905"/>
                    <a:pt x="11014" y="4012"/>
                    <a:pt x="10669" y="4048"/>
                  </a:cubicBezTo>
                  <a:lnTo>
                    <a:pt x="10359" y="4786"/>
                  </a:lnTo>
                  <a:lnTo>
                    <a:pt x="10049" y="4048"/>
                  </a:lnTo>
                  <a:cubicBezTo>
                    <a:pt x="9930" y="4036"/>
                    <a:pt x="9811" y="4012"/>
                    <a:pt x="9704" y="3977"/>
                  </a:cubicBezTo>
                  <a:cubicBezTo>
                    <a:pt x="9502" y="3917"/>
                    <a:pt x="9299" y="3858"/>
                    <a:pt x="9121" y="3774"/>
                  </a:cubicBezTo>
                  <a:cubicBezTo>
                    <a:pt x="8752" y="3620"/>
                    <a:pt x="8406" y="3441"/>
                    <a:pt x="8085" y="3274"/>
                  </a:cubicBezTo>
                  <a:cubicBezTo>
                    <a:pt x="7752" y="3120"/>
                    <a:pt x="7442" y="2941"/>
                    <a:pt x="7156" y="2786"/>
                  </a:cubicBezTo>
                  <a:cubicBezTo>
                    <a:pt x="6859" y="2643"/>
                    <a:pt x="6597" y="2488"/>
                    <a:pt x="6323" y="2369"/>
                  </a:cubicBezTo>
                  <a:cubicBezTo>
                    <a:pt x="6073" y="2250"/>
                    <a:pt x="5823" y="2143"/>
                    <a:pt x="5608" y="2060"/>
                  </a:cubicBezTo>
                  <a:cubicBezTo>
                    <a:pt x="5513" y="2012"/>
                    <a:pt x="5406" y="1988"/>
                    <a:pt x="5299" y="1953"/>
                  </a:cubicBezTo>
                  <a:cubicBezTo>
                    <a:pt x="5215" y="1929"/>
                    <a:pt x="5120" y="1893"/>
                    <a:pt x="5037" y="1881"/>
                  </a:cubicBezTo>
                  <a:cubicBezTo>
                    <a:pt x="4870" y="1834"/>
                    <a:pt x="4739" y="1822"/>
                    <a:pt x="4644" y="1786"/>
                  </a:cubicBezTo>
                  <a:cubicBezTo>
                    <a:pt x="4561" y="1774"/>
                    <a:pt x="4513" y="1762"/>
                    <a:pt x="4513" y="1762"/>
                  </a:cubicBezTo>
                  <a:lnTo>
                    <a:pt x="4513" y="1762"/>
                  </a:lnTo>
                  <a:cubicBezTo>
                    <a:pt x="4513" y="1762"/>
                    <a:pt x="4540" y="1768"/>
                    <a:pt x="4582" y="1768"/>
                  </a:cubicBezTo>
                  <a:cubicBezTo>
                    <a:pt x="4603" y="1768"/>
                    <a:pt x="4628" y="1766"/>
                    <a:pt x="4656" y="1762"/>
                  </a:cubicBezTo>
                  <a:cubicBezTo>
                    <a:pt x="4727" y="1762"/>
                    <a:pt x="4819" y="1742"/>
                    <a:pt x="4935" y="1742"/>
                  </a:cubicBezTo>
                  <a:cubicBezTo>
                    <a:pt x="4974" y="1742"/>
                    <a:pt x="5016" y="1744"/>
                    <a:pt x="5061" y="1750"/>
                  </a:cubicBezTo>
                  <a:cubicBezTo>
                    <a:pt x="5144" y="1750"/>
                    <a:pt x="5239" y="1750"/>
                    <a:pt x="5346" y="1762"/>
                  </a:cubicBezTo>
                  <a:cubicBezTo>
                    <a:pt x="5454" y="1774"/>
                    <a:pt x="5573" y="1786"/>
                    <a:pt x="5692" y="1810"/>
                  </a:cubicBezTo>
                  <a:cubicBezTo>
                    <a:pt x="5918" y="1846"/>
                    <a:pt x="6192" y="1905"/>
                    <a:pt x="6478" y="2000"/>
                  </a:cubicBezTo>
                  <a:cubicBezTo>
                    <a:pt x="6763" y="2084"/>
                    <a:pt x="7073" y="2191"/>
                    <a:pt x="7382" y="2310"/>
                  </a:cubicBezTo>
                  <a:cubicBezTo>
                    <a:pt x="7692" y="2429"/>
                    <a:pt x="8025" y="2560"/>
                    <a:pt x="8347" y="2715"/>
                  </a:cubicBezTo>
                  <a:cubicBezTo>
                    <a:pt x="8680" y="2858"/>
                    <a:pt x="9025" y="3000"/>
                    <a:pt x="9359" y="3131"/>
                  </a:cubicBezTo>
                  <a:cubicBezTo>
                    <a:pt x="9537" y="3191"/>
                    <a:pt x="9704" y="3250"/>
                    <a:pt x="9871" y="3298"/>
                  </a:cubicBezTo>
                  <a:lnTo>
                    <a:pt x="10097" y="3334"/>
                  </a:lnTo>
                  <a:lnTo>
                    <a:pt x="10359" y="3370"/>
                  </a:lnTo>
                  <a:cubicBezTo>
                    <a:pt x="10657" y="3370"/>
                    <a:pt x="11014" y="3262"/>
                    <a:pt x="11359" y="3131"/>
                  </a:cubicBezTo>
                  <a:cubicBezTo>
                    <a:pt x="11704" y="3000"/>
                    <a:pt x="12038" y="2858"/>
                    <a:pt x="12371" y="2715"/>
                  </a:cubicBezTo>
                  <a:cubicBezTo>
                    <a:pt x="12693" y="2560"/>
                    <a:pt x="13026" y="2429"/>
                    <a:pt x="13336" y="2310"/>
                  </a:cubicBezTo>
                  <a:cubicBezTo>
                    <a:pt x="13645" y="2191"/>
                    <a:pt x="13967" y="2072"/>
                    <a:pt x="14240" y="2000"/>
                  </a:cubicBezTo>
                  <a:cubicBezTo>
                    <a:pt x="14526" y="1905"/>
                    <a:pt x="14788" y="1846"/>
                    <a:pt x="15026" y="1810"/>
                  </a:cubicBezTo>
                  <a:cubicBezTo>
                    <a:pt x="15145" y="1786"/>
                    <a:pt x="15264" y="1774"/>
                    <a:pt x="15372" y="1762"/>
                  </a:cubicBezTo>
                  <a:cubicBezTo>
                    <a:pt x="15479" y="1750"/>
                    <a:pt x="15586" y="1750"/>
                    <a:pt x="15669" y="1750"/>
                  </a:cubicBezTo>
                  <a:cubicBezTo>
                    <a:pt x="15714" y="1744"/>
                    <a:pt x="15755" y="1742"/>
                    <a:pt x="15794" y="1742"/>
                  </a:cubicBezTo>
                  <a:close/>
                  <a:moveTo>
                    <a:pt x="5751" y="3919"/>
                  </a:moveTo>
                  <a:cubicBezTo>
                    <a:pt x="5874" y="3919"/>
                    <a:pt x="5994" y="3936"/>
                    <a:pt x="6120" y="3953"/>
                  </a:cubicBezTo>
                  <a:cubicBezTo>
                    <a:pt x="6466" y="3989"/>
                    <a:pt x="6799" y="4084"/>
                    <a:pt x="7097" y="4203"/>
                  </a:cubicBezTo>
                  <a:cubicBezTo>
                    <a:pt x="7251" y="4263"/>
                    <a:pt x="7382" y="4334"/>
                    <a:pt x="7513" y="4393"/>
                  </a:cubicBezTo>
                  <a:cubicBezTo>
                    <a:pt x="7656" y="4453"/>
                    <a:pt x="7752" y="4548"/>
                    <a:pt x="7859" y="4608"/>
                  </a:cubicBezTo>
                  <a:cubicBezTo>
                    <a:pt x="8275" y="4882"/>
                    <a:pt x="8490" y="5167"/>
                    <a:pt x="8490" y="5167"/>
                  </a:cubicBezTo>
                  <a:cubicBezTo>
                    <a:pt x="8490" y="5167"/>
                    <a:pt x="8406" y="5144"/>
                    <a:pt x="8275" y="5096"/>
                  </a:cubicBezTo>
                  <a:cubicBezTo>
                    <a:pt x="8144" y="5036"/>
                    <a:pt x="7942" y="4977"/>
                    <a:pt x="7728" y="4882"/>
                  </a:cubicBezTo>
                  <a:cubicBezTo>
                    <a:pt x="7609" y="4858"/>
                    <a:pt x="7490" y="4810"/>
                    <a:pt x="7347" y="4763"/>
                  </a:cubicBezTo>
                  <a:cubicBezTo>
                    <a:pt x="7216" y="4727"/>
                    <a:pt x="7085" y="4691"/>
                    <a:pt x="6954" y="4644"/>
                  </a:cubicBezTo>
                  <a:cubicBezTo>
                    <a:pt x="6811" y="4608"/>
                    <a:pt x="6668" y="4584"/>
                    <a:pt x="6513" y="4548"/>
                  </a:cubicBezTo>
                  <a:cubicBezTo>
                    <a:pt x="6370" y="4513"/>
                    <a:pt x="6216" y="4501"/>
                    <a:pt x="6073" y="4465"/>
                  </a:cubicBezTo>
                  <a:cubicBezTo>
                    <a:pt x="5918" y="4465"/>
                    <a:pt x="5775" y="4441"/>
                    <a:pt x="5620" y="4441"/>
                  </a:cubicBezTo>
                  <a:lnTo>
                    <a:pt x="5406" y="4441"/>
                  </a:lnTo>
                  <a:cubicBezTo>
                    <a:pt x="5323" y="4441"/>
                    <a:pt x="5251" y="4453"/>
                    <a:pt x="5192" y="4453"/>
                  </a:cubicBezTo>
                  <a:cubicBezTo>
                    <a:pt x="5120" y="4453"/>
                    <a:pt x="5061" y="4465"/>
                    <a:pt x="4989" y="4465"/>
                  </a:cubicBezTo>
                  <a:cubicBezTo>
                    <a:pt x="4930" y="4489"/>
                    <a:pt x="4846" y="4501"/>
                    <a:pt x="4787" y="4513"/>
                  </a:cubicBezTo>
                  <a:cubicBezTo>
                    <a:pt x="4656" y="4548"/>
                    <a:pt x="4537" y="4560"/>
                    <a:pt x="4430" y="4608"/>
                  </a:cubicBezTo>
                  <a:cubicBezTo>
                    <a:pt x="4334" y="4644"/>
                    <a:pt x="4215" y="4679"/>
                    <a:pt x="4120" y="4703"/>
                  </a:cubicBezTo>
                  <a:cubicBezTo>
                    <a:pt x="4037" y="4751"/>
                    <a:pt x="3953" y="4786"/>
                    <a:pt x="3882" y="4810"/>
                  </a:cubicBezTo>
                  <a:cubicBezTo>
                    <a:pt x="3751" y="4870"/>
                    <a:pt x="3680" y="4905"/>
                    <a:pt x="3680" y="4905"/>
                  </a:cubicBezTo>
                  <a:cubicBezTo>
                    <a:pt x="3680" y="4905"/>
                    <a:pt x="3703" y="4870"/>
                    <a:pt x="3811" y="4751"/>
                  </a:cubicBezTo>
                  <a:cubicBezTo>
                    <a:pt x="3858" y="4691"/>
                    <a:pt x="3918" y="4632"/>
                    <a:pt x="4001" y="4560"/>
                  </a:cubicBezTo>
                  <a:cubicBezTo>
                    <a:pt x="4084" y="4489"/>
                    <a:pt x="4180" y="4429"/>
                    <a:pt x="4287" y="4346"/>
                  </a:cubicBezTo>
                  <a:cubicBezTo>
                    <a:pt x="4346" y="4322"/>
                    <a:pt x="4394" y="4274"/>
                    <a:pt x="4453" y="4251"/>
                  </a:cubicBezTo>
                  <a:cubicBezTo>
                    <a:pt x="4513" y="4215"/>
                    <a:pt x="4584" y="4191"/>
                    <a:pt x="4644" y="4155"/>
                  </a:cubicBezTo>
                  <a:cubicBezTo>
                    <a:pt x="4715" y="4132"/>
                    <a:pt x="4775" y="4096"/>
                    <a:pt x="4858" y="4060"/>
                  </a:cubicBezTo>
                  <a:cubicBezTo>
                    <a:pt x="4930" y="4036"/>
                    <a:pt x="5001" y="4024"/>
                    <a:pt x="5096" y="4012"/>
                  </a:cubicBezTo>
                  <a:cubicBezTo>
                    <a:pt x="5251" y="3965"/>
                    <a:pt x="5418" y="3953"/>
                    <a:pt x="5596" y="3929"/>
                  </a:cubicBezTo>
                  <a:cubicBezTo>
                    <a:pt x="5649" y="3922"/>
                    <a:pt x="5700" y="3919"/>
                    <a:pt x="5751" y="3919"/>
                  </a:cubicBezTo>
                  <a:close/>
                  <a:moveTo>
                    <a:pt x="15037" y="3957"/>
                  </a:moveTo>
                  <a:cubicBezTo>
                    <a:pt x="15081" y="3957"/>
                    <a:pt x="15124" y="3959"/>
                    <a:pt x="15169" y="3965"/>
                  </a:cubicBezTo>
                  <a:cubicBezTo>
                    <a:pt x="15348" y="3977"/>
                    <a:pt x="15502" y="3989"/>
                    <a:pt x="15669" y="4036"/>
                  </a:cubicBezTo>
                  <a:cubicBezTo>
                    <a:pt x="15741" y="4048"/>
                    <a:pt x="15836" y="4060"/>
                    <a:pt x="15907" y="4096"/>
                  </a:cubicBezTo>
                  <a:cubicBezTo>
                    <a:pt x="15979" y="4120"/>
                    <a:pt x="16062" y="4155"/>
                    <a:pt x="16122" y="4179"/>
                  </a:cubicBezTo>
                  <a:cubicBezTo>
                    <a:pt x="16193" y="4215"/>
                    <a:pt x="16253" y="4239"/>
                    <a:pt x="16312" y="4274"/>
                  </a:cubicBezTo>
                  <a:cubicBezTo>
                    <a:pt x="16360" y="4274"/>
                    <a:pt x="16407" y="4322"/>
                    <a:pt x="16467" y="4346"/>
                  </a:cubicBezTo>
                  <a:cubicBezTo>
                    <a:pt x="16562" y="4429"/>
                    <a:pt x="16669" y="4489"/>
                    <a:pt x="16741" y="4560"/>
                  </a:cubicBezTo>
                  <a:lnTo>
                    <a:pt x="16943" y="4751"/>
                  </a:lnTo>
                  <a:cubicBezTo>
                    <a:pt x="17038" y="4858"/>
                    <a:pt x="17086" y="4929"/>
                    <a:pt x="17086" y="4929"/>
                  </a:cubicBezTo>
                  <a:cubicBezTo>
                    <a:pt x="17086" y="4929"/>
                    <a:pt x="17015" y="4905"/>
                    <a:pt x="16884" y="4834"/>
                  </a:cubicBezTo>
                  <a:cubicBezTo>
                    <a:pt x="16824" y="4810"/>
                    <a:pt x="16729" y="4786"/>
                    <a:pt x="16645" y="4739"/>
                  </a:cubicBezTo>
                  <a:cubicBezTo>
                    <a:pt x="16550" y="4703"/>
                    <a:pt x="16443" y="4679"/>
                    <a:pt x="16324" y="4632"/>
                  </a:cubicBezTo>
                  <a:cubicBezTo>
                    <a:pt x="16229" y="4584"/>
                    <a:pt x="16086" y="4572"/>
                    <a:pt x="15967" y="4536"/>
                  </a:cubicBezTo>
                  <a:cubicBezTo>
                    <a:pt x="15907" y="4524"/>
                    <a:pt x="15836" y="4513"/>
                    <a:pt x="15776" y="4501"/>
                  </a:cubicBezTo>
                  <a:cubicBezTo>
                    <a:pt x="15705" y="4501"/>
                    <a:pt x="15645" y="4477"/>
                    <a:pt x="15574" y="4477"/>
                  </a:cubicBezTo>
                  <a:cubicBezTo>
                    <a:pt x="15507" y="4477"/>
                    <a:pt x="15456" y="4462"/>
                    <a:pt x="15401" y="4462"/>
                  </a:cubicBezTo>
                  <a:cubicBezTo>
                    <a:pt x="15388" y="4462"/>
                    <a:pt x="15374" y="4463"/>
                    <a:pt x="15360" y="4465"/>
                  </a:cubicBezTo>
                  <a:lnTo>
                    <a:pt x="15133" y="4465"/>
                  </a:lnTo>
                  <a:cubicBezTo>
                    <a:pt x="15107" y="4463"/>
                    <a:pt x="15081" y="4462"/>
                    <a:pt x="15054" y="4462"/>
                  </a:cubicBezTo>
                  <a:cubicBezTo>
                    <a:pt x="14934" y="4462"/>
                    <a:pt x="14810" y="4481"/>
                    <a:pt x="14693" y="4501"/>
                  </a:cubicBezTo>
                  <a:cubicBezTo>
                    <a:pt x="14538" y="4513"/>
                    <a:pt x="14395" y="4536"/>
                    <a:pt x="14240" y="4572"/>
                  </a:cubicBezTo>
                  <a:cubicBezTo>
                    <a:pt x="14098" y="4596"/>
                    <a:pt x="13943" y="4632"/>
                    <a:pt x="13812" y="4679"/>
                  </a:cubicBezTo>
                  <a:cubicBezTo>
                    <a:pt x="13681" y="4715"/>
                    <a:pt x="13526" y="4751"/>
                    <a:pt x="13407" y="4798"/>
                  </a:cubicBezTo>
                  <a:cubicBezTo>
                    <a:pt x="13276" y="4834"/>
                    <a:pt x="13157" y="4882"/>
                    <a:pt x="13038" y="4917"/>
                  </a:cubicBezTo>
                  <a:cubicBezTo>
                    <a:pt x="12812" y="5001"/>
                    <a:pt x="12621" y="5060"/>
                    <a:pt x="12490" y="5120"/>
                  </a:cubicBezTo>
                  <a:cubicBezTo>
                    <a:pt x="12347" y="5167"/>
                    <a:pt x="12276" y="5191"/>
                    <a:pt x="12276" y="5191"/>
                  </a:cubicBezTo>
                  <a:cubicBezTo>
                    <a:pt x="12276" y="5191"/>
                    <a:pt x="12490" y="4929"/>
                    <a:pt x="12907" y="4632"/>
                  </a:cubicBezTo>
                  <a:cubicBezTo>
                    <a:pt x="13002" y="4560"/>
                    <a:pt x="13121" y="4477"/>
                    <a:pt x="13240" y="4417"/>
                  </a:cubicBezTo>
                  <a:cubicBezTo>
                    <a:pt x="13383" y="4346"/>
                    <a:pt x="13514" y="4274"/>
                    <a:pt x="13657" y="4227"/>
                  </a:cubicBezTo>
                  <a:cubicBezTo>
                    <a:pt x="13955" y="4108"/>
                    <a:pt x="14300" y="4024"/>
                    <a:pt x="14645" y="3977"/>
                  </a:cubicBezTo>
                  <a:cubicBezTo>
                    <a:pt x="14779" y="3977"/>
                    <a:pt x="14906" y="3957"/>
                    <a:pt x="15037" y="3957"/>
                  </a:cubicBezTo>
                  <a:close/>
                  <a:moveTo>
                    <a:pt x="5552" y="4791"/>
                  </a:moveTo>
                  <a:cubicBezTo>
                    <a:pt x="7118" y="4791"/>
                    <a:pt x="8449" y="5786"/>
                    <a:pt x="8466" y="5810"/>
                  </a:cubicBezTo>
                  <a:lnTo>
                    <a:pt x="8823" y="6072"/>
                  </a:lnTo>
                  <a:lnTo>
                    <a:pt x="8430" y="6275"/>
                  </a:lnTo>
                  <a:cubicBezTo>
                    <a:pt x="8133" y="6418"/>
                    <a:pt x="7990" y="6596"/>
                    <a:pt x="7859" y="6787"/>
                  </a:cubicBezTo>
                  <a:cubicBezTo>
                    <a:pt x="7609" y="7168"/>
                    <a:pt x="7359" y="7430"/>
                    <a:pt x="6668" y="7430"/>
                  </a:cubicBezTo>
                  <a:cubicBezTo>
                    <a:pt x="6585" y="7430"/>
                    <a:pt x="6478" y="7430"/>
                    <a:pt x="6358" y="7418"/>
                  </a:cubicBezTo>
                  <a:cubicBezTo>
                    <a:pt x="4263" y="7203"/>
                    <a:pt x="3382" y="6001"/>
                    <a:pt x="3334" y="5953"/>
                  </a:cubicBezTo>
                  <a:lnTo>
                    <a:pt x="3191" y="5751"/>
                  </a:lnTo>
                  <a:lnTo>
                    <a:pt x="3382" y="5584"/>
                  </a:lnTo>
                  <a:cubicBezTo>
                    <a:pt x="4087" y="4994"/>
                    <a:pt x="4843" y="4791"/>
                    <a:pt x="5552" y="4791"/>
                  </a:cubicBezTo>
                  <a:close/>
                  <a:moveTo>
                    <a:pt x="15202" y="4795"/>
                  </a:moveTo>
                  <a:cubicBezTo>
                    <a:pt x="15907" y="4795"/>
                    <a:pt x="16659" y="4998"/>
                    <a:pt x="17360" y="5584"/>
                  </a:cubicBezTo>
                  <a:lnTo>
                    <a:pt x="17550" y="5751"/>
                  </a:lnTo>
                  <a:lnTo>
                    <a:pt x="17396" y="5953"/>
                  </a:lnTo>
                  <a:cubicBezTo>
                    <a:pt x="17372" y="6001"/>
                    <a:pt x="16479" y="7227"/>
                    <a:pt x="14383" y="7418"/>
                  </a:cubicBezTo>
                  <a:cubicBezTo>
                    <a:pt x="14264" y="7430"/>
                    <a:pt x="14157" y="7430"/>
                    <a:pt x="14062" y="7430"/>
                  </a:cubicBezTo>
                  <a:cubicBezTo>
                    <a:pt x="13383" y="7430"/>
                    <a:pt x="13133" y="7168"/>
                    <a:pt x="12871" y="6787"/>
                  </a:cubicBezTo>
                  <a:cubicBezTo>
                    <a:pt x="12740" y="6596"/>
                    <a:pt x="12609" y="6418"/>
                    <a:pt x="12312" y="6275"/>
                  </a:cubicBezTo>
                  <a:lnTo>
                    <a:pt x="11907" y="6072"/>
                  </a:lnTo>
                  <a:lnTo>
                    <a:pt x="12264" y="5810"/>
                  </a:lnTo>
                  <a:cubicBezTo>
                    <a:pt x="12289" y="5802"/>
                    <a:pt x="13630" y="4795"/>
                    <a:pt x="15202" y="4795"/>
                  </a:cubicBezTo>
                  <a:close/>
                  <a:moveTo>
                    <a:pt x="5783" y="8895"/>
                  </a:moveTo>
                  <a:cubicBezTo>
                    <a:pt x="5968" y="8895"/>
                    <a:pt x="6151" y="8982"/>
                    <a:pt x="6263" y="9144"/>
                  </a:cubicBezTo>
                  <a:cubicBezTo>
                    <a:pt x="6478" y="9406"/>
                    <a:pt x="6418" y="9799"/>
                    <a:pt x="6144" y="9989"/>
                  </a:cubicBezTo>
                  <a:cubicBezTo>
                    <a:pt x="6037" y="10077"/>
                    <a:pt x="5908" y="10119"/>
                    <a:pt x="5779" y="10119"/>
                  </a:cubicBezTo>
                  <a:cubicBezTo>
                    <a:pt x="5594" y="10119"/>
                    <a:pt x="5411" y="10032"/>
                    <a:pt x="5299" y="9870"/>
                  </a:cubicBezTo>
                  <a:cubicBezTo>
                    <a:pt x="5085" y="9608"/>
                    <a:pt x="5144" y="9216"/>
                    <a:pt x="5418" y="9025"/>
                  </a:cubicBezTo>
                  <a:cubicBezTo>
                    <a:pt x="5525" y="8937"/>
                    <a:pt x="5654" y="8895"/>
                    <a:pt x="5783" y="8895"/>
                  </a:cubicBezTo>
                  <a:close/>
                  <a:moveTo>
                    <a:pt x="14947" y="8895"/>
                  </a:moveTo>
                  <a:cubicBezTo>
                    <a:pt x="15075" y="8895"/>
                    <a:pt x="15205" y="8937"/>
                    <a:pt x="15312" y="9025"/>
                  </a:cubicBezTo>
                  <a:cubicBezTo>
                    <a:pt x="15586" y="9216"/>
                    <a:pt x="15633" y="9608"/>
                    <a:pt x="15431" y="9870"/>
                  </a:cubicBezTo>
                  <a:cubicBezTo>
                    <a:pt x="15319" y="10032"/>
                    <a:pt x="15140" y="10119"/>
                    <a:pt x="14956" y="10119"/>
                  </a:cubicBezTo>
                  <a:cubicBezTo>
                    <a:pt x="14828" y="10119"/>
                    <a:pt x="14698" y="10077"/>
                    <a:pt x="14586" y="9989"/>
                  </a:cubicBezTo>
                  <a:cubicBezTo>
                    <a:pt x="14324" y="9787"/>
                    <a:pt x="14264" y="9406"/>
                    <a:pt x="14467" y="9144"/>
                  </a:cubicBezTo>
                  <a:cubicBezTo>
                    <a:pt x="14579" y="8982"/>
                    <a:pt x="14762" y="8895"/>
                    <a:pt x="14947" y="8895"/>
                  </a:cubicBezTo>
                  <a:close/>
                  <a:moveTo>
                    <a:pt x="1906" y="8096"/>
                  </a:moveTo>
                  <a:cubicBezTo>
                    <a:pt x="2489" y="8096"/>
                    <a:pt x="2965" y="8573"/>
                    <a:pt x="2965" y="9156"/>
                  </a:cubicBezTo>
                  <a:cubicBezTo>
                    <a:pt x="2965" y="9739"/>
                    <a:pt x="2489" y="10216"/>
                    <a:pt x="1906" y="10216"/>
                  </a:cubicBezTo>
                  <a:cubicBezTo>
                    <a:pt x="1322" y="10216"/>
                    <a:pt x="846" y="9739"/>
                    <a:pt x="846" y="9156"/>
                  </a:cubicBezTo>
                  <a:cubicBezTo>
                    <a:pt x="846" y="8573"/>
                    <a:pt x="1322" y="8096"/>
                    <a:pt x="1906" y="8096"/>
                  </a:cubicBezTo>
                  <a:close/>
                  <a:moveTo>
                    <a:pt x="18824" y="8096"/>
                  </a:moveTo>
                  <a:cubicBezTo>
                    <a:pt x="19408" y="8096"/>
                    <a:pt x="19884" y="8573"/>
                    <a:pt x="19884" y="9156"/>
                  </a:cubicBezTo>
                  <a:cubicBezTo>
                    <a:pt x="19884" y="9739"/>
                    <a:pt x="19408" y="10216"/>
                    <a:pt x="18824" y="10216"/>
                  </a:cubicBezTo>
                  <a:cubicBezTo>
                    <a:pt x="18253" y="10216"/>
                    <a:pt x="17777" y="9739"/>
                    <a:pt x="17777" y="9156"/>
                  </a:cubicBezTo>
                  <a:cubicBezTo>
                    <a:pt x="17777" y="8573"/>
                    <a:pt x="18253" y="8096"/>
                    <a:pt x="18824" y="8096"/>
                  </a:cubicBezTo>
                  <a:close/>
                  <a:moveTo>
                    <a:pt x="4209" y="10375"/>
                  </a:moveTo>
                  <a:cubicBezTo>
                    <a:pt x="4300" y="10375"/>
                    <a:pt x="4391" y="10418"/>
                    <a:pt x="4453" y="10501"/>
                  </a:cubicBezTo>
                  <a:cubicBezTo>
                    <a:pt x="4537" y="10644"/>
                    <a:pt x="4525" y="10835"/>
                    <a:pt x="4394" y="10930"/>
                  </a:cubicBezTo>
                  <a:cubicBezTo>
                    <a:pt x="4337" y="10973"/>
                    <a:pt x="4271" y="10993"/>
                    <a:pt x="4207" y="10993"/>
                  </a:cubicBezTo>
                  <a:cubicBezTo>
                    <a:pt x="4111" y="10993"/>
                    <a:pt x="4018" y="10949"/>
                    <a:pt x="3953" y="10870"/>
                  </a:cubicBezTo>
                  <a:cubicBezTo>
                    <a:pt x="3858" y="10740"/>
                    <a:pt x="3882" y="10537"/>
                    <a:pt x="4025" y="10442"/>
                  </a:cubicBezTo>
                  <a:cubicBezTo>
                    <a:pt x="4079" y="10397"/>
                    <a:pt x="4144" y="10375"/>
                    <a:pt x="4209" y="10375"/>
                  </a:cubicBezTo>
                  <a:close/>
                  <a:moveTo>
                    <a:pt x="16523" y="10375"/>
                  </a:moveTo>
                  <a:cubicBezTo>
                    <a:pt x="16589" y="10375"/>
                    <a:pt x="16657" y="10397"/>
                    <a:pt x="16717" y="10442"/>
                  </a:cubicBezTo>
                  <a:cubicBezTo>
                    <a:pt x="16848" y="10537"/>
                    <a:pt x="16884" y="10740"/>
                    <a:pt x="16776" y="10870"/>
                  </a:cubicBezTo>
                  <a:cubicBezTo>
                    <a:pt x="16712" y="10949"/>
                    <a:pt x="16618" y="10993"/>
                    <a:pt x="16525" y="10993"/>
                  </a:cubicBezTo>
                  <a:cubicBezTo>
                    <a:pt x="16463" y="10993"/>
                    <a:pt x="16400" y="10973"/>
                    <a:pt x="16348" y="10930"/>
                  </a:cubicBezTo>
                  <a:cubicBezTo>
                    <a:pt x="16205" y="10823"/>
                    <a:pt x="16181" y="10632"/>
                    <a:pt x="16276" y="10501"/>
                  </a:cubicBezTo>
                  <a:cubicBezTo>
                    <a:pt x="16339" y="10418"/>
                    <a:pt x="16430" y="10375"/>
                    <a:pt x="16523" y="10375"/>
                  </a:cubicBezTo>
                  <a:close/>
                  <a:moveTo>
                    <a:pt x="10728" y="5394"/>
                  </a:moveTo>
                  <a:lnTo>
                    <a:pt x="10728" y="5394"/>
                  </a:lnTo>
                  <a:cubicBezTo>
                    <a:pt x="10728" y="5394"/>
                    <a:pt x="11681" y="9037"/>
                    <a:pt x="12562" y="9858"/>
                  </a:cubicBezTo>
                  <a:cubicBezTo>
                    <a:pt x="12978" y="10239"/>
                    <a:pt x="13324" y="10740"/>
                    <a:pt x="13550" y="11156"/>
                  </a:cubicBezTo>
                  <a:cubicBezTo>
                    <a:pt x="13824" y="11632"/>
                    <a:pt x="13728" y="12240"/>
                    <a:pt x="13324" y="12597"/>
                  </a:cubicBezTo>
                  <a:cubicBezTo>
                    <a:pt x="12716" y="13133"/>
                    <a:pt x="11716" y="13549"/>
                    <a:pt x="10645" y="13657"/>
                  </a:cubicBezTo>
                  <a:cubicBezTo>
                    <a:pt x="10576" y="13663"/>
                    <a:pt x="10507" y="13665"/>
                    <a:pt x="10439" y="13665"/>
                  </a:cubicBezTo>
                  <a:cubicBezTo>
                    <a:pt x="8753" y="13665"/>
                    <a:pt x="7323" y="11895"/>
                    <a:pt x="7323" y="11894"/>
                  </a:cubicBezTo>
                  <a:lnTo>
                    <a:pt x="7323" y="11894"/>
                  </a:lnTo>
                  <a:cubicBezTo>
                    <a:pt x="8466" y="12728"/>
                    <a:pt x="9299" y="12966"/>
                    <a:pt x="10216" y="12966"/>
                  </a:cubicBezTo>
                  <a:cubicBezTo>
                    <a:pt x="10284" y="12966"/>
                    <a:pt x="10360" y="12967"/>
                    <a:pt x="10442" y="12967"/>
                  </a:cubicBezTo>
                  <a:cubicBezTo>
                    <a:pt x="10971" y="12967"/>
                    <a:pt x="11747" y="12940"/>
                    <a:pt x="12335" y="12537"/>
                  </a:cubicBezTo>
                  <a:cubicBezTo>
                    <a:pt x="12835" y="12204"/>
                    <a:pt x="12990" y="11525"/>
                    <a:pt x="12681" y="11001"/>
                  </a:cubicBezTo>
                  <a:cubicBezTo>
                    <a:pt x="12002" y="9847"/>
                    <a:pt x="10930" y="7680"/>
                    <a:pt x="10728" y="5394"/>
                  </a:cubicBezTo>
                  <a:close/>
                  <a:moveTo>
                    <a:pt x="10154" y="15404"/>
                  </a:moveTo>
                  <a:cubicBezTo>
                    <a:pt x="10225" y="15404"/>
                    <a:pt x="10297" y="15405"/>
                    <a:pt x="10371" y="15407"/>
                  </a:cubicBezTo>
                  <a:cubicBezTo>
                    <a:pt x="10443" y="15405"/>
                    <a:pt x="10515" y="15404"/>
                    <a:pt x="10585" y="15404"/>
                  </a:cubicBezTo>
                  <a:cubicBezTo>
                    <a:pt x="12688" y="15404"/>
                    <a:pt x="13682" y="16075"/>
                    <a:pt x="13705" y="16109"/>
                  </a:cubicBezTo>
                  <a:cubicBezTo>
                    <a:pt x="12145" y="17240"/>
                    <a:pt x="12264" y="19383"/>
                    <a:pt x="10371" y="19443"/>
                  </a:cubicBezTo>
                  <a:cubicBezTo>
                    <a:pt x="8490" y="19383"/>
                    <a:pt x="8609" y="17240"/>
                    <a:pt x="7037" y="16109"/>
                  </a:cubicBezTo>
                  <a:cubicBezTo>
                    <a:pt x="7049" y="16063"/>
                    <a:pt x="8052" y="15404"/>
                    <a:pt x="10154" y="15404"/>
                  </a:cubicBezTo>
                  <a:close/>
                  <a:moveTo>
                    <a:pt x="10359" y="0"/>
                  </a:moveTo>
                  <a:cubicBezTo>
                    <a:pt x="8394" y="0"/>
                    <a:pt x="1977" y="214"/>
                    <a:pt x="1977" y="2893"/>
                  </a:cubicBezTo>
                  <a:cubicBezTo>
                    <a:pt x="1977" y="5453"/>
                    <a:pt x="2322" y="6513"/>
                    <a:pt x="2334" y="6513"/>
                  </a:cubicBezTo>
                  <a:cubicBezTo>
                    <a:pt x="2382" y="6632"/>
                    <a:pt x="2370" y="6751"/>
                    <a:pt x="2310" y="6846"/>
                  </a:cubicBezTo>
                  <a:cubicBezTo>
                    <a:pt x="2251" y="6953"/>
                    <a:pt x="2144" y="7025"/>
                    <a:pt x="2025" y="7060"/>
                  </a:cubicBezTo>
                  <a:cubicBezTo>
                    <a:pt x="2013" y="7060"/>
                    <a:pt x="584" y="7358"/>
                    <a:pt x="155" y="8227"/>
                  </a:cubicBezTo>
                  <a:cubicBezTo>
                    <a:pt x="48" y="8442"/>
                    <a:pt x="1" y="8680"/>
                    <a:pt x="36" y="8930"/>
                  </a:cubicBezTo>
                  <a:cubicBezTo>
                    <a:pt x="108" y="8489"/>
                    <a:pt x="346" y="8096"/>
                    <a:pt x="608" y="7858"/>
                  </a:cubicBezTo>
                  <a:cubicBezTo>
                    <a:pt x="763" y="7727"/>
                    <a:pt x="905" y="7656"/>
                    <a:pt x="1060" y="7596"/>
                  </a:cubicBezTo>
                  <a:cubicBezTo>
                    <a:pt x="1203" y="7537"/>
                    <a:pt x="1346" y="7513"/>
                    <a:pt x="1441" y="7513"/>
                  </a:cubicBezTo>
                  <a:cubicBezTo>
                    <a:pt x="1548" y="7513"/>
                    <a:pt x="1644" y="7513"/>
                    <a:pt x="1679" y="7537"/>
                  </a:cubicBezTo>
                  <a:cubicBezTo>
                    <a:pt x="1739" y="7549"/>
                    <a:pt x="1775" y="7549"/>
                    <a:pt x="1775" y="7549"/>
                  </a:cubicBezTo>
                  <a:cubicBezTo>
                    <a:pt x="1775" y="7549"/>
                    <a:pt x="1739" y="7561"/>
                    <a:pt x="1703" y="7584"/>
                  </a:cubicBezTo>
                  <a:cubicBezTo>
                    <a:pt x="1644" y="7596"/>
                    <a:pt x="1584" y="7620"/>
                    <a:pt x="1489" y="7668"/>
                  </a:cubicBezTo>
                  <a:cubicBezTo>
                    <a:pt x="1310" y="7763"/>
                    <a:pt x="1108" y="7906"/>
                    <a:pt x="941" y="8156"/>
                  </a:cubicBezTo>
                  <a:cubicBezTo>
                    <a:pt x="870" y="8275"/>
                    <a:pt x="786" y="8430"/>
                    <a:pt x="751" y="8596"/>
                  </a:cubicBezTo>
                  <a:cubicBezTo>
                    <a:pt x="703" y="8751"/>
                    <a:pt x="667" y="8918"/>
                    <a:pt x="667" y="9096"/>
                  </a:cubicBezTo>
                  <a:lnTo>
                    <a:pt x="667" y="9216"/>
                  </a:lnTo>
                  <a:cubicBezTo>
                    <a:pt x="667" y="9263"/>
                    <a:pt x="691" y="9335"/>
                    <a:pt x="691" y="9370"/>
                  </a:cubicBezTo>
                  <a:cubicBezTo>
                    <a:pt x="703" y="9442"/>
                    <a:pt x="715" y="9525"/>
                    <a:pt x="751" y="9620"/>
                  </a:cubicBezTo>
                  <a:cubicBezTo>
                    <a:pt x="810" y="9787"/>
                    <a:pt x="894" y="9942"/>
                    <a:pt x="1001" y="10085"/>
                  </a:cubicBezTo>
                  <a:cubicBezTo>
                    <a:pt x="1108" y="10216"/>
                    <a:pt x="1239" y="10323"/>
                    <a:pt x="1382" y="10394"/>
                  </a:cubicBezTo>
                  <a:cubicBezTo>
                    <a:pt x="1536" y="10466"/>
                    <a:pt x="1679" y="10501"/>
                    <a:pt x="1858" y="10501"/>
                  </a:cubicBezTo>
                  <a:cubicBezTo>
                    <a:pt x="2001" y="10501"/>
                    <a:pt x="2179" y="10466"/>
                    <a:pt x="2310" y="10394"/>
                  </a:cubicBezTo>
                  <a:cubicBezTo>
                    <a:pt x="2441" y="10323"/>
                    <a:pt x="2572" y="10228"/>
                    <a:pt x="2679" y="10120"/>
                  </a:cubicBezTo>
                  <a:cubicBezTo>
                    <a:pt x="2787" y="10025"/>
                    <a:pt x="2870" y="9906"/>
                    <a:pt x="2953" y="9799"/>
                  </a:cubicBezTo>
                  <a:cubicBezTo>
                    <a:pt x="3013" y="9692"/>
                    <a:pt x="3072" y="9585"/>
                    <a:pt x="3096" y="9489"/>
                  </a:cubicBezTo>
                  <a:cubicBezTo>
                    <a:pt x="3132" y="9394"/>
                    <a:pt x="3156" y="9323"/>
                    <a:pt x="3168" y="9263"/>
                  </a:cubicBezTo>
                  <a:cubicBezTo>
                    <a:pt x="3191" y="9204"/>
                    <a:pt x="3203" y="9192"/>
                    <a:pt x="3203" y="9192"/>
                  </a:cubicBezTo>
                  <a:cubicBezTo>
                    <a:pt x="3203" y="9192"/>
                    <a:pt x="3203" y="9216"/>
                    <a:pt x="3215" y="9275"/>
                  </a:cubicBezTo>
                  <a:cubicBezTo>
                    <a:pt x="3227" y="9335"/>
                    <a:pt x="3251" y="9406"/>
                    <a:pt x="3251" y="9513"/>
                  </a:cubicBezTo>
                  <a:cubicBezTo>
                    <a:pt x="3251" y="9727"/>
                    <a:pt x="3215" y="10037"/>
                    <a:pt x="3025" y="10382"/>
                  </a:cubicBezTo>
                  <a:cubicBezTo>
                    <a:pt x="2977" y="10466"/>
                    <a:pt x="2906" y="10561"/>
                    <a:pt x="2834" y="10632"/>
                  </a:cubicBezTo>
                  <a:cubicBezTo>
                    <a:pt x="2870" y="10656"/>
                    <a:pt x="2906" y="10704"/>
                    <a:pt x="2918" y="10740"/>
                  </a:cubicBezTo>
                  <a:cubicBezTo>
                    <a:pt x="2965" y="10811"/>
                    <a:pt x="3287" y="11394"/>
                    <a:pt x="3739" y="12252"/>
                  </a:cubicBezTo>
                  <a:lnTo>
                    <a:pt x="5989" y="10894"/>
                  </a:lnTo>
                  <a:lnTo>
                    <a:pt x="6263" y="11371"/>
                  </a:lnTo>
                  <a:lnTo>
                    <a:pt x="3989" y="12764"/>
                  </a:lnTo>
                  <a:cubicBezTo>
                    <a:pt x="4108" y="12978"/>
                    <a:pt x="4227" y="13240"/>
                    <a:pt x="4358" y="13490"/>
                  </a:cubicBezTo>
                  <a:lnTo>
                    <a:pt x="6561" y="12168"/>
                  </a:lnTo>
                  <a:lnTo>
                    <a:pt x="6847" y="12645"/>
                  </a:lnTo>
                  <a:lnTo>
                    <a:pt x="4596" y="13990"/>
                  </a:lnTo>
                  <a:cubicBezTo>
                    <a:pt x="4715" y="14228"/>
                    <a:pt x="4834" y="14490"/>
                    <a:pt x="4954" y="14728"/>
                  </a:cubicBezTo>
                  <a:lnTo>
                    <a:pt x="7132" y="13418"/>
                  </a:lnTo>
                  <a:lnTo>
                    <a:pt x="7418" y="13883"/>
                  </a:lnTo>
                  <a:lnTo>
                    <a:pt x="5180" y="15228"/>
                  </a:lnTo>
                  <a:cubicBezTo>
                    <a:pt x="5835" y="16621"/>
                    <a:pt x="6430" y="18098"/>
                    <a:pt x="6656" y="19157"/>
                  </a:cubicBezTo>
                  <a:cubicBezTo>
                    <a:pt x="6775" y="19467"/>
                    <a:pt x="6966" y="19883"/>
                    <a:pt x="7323" y="20300"/>
                  </a:cubicBezTo>
                  <a:cubicBezTo>
                    <a:pt x="7263" y="20217"/>
                    <a:pt x="7216" y="20110"/>
                    <a:pt x="7180" y="20014"/>
                  </a:cubicBezTo>
                  <a:cubicBezTo>
                    <a:pt x="7132" y="19919"/>
                    <a:pt x="7097" y="19824"/>
                    <a:pt x="7061" y="19741"/>
                  </a:cubicBezTo>
                  <a:cubicBezTo>
                    <a:pt x="7001" y="19562"/>
                    <a:pt x="6954" y="19407"/>
                    <a:pt x="6942" y="19276"/>
                  </a:cubicBezTo>
                  <a:cubicBezTo>
                    <a:pt x="6894" y="19026"/>
                    <a:pt x="6894" y="18860"/>
                    <a:pt x="6894" y="18860"/>
                  </a:cubicBezTo>
                  <a:lnTo>
                    <a:pt x="6894" y="18860"/>
                  </a:lnTo>
                  <a:lnTo>
                    <a:pt x="6942" y="18943"/>
                  </a:lnTo>
                  <a:cubicBezTo>
                    <a:pt x="6966" y="19002"/>
                    <a:pt x="7025" y="19098"/>
                    <a:pt x="7085" y="19205"/>
                  </a:cubicBezTo>
                  <a:cubicBezTo>
                    <a:pt x="7144" y="19300"/>
                    <a:pt x="7240" y="19443"/>
                    <a:pt x="7335" y="19574"/>
                  </a:cubicBezTo>
                  <a:cubicBezTo>
                    <a:pt x="7442" y="19705"/>
                    <a:pt x="7561" y="19860"/>
                    <a:pt x="7716" y="20003"/>
                  </a:cubicBezTo>
                  <a:cubicBezTo>
                    <a:pt x="8013" y="20288"/>
                    <a:pt x="8383" y="20550"/>
                    <a:pt x="8823" y="20729"/>
                  </a:cubicBezTo>
                  <a:cubicBezTo>
                    <a:pt x="9049" y="20824"/>
                    <a:pt x="9287" y="20884"/>
                    <a:pt x="9537" y="20931"/>
                  </a:cubicBezTo>
                  <a:cubicBezTo>
                    <a:pt x="9680" y="20943"/>
                    <a:pt x="9799" y="20967"/>
                    <a:pt x="9930" y="20967"/>
                  </a:cubicBezTo>
                  <a:lnTo>
                    <a:pt x="10121" y="20991"/>
                  </a:lnTo>
                  <a:lnTo>
                    <a:pt x="10311" y="20991"/>
                  </a:lnTo>
                  <a:lnTo>
                    <a:pt x="10728" y="20967"/>
                  </a:lnTo>
                  <a:cubicBezTo>
                    <a:pt x="10811" y="20967"/>
                    <a:pt x="10871" y="20955"/>
                    <a:pt x="10930" y="20955"/>
                  </a:cubicBezTo>
                  <a:lnTo>
                    <a:pt x="11109" y="20931"/>
                  </a:lnTo>
                  <a:cubicBezTo>
                    <a:pt x="11347" y="20884"/>
                    <a:pt x="11597" y="20824"/>
                    <a:pt x="11823" y="20729"/>
                  </a:cubicBezTo>
                  <a:cubicBezTo>
                    <a:pt x="12038" y="20645"/>
                    <a:pt x="12252" y="20538"/>
                    <a:pt x="12443" y="20407"/>
                  </a:cubicBezTo>
                  <a:cubicBezTo>
                    <a:pt x="12633" y="20288"/>
                    <a:pt x="12800" y="20134"/>
                    <a:pt x="12955" y="20003"/>
                  </a:cubicBezTo>
                  <a:cubicBezTo>
                    <a:pt x="13086" y="19860"/>
                    <a:pt x="13216" y="19717"/>
                    <a:pt x="13324" y="19574"/>
                  </a:cubicBezTo>
                  <a:cubicBezTo>
                    <a:pt x="13431" y="19443"/>
                    <a:pt x="13514" y="19300"/>
                    <a:pt x="13574" y="19205"/>
                  </a:cubicBezTo>
                  <a:cubicBezTo>
                    <a:pt x="13705" y="18979"/>
                    <a:pt x="13764" y="18848"/>
                    <a:pt x="13764" y="18848"/>
                  </a:cubicBezTo>
                  <a:lnTo>
                    <a:pt x="13764" y="18848"/>
                  </a:lnTo>
                  <a:cubicBezTo>
                    <a:pt x="13764" y="18848"/>
                    <a:pt x="13788" y="18991"/>
                    <a:pt x="13740" y="19264"/>
                  </a:cubicBezTo>
                  <a:cubicBezTo>
                    <a:pt x="13705" y="19395"/>
                    <a:pt x="13681" y="19538"/>
                    <a:pt x="13621" y="19729"/>
                  </a:cubicBezTo>
                  <a:cubicBezTo>
                    <a:pt x="13586" y="19812"/>
                    <a:pt x="13550" y="19907"/>
                    <a:pt x="13502" y="20003"/>
                  </a:cubicBezTo>
                  <a:cubicBezTo>
                    <a:pt x="13455" y="20098"/>
                    <a:pt x="13407" y="20181"/>
                    <a:pt x="13347" y="20288"/>
                  </a:cubicBezTo>
                  <a:cubicBezTo>
                    <a:pt x="13693" y="19872"/>
                    <a:pt x="13907" y="19455"/>
                    <a:pt x="14026" y="19145"/>
                  </a:cubicBezTo>
                  <a:cubicBezTo>
                    <a:pt x="14240" y="18086"/>
                    <a:pt x="14836" y="16609"/>
                    <a:pt x="15491" y="15216"/>
                  </a:cubicBezTo>
                  <a:lnTo>
                    <a:pt x="13264" y="13871"/>
                  </a:lnTo>
                  <a:lnTo>
                    <a:pt x="13550" y="13395"/>
                  </a:lnTo>
                  <a:lnTo>
                    <a:pt x="15717" y="14704"/>
                  </a:lnTo>
                  <a:cubicBezTo>
                    <a:pt x="15836" y="14454"/>
                    <a:pt x="15955" y="14216"/>
                    <a:pt x="16074" y="13978"/>
                  </a:cubicBezTo>
                  <a:lnTo>
                    <a:pt x="13824" y="12621"/>
                  </a:lnTo>
                  <a:lnTo>
                    <a:pt x="14109" y="12144"/>
                  </a:lnTo>
                  <a:lnTo>
                    <a:pt x="16312" y="13478"/>
                  </a:lnTo>
                  <a:cubicBezTo>
                    <a:pt x="16443" y="13216"/>
                    <a:pt x="16562" y="12978"/>
                    <a:pt x="16681" y="12740"/>
                  </a:cubicBezTo>
                  <a:lnTo>
                    <a:pt x="14407" y="11359"/>
                  </a:lnTo>
                  <a:lnTo>
                    <a:pt x="14693" y="10882"/>
                  </a:lnTo>
                  <a:lnTo>
                    <a:pt x="16943" y="12240"/>
                  </a:lnTo>
                  <a:cubicBezTo>
                    <a:pt x="17384" y="11394"/>
                    <a:pt x="17717" y="10799"/>
                    <a:pt x="17753" y="10716"/>
                  </a:cubicBezTo>
                  <a:cubicBezTo>
                    <a:pt x="17788" y="10680"/>
                    <a:pt x="17812" y="10644"/>
                    <a:pt x="17848" y="10620"/>
                  </a:cubicBezTo>
                  <a:cubicBezTo>
                    <a:pt x="17777" y="10525"/>
                    <a:pt x="17717" y="10442"/>
                    <a:pt x="17658" y="10359"/>
                  </a:cubicBezTo>
                  <a:cubicBezTo>
                    <a:pt x="17455" y="10025"/>
                    <a:pt x="17431" y="9704"/>
                    <a:pt x="17431" y="9501"/>
                  </a:cubicBezTo>
                  <a:cubicBezTo>
                    <a:pt x="17431" y="9394"/>
                    <a:pt x="17443" y="9323"/>
                    <a:pt x="17455" y="9263"/>
                  </a:cubicBezTo>
                  <a:cubicBezTo>
                    <a:pt x="17479" y="9204"/>
                    <a:pt x="17479" y="9168"/>
                    <a:pt x="17479" y="9168"/>
                  </a:cubicBezTo>
                  <a:cubicBezTo>
                    <a:pt x="17479" y="9168"/>
                    <a:pt x="17491" y="9204"/>
                    <a:pt x="17503" y="9251"/>
                  </a:cubicBezTo>
                  <a:cubicBezTo>
                    <a:pt x="17515" y="9311"/>
                    <a:pt x="17550" y="9370"/>
                    <a:pt x="17574" y="9466"/>
                  </a:cubicBezTo>
                  <a:cubicBezTo>
                    <a:pt x="17610" y="9561"/>
                    <a:pt x="17669" y="9668"/>
                    <a:pt x="17729" y="9787"/>
                  </a:cubicBezTo>
                  <a:cubicBezTo>
                    <a:pt x="17800" y="9882"/>
                    <a:pt x="17896" y="10001"/>
                    <a:pt x="17991" y="10108"/>
                  </a:cubicBezTo>
                  <a:cubicBezTo>
                    <a:pt x="18098" y="10216"/>
                    <a:pt x="18229" y="10299"/>
                    <a:pt x="18372" y="10382"/>
                  </a:cubicBezTo>
                  <a:cubicBezTo>
                    <a:pt x="18503" y="10454"/>
                    <a:pt x="18681" y="10478"/>
                    <a:pt x="18812" y="10478"/>
                  </a:cubicBezTo>
                  <a:cubicBezTo>
                    <a:pt x="18991" y="10478"/>
                    <a:pt x="19146" y="10454"/>
                    <a:pt x="19289" y="10382"/>
                  </a:cubicBezTo>
                  <a:cubicBezTo>
                    <a:pt x="19443" y="10299"/>
                    <a:pt x="19574" y="10204"/>
                    <a:pt x="19682" y="10061"/>
                  </a:cubicBezTo>
                  <a:cubicBezTo>
                    <a:pt x="19801" y="9930"/>
                    <a:pt x="19872" y="9763"/>
                    <a:pt x="19932" y="9608"/>
                  </a:cubicBezTo>
                  <a:cubicBezTo>
                    <a:pt x="19955" y="9513"/>
                    <a:pt x="19979" y="9430"/>
                    <a:pt x="19991" y="9346"/>
                  </a:cubicBezTo>
                  <a:cubicBezTo>
                    <a:pt x="20003" y="9323"/>
                    <a:pt x="20003" y="9251"/>
                    <a:pt x="20003" y="9204"/>
                  </a:cubicBezTo>
                  <a:lnTo>
                    <a:pt x="20003" y="9085"/>
                  </a:lnTo>
                  <a:cubicBezTo>
                    <a:pt x="20003" y="8906"/>
                    <a:pt x="19991" y="8739"/>
                    <a:pt x="19932" y="8573"/>
                  </a:cubicBezTo>
                  <a:cubicBezTo>
                    <a:pt x="19884" y="8430"/>
                    <a:pt x="19813" y="8275"/>
                    <a:pt x="19741" y="8144"/>
                  </a:cubicBezTo>
                  <a:cubicBezTo>
                    <a:pt x="19574" y="7894"/>
                    <a:pt x="19348" y="7739"/>
                    <a:pt x="19182" y="7656"/>
                  </a:cubicBezTo>
                  <a:cubicBezTo>
                    <a:pt x="19098" y="7620"/>
                    <a:pt x="19027" y="7584"/>
                    <a:pt x="18979" y="7561"/>
                  </a:cubicBezTo>
                  <a:cubicBezTo>
                    <a:pt x="18920" y="7549"/>
                    <a:pt x="18908" y="7537"/>
                    <a:pt x="18908" y="7537"/>
                  </a:cubicBezTo>
                  <a:cubicBezTo>
                    <a:pt x="18908" y="7537"/>
                    <a:pt x="18931" y="7537"/>
                    <a:pt x="18991" y="7525"/>
                  </a:cubicBezTo>
                  <a:cubicBezTo>
                    <a:pt x="19051" y="7501"/>
                    <a:pt x="19122" y="7501"/>
                    <a:pt x="19229" y="7501"/>
                  </a:cubicBezTo>
                  <a:cubicBezTo>
                    <a:pt x="19336" y="7525"/>
                    <a:pt x="19467" y="7525"/>
                    <a:pt x="19622" y="7584"/>
                  </a:cubicBezTo>
                  <a:cubicBezTo>
                    <a:pt x="19765" y="7632"/>
                    <a:pt x="19920" y="7715"/>
                    <a:pt x="20063" y="7846"/>
                  </a:cubicBezTo>
                  <a:cubicBezTo>
                    <a:pt x="20348" y="8084"/>
                    <a:pt x="20575" y="8477"/>
                    <a:pt x="20646" y="8918"/>
                  </a:cubicBezTo>
                  <a:cubicBezTo>
                    <a:pt x="20670" y="8668"/>
                    <a:pt x="20634" y="8430"/>
                    <a:pt x="20527" y="8215"/>
                  </a:cubicBezTo>
                  <a:cubicBezTo>
                    <a:pt x="20158" y="7370"/>
                    <a:pt x="18729" y="7060"/>
                    <a:pt x="18705" y="7060"/>
                  </a:cubicBezTo>
                  <a:cubicBezTo>
                    <a:pt x="18586" y="7025"/>
                    <a:pt x="18491" y="6953"/>
                    <a:pt x="18431" y="6846"/>
                  </a:cubicBezTo>
                  <a:cubicBezTo>
                    <a:pt x="18360" y="6751"/>
                    <a:pt x="18348" y="6608"/>
                    <a:pt x="18396" y="6513"/>
                  </a:cubicBezTo>
                  <a:cubicBezTo>
                    <a:pt x="18396" y="6489"/>
                    <a:pt x="18681" y="5632"/>
                    <a:pt x="18741" y="3596"/>
                  </a:cubicBezTo>
                  <a:lnTo>
                    <a:pt x="18741" y="3596"/>
                  </a:lnTo>
                  <a:cubicBezTo>
                    <a:pt x="18705" y="3798"/>
                    <a:pt x="18693" y="4012"/>
                    <a:pt x="18646" y="4203"/>
                  </a:cubicBezTo>
                  <a:cubicBezTo>
                    <a:pt x="18562" y="4703"/>
                    <a:pt x="18455" y="5120"/>
                    <a:pt x="18348" y="5417"/>
                  </a:cubicBezTo>
                  <a:cubicBezTo>
                    <a:pt x="18253" y="5703"/>
                    <a:pt x="18158" y="5846"/>
                    <a:pt x="18158" y="5846"/>
                  </a:cubicBezTo>
                  <a:cubicBezTo>
                    <a:pt x="18158" y="5846"/>
                    <a:pt x="18169" y="5679"/>
                    <a:pt x="18193" y="5394"/>
                  </a:cubicBezTo>
                  <a:cubicBezTo>
                    <a:pt x="18193" y="5096"/>
                    <a:pt x="18193" y="4679"/>
                    <a:pt x="18169" y="4167"/>
                  </a:cubicBezTo>
                  <a:cubicBezTo>
                    <a:pt x="18158" y="3917"/>
                    <a:pt x="18146" y="3643"/>
                    <a:pt x="18134" y="3370"/>
                  </a:cubicBezTo>
                  <a:cubicBezTo>
                    <a:pt x="18110" y="3239"/>
                    <a:pt x="18110" y="3072"/>
                    <a:pt x="18098" y="2941"/>
                  </a:cubicBezTo>
                  <a:cubicBezTo>
                    <a:pt x="18086" y="2810"/>
                    <a:pt x="18074" y="2691"/>
                    <a:pt x="18015" y="2596"/>
                  </a:cubicBezTo>
                  <a:cubicBezTo>
                    <a:pt x="17919" y="2369"/>
                    <a:pt x="17753" y="2179"/>
                    <a:pt x="17550" y="2000"/>
                  </a:cubicBezTo>
                  <a:cubicBezTo>
                    <a:pt x="17324" y="1834"/>
                    <a:pt x="17062" y="1679"/>
                    <a:pt x="16776" y="1548"/>
                  </a:cubicBezTo>
                  <a:cubicBezTo>
                    <a:pt x="16205" y="1298"/>
                    <a:pt x="15574" y="1131"/>
                    <a:pt x="14979" y="1000"/>
                  </a:cubicBezTo>
                  <a:cubicBezTo>
                    <a:pt x="14383" y="869"/>
                    <a:pt x="13800" y="762"/>
                    <a:pt x="13312" y="679"/>
                  </a:cubicBezTo>
                  <a:cubicBezTo>
                    <a:pt x="12800" y="583"/>
                    <a:pt x="12383" y="512"/>
                    <a:pt x="12097" y="464"/>
                  </a:cubicBezTo>
                  <a:cubicBezTo>
                    <a:pt x="11800" y="405"/>
                    <a:pt x="11645" y="381"/>
                    <a:pt x="11645" y="381"/>
                  </a:cubicBezTo>
                  <a:cubicBezTo>
                    <a:pt x="11645" y="381"/>
                    <a:pt x="11800" y="333"/>
                    <a:pt x="12097" y="298"/>
                  </a:cubicBezTo>
                  <a:cubicBezTo>
                    <a:pt x="12395" y="262"/>
                    <a:pt x="12835" y="214"/>
                    <a:pt x="13336" y="203"/>
                  </a:cubicBezTo>
                  <a:lnTo>
                    <a:pt x="13705" y="203"/>
                  </a:lnTo>
                  <a:cubicBezTo>
                    <a:pt x="12359" y="36"/>
                    <a:pt x="11061" y="0"/>
                    <a:pt x="103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7"/>
            <p:cNvSpPr/>
            <p:nvPr/>
          </p:nvSpPr>
          <p:spPr>
            <a:xfrm>
              <a:off x="5241425" y="2453400"/>
              <a:ext cx="187825" cy="61650"/>
            </a:xfrm>
            <a:custGeom>
              <a:avLst/>
              <a:gdLst/>
              <a:ahLst/>
              <a:cxnLst/>
              <a:rect l="l" t="t" r="r" b="b"/>
              <a:pathLst>
                <a:path w="7513" h="2466" extrusionOk="0">
                  <a:moveTo>
                    <a:pt x="6953" y="1"/>
                  </a:moveTo>
                  <a:cubicBezTo>
                    <a:pt x="5906" y="322"/>
                    <a:pt x="4513" y="513"/>
                    <a:pt x="2751" y="572"/>
                  </a:cubicBezTo>
                  <a:cubicBezTo>
                    <a:pt x="2941" y="620"/>
                    <a:pt x="3143" y="656"/>
                    <a:pt x="3334" y="691"/>
                  </a:cubicBezTo>
                  <a:cubicBezTo>
                    <a:pt x="4405" y="894"/>
                    <a:pt x="5477" y="1025"/>
                    <a:pt x="5477" y="1025"/>
                  </a:cubicBezTo>
                  <a:cubicBezTo>
                    <a:pt x="5477" y="1025"/>
                    <a:pt x="4394" y="1096"/>
                    <a:pt x="3286" y="1108"/>
                  </a:cubicBezTo>
                  <a:cubicBezTo>
                    <a:pt x="2751" y="1096"/>
                    <a:pt x="2203" y="1096"/>
                    <a:pt x="1786" y="1084"/>
                  </a:cubicBezTo>
                  <a:cubicBezTo>
                    <a:pt x="1572" y="1072"/>
                    <a:pt x="1393" y="1072"/>
                    <a:pt x="1274" y="1049"/>
                  </a:cubicBezTo>
                  <a:lnTo>
                    <a:pt x="1191" y="1049"/>
                  </a:lnTo>
                  <a:cubicBezTo>
                    <a:pt x="917" y="1549"/>
                    <a:pt x="536" y="2049"/>
                    <a:pt x="0" y="2465"/>
                  </a:cubicBezTo>
                  <a:lnTo>
                    <a:pt x="1155" y="2465"/>
                  </a:lnTo>
                  <a:cubicBezTo>
                    <a:pt x="2489" y="2453"/>
                    <a:pt x="3739" y="2442"/>
                    <a:pt x="4786" y="2418"/>
                  </a:cubicBezTo>
                  <a:cubicBezTo>
                    <a:pt x="5846" y="2394"/>
                    <a:pt x="6739" y="2346"/>
                    <a:pt x="7346" y="2275"/>
                  </a:cubicBezTo>
                  <a:cubicBezTo>
                    <a:pt x="7406" y="2263"/>
                    <a:pt x="7465" y="2263"/>
                    <a:pt x="7513" y="2239"/>
                  </a:cubicBezTo>
                  <a:cubicBezTo>
                    <a:pt x="7406" y="1263"/>
                    <a:pt x="7132" y="441"/>
                    <a:pt x="69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7"/>
            <p:cNvSpPr/>
            <p:nvPr/>
          </p:nvSpPr>
          <p:spPr>
            <a:xfrm>
              <a:off x="4920250" y="1406550"/>
              <a:ext cx="83375" cy="217900"/>
            </a:xfrm>
            <a:custGeom>
              <a:avLst/>
              <a:gdLst/>
              <a:ahLst/>
              <a:cxnLst/>
              <a:rect l="l" t="t" r="r" b="b"/>
              <a:pathLst>
                <a:path w="3335" h="8716" extrusionOk="0">
                  <a:moveTo>
                    <a:pt x="3334" y="1"/>
                  </a:moveTo>
                  <a:lnTo>
                    <a:pt x="3334" y="1"/>
                  </a:lnTo>
                  <a:cubicBezTo>
                    <a:pt x="1512" y="524"/>
                    <a:pt x="0" y="1929"/>
                    <a:pt x="0" y="3965"/>
                  </a:cubicBezTo>
                  <a:lnTo>
                    <a:pt x="0" y="8692"/>
                  </a:lnTo>
                  <a:cubicBezTo>
                    <a:pt x="12" y="8692"/>
                    <a:pt x="36" y="8716"/>
                    <a:pt x="48" y="8716"/>
                  </a:cubicBezTo>
                  <a:lnTo>
                    <a:pt x="33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7"/>
            <p:cNvSpPr/>
            <p:nvPr/>
          </p:nvSpPr>
          <p:spPr>
            <a:xfrm>
              <a:off x="4803850" y="1688725"/>
              <a:ext cx="18200" cy="141725"/>
            </a:xfrm>
            <a:custGeom>
              <a:avLst/>
              <a:gdLst/>
              <a:ahLst/>
              <a:cxnLst/>
              <a:rect l="l" t="t" r="r" b="b"/>
              <a:pathLst>
                <a:path w="728" h="5669" extrusionOk="0">
                  <a:moveTo>
                    <a:pt x="311" y="1382"/>
                  </a:moveTo>
                  <a:cubicBezTo>
                    <a:pt x="311" y="1382"/>
                    <a:pt x="358" y="1560"/>
                    <a:pt x="382" y="1810"/>
                  </a:cubicBezTo>
                  <a:cubicBezTo>
                    <a:pt x="418" y="2060"/>
                    <a:pt x="442" y="2418"/>
                    <a:pt x="442" y="2763"/>
                  </a:cubicBezTo>
                  <a:cubicBezTo>
                    <a:pt x="442" y="3108"/>
                    <a:pt x="418" y="3465"/>
                    <a:pt x="382" y="3715"/>
                  </a:cubicBezTo>
                  <a:cubicBezTo>
                    <a:pt x="370" y="3977"/>
                    <a:pt x="311" y="4156"/>
                    <a:pt x="311" y="4156"/>
                  </a:cubicBezTo>
                  <a:cubicBezTo>
                    <a:pt x="311" y="4156"/>
                    <a:pt x="263" y="3977"/>
                    <a:pt x="239" y="3715"/>
                  </a:cubicBezTo>
                  <a:cubicBezTo>
                    <a:pt x="203" y="3465"/>
                    <a:pt x="180" y="3108"/>
                    <a:pt x="180" y="2763"/>
                  </a:cubicBezTo>
                  <a:cubicBezTo>
                    <a:pt x="180" y="2418"/>
                    <a:pt x="203" y="2072"/>
                    <a:pt x="239" y="1810"/>
                  </a:cubicBezTo>
                  <a:cubicBezTo>
                    <a:pt x="263" y="1560"/>
                    <a:pt x="311" y="1382"/>
                    <a:pt x="311" y="1382"/>
                  </a:cubicBezTo>
                  <a:close/>
                  <a:moveTo>
                    <a:pt x="1" y="1"/>
                  </a:moveTo>
                  <a:lnTo>
                    <a:pt x="1" y="5668"/>
                  </a:lnTo>
                  <a:cubicBezTo>
                    <a:pt x="358" y="5228"/>
                    <a:pt x="715" y="4216"/>
                    <a:pt x="715" y="2822"/>
                  </a:cubicBezTo>
                  <a:cubicBezTo>
                    <a:pt x="727" y="1441"/>
                    <a:pt x="370" y="429"/>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7"/>
            <p:cNvSpPr/>
            <p:nvPr/>
          </p:nvSpPr>
          <p:spPr>
            <a:xfrm>
              <a:off x="4803575" y="1739625"/>
              <a:ext cx="203025" cy="144400"/>
            </a:xfrm>
            <a:custGeom>
              <a:avLst/>
              <a:gdLst/>
              <a:ahLst/>
              <a:cxnLst/>
              <a:rect l="l" t="t" r="r" b="b"/>
              <a:pathLst>
                <a:path w="8121" h="5776" extrusionOk="0">
                  <a:moveTo>
                    <a:pt x="4917" y="1179"/>
                  </a:moveTo>
                  <a:cubicBezTo>
                    <a:pt x="5144" y="1179"/>
                    <a:pt x="5322" y="1548"/>
                    <a:pt x="5322" y="2001"/>
                  </a:cubicBezTo>
                  <a:cubicBezTo>
                    <a:pt x="5322" y="2453"/>
                    <a:pt x="5144" y="2811"/>
                    <a:pt x="4917" y="2811"/>
                  </a:cubicBezTo>
                  <a:cubicBezTo>
                    <a:pt x="4691" y="2811"/>
                    <a:pt x="4513" y="2441"/>
                    <a:pt x="4513" y="1989"/>
                  </a:cubicBezTo>
                  <a:cubicBezTo>
                    <a:pt x="4524" y="1548"/>
                    <a:pt x="4691" y="1179"/>
                    <a:pt x="4917" y="1179"/>
                  </a:cubicBezTo>
                  <a:close/>
                  <a:moveTo>
                    <a:pt x="3715" y="2191"/>
                  </a:moveTo>
                  <a:cubicBezTo>
                    <a:pt x="3870" y="2191"/>
                    <a:pt x="3965" y="2430"/>
                    <a:pt x="3965" y="2715"/>
                  </a:cubicBezTo>
                  <a:cubicBezTo>
                    <a:pt x="3965" y="2989"/>
                    <a:pt x="3846" y="3227"/>
                    <a:pt x="3715" y="3227"/>
                  </a:cubicBezTo>
                  <a:cubicBezTo>
                    <a:pt x="3572" y="3227"/>
                    <a:pt x="3465" y="2989"/>
                    <a:pt x="3465" y="2715"/>
                  </a:cubicBezTo>
                  <a:cubicBezTo>
                    <a:pt x="3465" y="2430"/>
                    <a:pt x="3572" y="2191"/>
                    <a:pt x="3715" y="2191"/>
                  </a:cubicBezTo>
                  <a:close/>
                  <a:moveTo>
                    <a:pt x="1524" y="1"/>
                  </a:moveTo>
                  <a:lnTo>
                    <a:pt x="1524" y="1"/>
                  </a:lnTo>
                  <a:cubicBezTo>
                    <a:pt x="1560" y="251"/>
                    <a:pt x="1560" y="525"/>
                    <a:pt x="1560" y="786"/>
                  </a:cubicBezTo>
                  <a:cubicBezTo>
                    <a:pt x="1560" y="2751"/>
                    <a:pt x="917" y="4299"/>
                    <a:pt x="0" y="4644"/>
                  </a:cubicBezTo>
                  <a:lnTo>
                    <a:pt x="0" y="5775"/>
                  </a:lnTo>
                  <a:lnTo>
                    <a:pt x="1369" y="5775"/>
                  </a:lnTo>
                  <a:lnTo>
                    <a:pt x="2477" y="2811"/>
                  </a:lnTo>
                  <a:lnTo>
                    <a:pt x="3548" y="4942"/>
                  </a:lnTo>
                  <a:cubicBezTo>
                    <a:pt x="4489" y="3918"/>
                    <a:pt x="5989" y="2549"/>
                    <a:pt x="8120" y="1537"/>
                  </a:cubicBezTo>
                  <a:lnTo>
                    <a:pt x="1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7"/>
            <p:cNvSpPr/>
            <p:nvPr/>
          </p:nvSpPr>
          <p:spPr>
            <a:xfrm>
              <a:off x="4803850" y="1617300"/>
              <a:ext cx="107200" cy="120275"/>
            </a:xfrm>
            <a:custGeom>
              <a:avLst/>
              <a:gdLst/>
              <a:ahLst/>
              <a:cxnLst/>
              <a:rect l="l" t="t" r="r" b="b"/>
              <a:pathLst>
                <a:path w="4288" h="4811" extrusionOk="0">
                  <a:moveTo>
                    <a:pt x="1" y="0"/>
                  </a:moveTo>
                  <a:lnTo>
                    <a:pt x="1" y="1846"/>
                  </a:lnTo>
                  <a:cubicBezTo>
                    <a:pt x="775" y="2131"/>
                    <a:pt x="1358" y="3274"/>
                    <a:pt x="1513" y="4810"/>
                  </a:cubicBezTo>
                  <a:lnTo>
                    <a:pt x="3001" y="4810"/>
                  </a:lnTo>
                  <a:cubicBezTo>
                    <a:pt x="3001" y="4775"/>
                    <a:pt x="3001" y="4751"/>
                    <a:pt x="3013" y="4715"/>
                  </a:cubicBezTo>
                  <a:lnTo>
                    <a:pt x="4287" y="1369"/>
                  </a:lnTo>
                  <a:cubicBezTo>
                    <a:pt x="4192" y="1322"/>
                    <a:pt x="4049" y="1250"/>
                    <a:pt x="3811" y="1143"/>
                  </a:cubicBezTo>
                  <a:cubicBezTo>
                    <a:pt x="3478" y="1000"/>
                    <a:pt x="3037" y="834"/>
                    <a:pt x="2573" y="679"/>
                  </a:cubicBezTo>
                  <a:cubicBezTo>
                    <a:pt x="2108" y="536"/>
                    <a:pt x="1644" y="417"/>
                    <a:pt x="1299" y="357"/>
                  </a:cubicBezTo>
                  <a:cubicBezTo>
                    <a:pt x="1108" y="322"/>
                    <a:pt x="965" y="298"/>
                    <a:pt x="858" y="298"/>
                  </a:cubicBezTo>
                  <a:cubicBezTo>
                    <a:pt x="751" y="286"/>
                    <a:pt x="703" y="286"/>
                    <a:pt x="703" y="286"/>
                  </a:cubicBezTo>
                  <a:cubicBezTo>
                    <a:pt x="703" y="286"/>
                    <a:pt x="763" y="286"/>
                    <a:pt x="858" y="262"/>
                  </a:cubicBezTo>
                  <a:cubicBezTo>
                    <a:pt x="965" y="250"/>
                    <a:pt x="1108" y="250"/>
                    <a:pt x="1311" y="238"/>
                  </a:cubicBezTo>
                  <a:cubicBezTo>
                    <a:pt x="1398" y="236"/>
                    <a:pt x="1492" y="234"/>
                    <a:pt x="1590" y="234"/>
                  </a:cubicBezTo>
                  <a:cubicBezTo>
                    <a:pt x="1910" y="234"/>
                    <a:pt x="2283" y="250"/>
                    <a:pt x="2656" y="286"/>
                  </a:cubicBezTo>
                  <a:lnTo>
                    <a:pt x="2704" y="286"/>
                  </a:lnTo>
                  <a:cubicBezTo>
                    <a:pt x="1989" y="131"/>
                    <a:pt x="1096" y="12"/>
                    <a:pt x="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7"/>
            <p:cNvSpPr/>
            <p:nvPr/>
          </p:nvSpPr>
          <p:spPr>
            <a:xfrm>
              <a:off x="4854750" y="1869400"/>
              <a:ext cx="62550" cy="206600"/>
            </a:xfrm>
            <a:custGeom>
              <a:avLst/>
              <a:gdLst/>
              <a:ahLst/>
              <a:cxnLst/>
              <a:rect l="l" t="t" r="r" b="b"/>
              <a:pathLst>
                <a:path w="2502" h="8264" extrusionOk="0">
                  <a:moveTo>
                    <a:pt x="2501" y="1"/>
                  </a:moveTo>
                  <a:cubicBezTo>
                    <a:pt x="1775" y="751"/>
                    <a:pt x="1323" y="1358"/>
                    <a:pt x="1168" y="1596"/>
                  </a:cubicBezTo>
                  <a:cubicBezTo>
                    <a:pt x="1" y="3930"/>
                    <a:pt x="168" y="7061"/>
                    <a:pt x="287" y="8264"/>
                  </a:cubicBezTo>
                  <a:lnTo>
                    <a:pt x="1061" y="8264"/>
                  </a:lnTo>
                  <a:lnTo>
                    <a:pt x="1061" y="8252"/>
                  </a:lnTo>
                  <a:lnTo>
                    <a:pt x="1608" y="3013"/>
                  </a:lnTo>
                  <a:lnTo>
                    <a:pt x="1846" y="5323"/>
                  </a:lnTo>
                  <a:cubicBezTo>
                    <a:pt x="1942" y="4644"/>
                    <a:pt x="2180" y="4073"/>
                    <a:pt x="2501" y="3561"/>
                  </a:cubicBezTo>
                  <a:lnTo>
                    <a:pt x="25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7"/>
            <p:cNvSpPr/>
            <p:nvPr/>
          </p:nvSpPr>
          <p:spPr>
            <a:xfrm>
              <a:off x="5007450" y="1404775"/>
              <a:ext cx="47950" cy="31275"/>
            </a:xfrm>
            <a:custGeom>
              <a:avLst/>
              <a:gdLst/>
              <a:ahLst/>
              <a:cxnLst/>
              <a:rect l="l" t="t" r="r" b="b"/>
              <a:pathLst>
                <a:path w="1918" h="1251" extrusionOk="0">
                  <a:moveTo>
                    <a:pt x="477" y="0"/>
                  </a:moveTo>
                  <a:lnTo>
                    <a:pt x="1" y="1250"/>
                  </a:lnTo>
                  <a:lnTo>
                    <a:pt x="1596" y="1250"/>
                  </a:lnTo>
                  <a:lnTo>
                    <a:pt x="19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7"/>
            <p:cNvSpPr/>
            <p:nvPr/>
          </p:nvSpPr>
          <p:spPr>
            <a:xfrm>
              <a:off x="4835425" y="1236900"/>
              <a:ext cx="200050" cy="370000"/>
            </a:xfrm>
            <a:custGeom>
              <a:avLst/>
              <a:gdLst/>
              <a:ahLst/>
              <a:cxnLst/>
              <a:rect l="l" t="t" r="r" b="b"/>
              <a:pathLst>
                <a:path w="8002" h="14800" extrusionOk="0">
                  <a:moveTo>
                    <a:pt x="7942" y="0"/>
                  </a:moveTo>
                  <a:cubicBezTo>
                    <a:pt x="3739" y="214"/>
                    <a:pt x="0" y="3131"/>
                    <a:pt x="0" y="7263"/>
                  </a:cubicBezTo>
                  <a:lnTo>
                    <a:pt x="0" y="14704"/>
                  </a:lnTo>
                  <a:cubicBezTo>
                    <a:pt x="286" y="14740"/>
                    <a:pt x="560" y="14764"/>
                    <a:pt x="822" y="14799"/>
                  </a:cubicBezTo>
                  <a:lnTo>
                    <a:pt x="822" y="8715"/>
                  </a:lnTo>
                  <a:cubicBezTo>
                    <a:pt x="822" y="6108"/>
                    <a:pt x="2465" y="3905"/>
                    <a:pt x="4941" y="2834"/>
                  </a:cubicBezTo>
                  <a:lnTo>
                    <a:pt x="4941" y="2834"/>
                  </a:lnTo>
                  <a:cubicBezTo>
                    <a:pt x="4894" y="2846"/>
                    <a:pt x="4858" y="2858"/>
                    <a:pt x="4810" y="2858"/>
                  </a:cubicBezTo>
                  <a:cubicBezTo>
                    <a:pt x="4584" y="2917"/>
                    <a:pt x="4370" y="3012"/>
                    <a:pt x="4167" y="3096"/>
                  </a:cubicBezTo>
                  <a:cubicBezTo>
                    <a:pt x="3977" y="3203"/>
                    <a:pt x="3762" y="3298"/>
                    <a:pt x="3584" y="3393"/>
                  </a:cubicBezTo>
                  <a:cubicBezTo>
                    <a:pt x="3393" y="3500"/>
                    <a:pt x="3227" y="3620"/>
                    <a:pt x="3060" y="3739"/>
                  </a:cubicBezTo>
                  <a:cubicBezTo>
                    <a:pt x="2905" y="3846"/>
                    <a:pt x="2762" y="3977"/>
                    <a:pt x="2619" y="4084"/>
                  </a:cubicBezTo>
                  <a:cubicBezTo>
                    <a:pt x="2488" y="4203"/>
                    <a:pt x="2369" y="4310"/>
                    <a:pt x="2262" y="4405"/>
                  </a:cubicBezTo>
                  <a:cubicBezTo>
                    <a:pt x="2155" y="4501"/>
                    <a:pt x="2072" y="4608"/>
                    <a:pt x="2012" y="4679"/>
                  </a:cubicBezTo>
                  <a:cubicBezTo>
                    <a:pt x="1857" y="4822"/>
                    <a:pt x="1786" y="4917"/>
                    <a:pt x="1786" y="4917"/>
                  </a:cubicBezTo>
                  <a:cubicBezTo>
                    <a:pt x="1786" y="4917"/>
                    <a:pt x="1857" y="4822"/>
                    <a:pt x="1976" y="4643"/>
                  </a:cubicBezTo>
                  <a:cubicBezTo>
                    <a:pt x="2036" y="4560"/>
                    <a:pt x="2107" y="4453"/>
                    <a:pt x="2203" y="4346"/>
                  </a:cubicBezTo>
                  <a:cubicBezTo>
                    <a:pt x="2286" y="4251"/>
                    <a:pt x="2393" y="4108"/>
                    <a:pt x="2512" y="3977"/>
                  </a:cubicBezTo>
                  <a:cubicBezTo>
                    <a:pt x="2631" y="3846"/>
                    <a:pt x="2762" y="3691"/>
                    <a:pt x="2917" y="3560"/>
                  </a:cubicBezTo>
                  <a:cubicBezTo>
                    <a:pt x="3060" y="3405"/>
                    <a:pt x="3227" y="3262"/>
                    <a:pt x="3405" y="3131"/>
                  </a:cubicBezTo>
                  <a:cubicBezTo>
                    <a:pt x="3584" y="2977"/>
                    <a:pt x="3774" y="2858"/>
                    <a:pt x="3977" y="2727"/>
                  </a:cubicBezTo>
                  <a:cubicBezTo>
                    <a:pt x="4179" y="2608"/>
                    <a:pt x="4393" y="2477"/>
                    <a:pt x="4608" y="2369"/>
                  </a:cubicBezTo>
                  <a:cubicBezTo>
                    <a:pt x="5501" y="1941"/>
                    <a:pt x="6489" y="1738"/>
                    <a:pt x="7203" y="1655"/>
                  </a:cubicBezTo>
                  <a:cubicBezTo>
                    <a:pt x="7513" y="1607"/>
                    <a:pt x="7799" y="1584"/>
                    <a:pt x="8001" y="1560"/>
                  </a:cubicBezTo>
                  <a:lnTo>
                    <a:pt x="7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7"/>
            <p:cNvSpPr/>
            <p:nvPr/>
          </p:nvSpPr>
          <p:spPr>
            <a:xfrm>
              <a:off x="4877075" y="1311000"/>
              <a:ext cx="161950" cy="305125"/>
            </a:xfrm>
            <a:custGeom>
              <a:avLst/>
              <a:gdLst/>
              <a:ahLst/>
              <a:cxnLst/>
              <a:rect l="l" t="t" r="r" b="b"/>
              <a:pathLst>
                <a:path w="6478" h="12205" extrusionOk="0">
                  <a:moveTo>
                    <a:pt x="6406" y="1"/>
                  </a:moveTo>
                  <a:cubicBezTo>
                    <a:pt x="3204" y="155"/>
                    <a:pt x="1" y="2275"/>
                    <a:pt x="1" y="5751"/>
                  </a:cubicBezTo>
                  <a:lnTo>
                    <a:pt x="1" y="11978"/>
                  </a:lnTo>
                  <a:cubicBezTo>
                    <a:pt x="346" y="12062"/>
                    <a:pt x="632" y="12133"/>
                    <a:pt x="894" y="12205"/>
                  </a:cubicBezTo>
                  <a:lnTo>
                    <a:pt x="894" y="7775"/>
                  </a:lnTo>
                  <a:cubicBezTo>
                    <a:pt x="894" y="5561"/>
                    <a:pt x="2442" y="3751"/>
                    <a:pt x="4644" y="3073"/>
                  </a:cubicBezTo>
                  <a:lnTo>
                    <a:pt x="4644" y="3073"/>
                  </a:lnTo>
                  <a:cubicBezTo>
                    <a:pt x="4573" y="3084"/>
                    <a:pt x="4478" y="3096"/>
                    <a:pt x="4406" y="3108"/>
                  </a:cubicBezTo>
                  <a:cubicBezTo>
                    <a:pt x="4240" y="3156"/>
                    <a:pt x="4061" y="3203"/>
                    <a:pt x="3906" y="3263"/>
                  </a:cubicBezTo>
                  <a:cubicBezTo>
                    <a:pt x="3728" y="3323"/>
                    <a:pt x="3573" y="3394"/>
                    <a:pt x="3406" y="3465"/>
                  </a:cubicBezTo>
                  <a:cubicBezTo>
                    <a:pt x="3251" y="3561"/>
                    <a:pt x="3097" y="3632"/>
                    <a:pt x="2954" y="3739"/>
                  </a:cubicBezTo>
                  <a:cubicBezTo>
                    <a:pt x="2799" y="3823"/>
                    <a:pt x="2680" y="3930"/>
                    <a:pt x="2549" y="4037"/>
                  </a:cubicBezTo>
                  <a:cubicBezTo>
                    <a:pt x="2430" y="4144"/>
                    <a:pt x="2311" y="4239"/>
                    <a:pt x="2204" y="4335"/>
                  </a:cubicBezTo>
                  <a:lnTo>
                    <a:pt x="1942" y="4597"/>
                  </a:lnTo>
                  <a:cubicBezTo>
                    <a:pt x="1846" y="4680"/>
                    <a:pt x="1787" y="4763"/>
                    <a:pt x="1739" y="4823"/>
                  </a:cubicBezTo>
                  <a:cubicBezTo>
                    <a:pt x="1644" y="4942"/>
                    <a:pt x="1584" y="5013"/>
                    <a:pt x="1584" y="5013"/>
                  </a:cubicBezTo>
                  <a:lnTo>
                    <a:pt x="1715" y="4799"/>
                  </a:lnTo>
                  <a:cubicBezTo>
                    <a:pt x="1763" y="4716"/>
                    <a:pt x="1799" y="4632"/>
                    <a:pt x="1882" y="4537"/>
                  </a:cubicBezTo>
                  <a:cubicBezTo>
                    <a:pt x="1954" y="4454"/>
                    <a:pt x="2025" y="4335"/>
                    <a:pt x="2096" y="4227"/>
                  </a:cubicBezTo>
                  <a:cubicBezTo>
                    <a:pt x="2192" y="4120"/>
                    <a:pt x="2299" y="3989"/>
                    <a:pt x="2394" y="3870"/>
                  </a:cubicBezTo>
                  <a:cubicBezTo>
                    <a:pt x="2513" y="3751"/>
                    <a:pt x="2632" y="3620"/>
                    <a:pt x="2775" y="3501"/>
                  </a:cubicBezTo>
                  <a:cubicBezTo>
                    <a:pt x="2906" y="3370"/>
                    <a:pt x="3049" y="3263"/>
                    <a:pt x="3204" y="3144"/>
                  </a:cubicBezTo>
                  <a:cubicBezTo>
                    <a:pt x="3370" y="3037"/>
                    <a:pt x="3525" y="2918"/>
                    <a:pt x="3704" y="2834"/>
                  </a:cubicBezTo>
                  <a:cubicBezTo>
                    <a:pt x="3882" y="2727"/>
                    <a:pt x="4061" y="2656"/>
                    <a:pt x="4240" y="2572"/>
                  </a:cubicBezTo>
                  <a:cubicBezTo>
                    <a:pt x="4418" y="2501"/>
                    <a:pt x="4621" y="2441"/>
                    <a:pt x="4799" y="2394"/>
                  </a:cubicBezTo>
                  <a:cubicBezTo>
                    <a:pt x="4978" y="2334"/>
                    <a:pt x="5156" y="2311"/>
                    <a:pt x="5311" y="2263"/>
                  </a:cubicBezTo>
                  <a:cubicBezTo>
                    <a:pt x="5478" y="2239"/>
                    <a:pt x="5644" y="2203"/>
                    <a:pt x="5787" y="2191"/>
                  </a:cubicBezTo>
                  <a:cubicBezTo>
                    <a:pt x="6073" y="2144"/>
                    <a:pt x="6323" y="2132"/>
                    <a:pt x="6478" y="2120"/>
                  </a:cubicBezTo>
                  <a:lnTo>
                    <a:pt x="64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7"/>
            <p:cNvSpPr/>
            <p:nvPr/>
          </p:nvSpPr>
          <p:spPr>
            <a:xfrm>
              <a:off x="5325050" y="1739625"/>
              <a:ext cx="193500" cy="136650"/>
            </a:xfrm>
            <a:custGeom>
              <a:avLst/>
              <a:gdLst/>
              <a:ahLst/>
              <a:cxnLst/>
              <a:rect l="l" t="t" r="r" b="b"/>
              <a:pathLst>
                <a:path w="7740" h="5466" extrusionOk="0">
                  <a:moveTo>
                    <a:pt x="3227" y="1179"/>
                  </a:moveTo>
                  <a:cubicBezTo>
                    <a:pt x="3454" y="1179"/>
                    <a:pt x="3632" y="1548"/>
                    <a:pt x="3632" y="1989"/>
                  </a:cubicBezTo>
                  <a:cubicBezTo>
                    <a:pt x="3632" y="2453"/>
                    <a:pt x="3454" y="2811"/>
                    <a:pt x="3227" y="2811"/>
                  </a:cubicBezTo>
                  <a:cubicBezTo>
                    <a:pt x="3013" y="2811"/>
                    <a:pt x="2835" y="2441"/>
                    <a:pt x="2835" y="1989"/>
                  </a:cubicBezTo>
                  <a:cubicBezTo>
                    <a:pt x="2835" y="1548"/>
                    <a:pt x="3013" y="1179"/>
                    <a:pt x="3227" y="1179"/>
                  </a:cubicBezTo>
                  <a:close/>
                  <a:moveTo>
                    <a:pt x="4442" y="2180"/>
                  </a:moveTo>
                  <a:cubicBezTo>
                    <a:pt x="4573" y="2180"/>
                    <a:pt x="4692" y="2394"/>
                    <a:pt x="4692" y="2691"/>
                  </a:cubicBezTo>
                  <a:cubicBezTo>
                    <a:pt x="4692" y="2989"/>
                    <a:pt x="4573" y="3215"/>
                    <a:pt x="4442" y="3215"/>
                  </a:cubicBezTo>
                  <a:cubicBezTo>
                    <a:pt x="4299" y="3215"/>
                    <a:pt x="4180" y="2989"/>
                    <a:pt x="4180" y="2691"/>
                  </a:cubicBezTo>
                  <a:cubicBezTo>
                    <a:pt x="4180" y="2418"/>
                    <a:pt x="4299" y="2180"/>
                    <a:pt x="4442" y="2180"/>
                  </a:cubicBezTo>
                  <a:close/>
                  <a:moveTo>
                    <a:pt x="6597" y="1"/>
                  </a:moveTo>
                  <a:lnTo>
                    <a:pt x="1" y="1537"/>
                  </a:lnTo>
                  <a:cubicBezTo>
                    <a:pt x="2132" y="2549"/>
                    <a:pt x="3632" y="3906"/>
                    <a:pt x="4573" y="4942"/>
                  </a:cubicBezTo>
                  <a:lnTo>
                    <a:pt x="5632" y="2811"/>
                  </a:lnTo>
                  <a:lnTo>
                    <a:pt x="6621" y="5466"/>
                  </a:lnTo>
                  <a:cubicBezTo>
                    <a:pt x="7383" y="5418"/>
                    <a:pt x="7740" y="5335"/>
                    <a:pt x="7740" y="5180"/>
                  </a:cubicBezTo>
                  <a:lnTo>
                    <a:pt x="7740" y="4418"/>
                  </a:lnTo>
                  <a:cubicBezTo>
                    <a:pt x="7037" y="3858"/>
                    <a:pt x="6561" y="2477"/>
                    <a:pt x="6561" y="786"/>
                  </a:cubicBezTo>
                  <a:cubicBezTo>
                    <a:pt x="6561" y="525"/>
                    <a:pt x="6585" y="251"/>
                    <a:pt x="6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7"/>
            <p:cNvSpPr/>
            <p:nvPr/>
          </p:nvSpPr>
          <p:spPr>
            <a:xfrm>
              <a:off x="4826475" y="2090275"/>
              <a:ext cx="207200" cy="356600"/>
            </a:xfrm>
            <a:custGeom>
              <a:avLst/>
              <a:gdLst/>
              <a:ahLst/>
              <a:cxnLst/>
              <a:rect l="l" t="t" r="r" b="b"/>
              <a:pathLst>
                <a:path w="8288" h="14264" extrusionOk="0">
                  <a:moveTo>
                    <a:pt x="930" y="631"/>
                  </a:moveTo>
                  <a:cubicBezTo>
                    <a:pt x="1191" y="631"/>
                    <a:pt x="1418" y="857"/>
                    <a:pt x="1418" y="1107"/>
                  </a:cubicBezTo>
                  <a:cubicBezTo>
                    <a:pt x="1394" y="1381"/>
                    <a:pt x="1191" y="1608"/>
                    <a:pt x="930" y="1608"/>
                  </a:cubicBezTo>
                  <a:cubicBezTo>
                    <a:pt x="656" y="1608"/>
                    <a:pt x="429" y="1381"/>
                    <a:pt x="429" y="1107"/>
                  </a:cubicBezTo>
                  <a:cubicBezTo>
                    <a:pt x="429" y="846"/>
                    <a:pt x="656" y="631"/>
                    <a:pt x="930" y="631"/>
                  </a:cubicBezTo>
                  <a:close/>
                  <a:moveTo>
                    <a:pt x="537" y="2167"/>
                  </a:moveTo>
                  <a:cubicBezTo>
                    <a:pt x="703" y="2167"/>
                    <a:pt x="846" y="2298"/>
                    <a:pt x="846" y="2477"/>
                  </a:cubicBezTo>
                  <a:cubicBezTo>
                    <a:pt x="846" y="2643"/>
                    <a:pt x="715" y="2798"/>
                    <a:pt x="537" y="2798"/>
                  </a:cubicBezTo>
                  <a:cubicBezTo>
                    <a:pt x="370" y="2798"/>
                    <a:pt x="227" y="2655"/>
                    <a:pt x="227" y="2477"/>
                  </a:cubicBezTo>
                  <a:cubicBezTo>
                    <a:pt x="227" y="2310"/>
                    <a:pt x="358" y="2167"/>
                    <a:pt x="537" y="2167"/>
                  </a:cubicBezTo>
                  <a:close/>
                  <a:moveTo>
                    <a:pt x="1" y="0"/>
                  </a:moveTo>
                  <a:lnTo>
                    <a:pt x="1" y="4536"/>
                  </a:lnTo>
                  <a:lnTo>
                    <a:pt x="2656" y="1703"/>
                  </a:lnTo>
                  <a:lnTo>
                    <a:pt x="834" y="5013"/>
                  </a:lnTo>
                  <a:lnTo>
                    <a:pt x="2096" y="5013"/>
                  </a:lnTo>
                  <a:lnTo>
                    <a:pt x="453" y="7263"/>
                  </a:lnTo>
                  <a:lnTo>
                    <a:pt x="810" y="7525"/>
                  </a:lnTo>
                  <a:lnTo>
                    <a:pt x="2513" y="5549"/>
                  </a:lnTo>
                  <a:lnTo>
                    <a:pt x="1180" y="7811"/>
                  </a:lnTo>
                  <a:lnTo>
                    <a:pt x="1703" y="8216"/>
                  </a:lnTo>
                  <a:lnTo>
                    <a:pt x="2513" y="6965"/>
                  </a:lnTo>
                  <a:lnTo>
                    <a:pt x="2037" y="8466"/>
                  </a:lnTo>
                  <a:lnTo>
                    <a:pt x="2966" y="9168"/>
                  </a:lnTo>
                  <a:lnTo>
                    <a:pt x="4061" y="7525"/>
                  </a:lnTo>
                  <a:lnTo>
                    <a:pt x="3454" y="9537"/>
                  </a:lnTo>
                  <a:lnTo>
                    <a:pt x="2394" y="12895"/>
                  </a:lnTo>
                  <a:cubicBezTo>
                    <a:pt x="2501" y="12978"/>
                    <a:pt x="2608" y="13061"/>
                    <a:pt x="2715" y="13157"/>
                  </a:cubicBezTo>
                  <a:lnTo>
                    <a:pt x="4620" y="8406"/>
                  </a:lnTo>
                  <a:lnTo>
                    <a:pt x="3644" y="13633"/>
                  </a:lnTo>
                  <a:cubicBezTo>
                    <a:pt x="3882" y="13716"/>
                    <a:pt x="4144" y="13776"/>
                    <a:pt x="4418" y="13847"/>
                  </a:cubicBezTo>
                  <a:lnTo>
                    <a:pt x="5490" y="10656"/>
                  </a:lnTo>
                  <a:lnTo>
                    <a:pt x="5418" y="14050"/>
                  </a:lnTo>
                  <a:cubicBezTo>
                    <a:pt x="6418" y="14192"/>
                    <a:pt x="7478" y="14252"/>
                    <a:pt x="8288" y="14264"/>
                  </a:cubicBezTo>
                  <a:cubicBezTo>
                    <a:pt x="8145" y="13776"/>
                    <a:pt x="7871" y="12918"/>
                    <a:pt x="7573" y="12061"/>
                  </a:cubicBezTo>
                  <a:cubicBezTo>
                    <a:pt x="7359" y="11406"/>
                    <a:pt x="7133" y="10752"/>
                    <a:pt x="6942" y="10275"/>
                  </a:cubicBezTo>
                  <a:cubicBezTo>
                    <a:pt x="6764" y="9799"/>
                    <a:pt x="6609" y="9478"/>
                    <a:pt x="6609" y="9478"/>
                  </a:cubicBezTo>
                  <a:lnTo>
                    <a:pt x="6609" y="9478"/>
                  </a:lnTo>
                  <a:lnTo>
                    <a:pt x="7061" y="10216"/>
                  </a:lnTo>
                  <a:cubicBezTo>
                    <a:pt x="7311" y="10668"/>
                    <a:pt x="7633" y="11275"/>
                    <a:pt x="7966" y="11906"/>
                  </a:cubicBezTo>
                  <a:cubicBezTo>
                    <a:pt x="8049" y="12085"/>
                    <a:pt x="8157" y="12276"/>
                    <a:pt x="8252" y="12454"/>
                  </a:cubicBezTo>
                  <a:cubicBezTo>
                    <a:pt x="7371" y="10359"/>
                    <a:pt x="6109" y="8001"/>
                    <a:pt x="5609" y="7108"/>
                  </a:cubicBezTo>
                  <a:cubicBezTo>
                    <a:pt x="5386" y="7206"/>
                    <a:pt x="5090" y="7297"/>
                    <a:pt x="4751" y="7297"/>
                  </a:cubicBezTo>
                  <a:cubicBezTo>
                    <a:pt x="4637" y="7297"/>
                    <a:pt x="4517" y="7287"/>
                    <a:pt x="4394" y="7263"/>
                  </a:cubicBezTo>
                  <a:cubicBezTo>
                    <a:pt x="3692" y="7096"/>
                    <a:pt x="3096" y="6525"/>
                    <a:pt x="2656" y="5549"/>
                  </a:cubicBezTo>
                  <a:cubicBezTo>
                    <a:pt x="2287" y="4775"/>
                    <a:pt x="2275" y="4072"/>
                    <a:pt x="2585" y="3453"/>
                  </a:cubicBezTo>
                  <a:cubicBezTo>
                    <a:pt x="2775" y="3096"/>
                    <a:pt x="3049" y="2810"/>
                    <a:pt x="3370" y="2584"/>
                  </a:cubicBezTo>
                  <a:cubicBezTo>
                    <a:pt x="3263" y="2274"/>
                    <a:pt x="3085" y="1488"/>
                    <a:pt x="2977" y="0"/>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7"/>
            <p:cNvSpPr/>
            <p:nvPr/>
          </p:nvSpPr>
          <p:spPr>
            <a:xfrm>
              <a:off x="5421200" y="1616400"/>
              <a:ext cx="97650" cy="119975"/>
            </a:xfrm>
            <a:custGeom>
              <a:avLst/>
              <a:gdLst/>
              <a:ahLst/>
              <a:cxnLst/>
              <a:rect l="l" t="t" r="r" b="b"/>
              <a:pathLst>
                <a:path w="3906" h="4799" extrusionOk="0">
                  <a:moveTo>
                    <a:pt x="3822" y="0"/>
                  </a:moveTo>
                  <a:cubicBezTo>
                    <a:pt x="2953" y="84"/>
                    <a:pt x="2239" y="167"/>
                    <a:pt x="1632" y="286"/>
                  </a:cubicBezTo>
                  <a:cubicBezTo>
                    <a:pt x="2096" y="239"/>
                    <a:pt x="2560" y="239"/>
                    <a:pt x="2894" y="239"/>
                  </a:cubicBezTo>
                  <a:cubicBezTo>
                    <a:pt x="3072" y="239"/>
                    <a:pt x="3239" y="262"/>
                    <a:pt x="3346" y="274"/>
                  </a:cubicBezTo>
                  <a:cubicBezTo>
                    <a:pt x="3453" y="286"/>
                    <a:pt x="3513" y="286"/>
                    <a:pt x="3513" y="286"/>
                  </a:cubicBezTo>
                  <a:cubicBezTo>
                    <a:pt x="3513" y="286"/>
                    <a:pt x="3441" y="298"/>
                    <a:pt x="3346" y="298"/>
                  </a:cubicBezTo>
                  <a:cubicBezTo>
                    <a:pt x="3239" y="310"/>
                    <a:pt x="3096" y="334"/>
                    <a:pt x="2918" y="358"/>
                  </a:cubicBezTo>
                  <a:cubicBezTo>
                    <a:pt x="2548" y="417"/>
                    <a:pt x="2084" y="536"/>
                    <a:pt x="1632" y="691"/>
                  </a:cubicBezTo>
                  <a:cubicBezTo>
                    <a:pt x="1167" y="834"/>
                    <a:pt x="727" y="1013"/>
                    <a:pt x="393" y="1143"/>
                  </a:cubicBezTo>
                  <a:cubicBezTo>
                    <a:pt x="215" y="1227"/>
                    <a:pt x="84" y="1286"/>
                    <a:pt x="1" y="1322"/>
                  </a:cubicBezTo>
                  <a:lnTo>
                    <a:pt x="1275" y="4703"/>
                  </a:lnTo>
                  <a:cubicBezTo>
                    <a:pt x="1286" y="4739"/>
                    <a:pt x="1286" y="4763"/>
                    <a:pt x="1286" y="4799"/>
                  </a:cubicBezTo>
                  <a:lnTo>
                    <a:pt x="2775" y="4799"/>
                  </a:lnTo>
                  <a:cubicBezTo>
                    <a:pt x="2918" y="3525"/>
                    <a:pt x="3334" y="2513"/>
                    <a:pt x="3906" y="2060"/>
                  </a:cubicBezTo>
                  <a:lnTo>
                    <a:pt x="3906" y="251"/>
                  </a:lnTo>
                  <a:cubicBezTo>
                    <a:pt x="3906" y="155"/>
                    <a:pt x="3882" y="60"/>
                    <a:pt x="3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7"/>
            <p:cNvSpPr/>
            <p:nvPr/>
          </p:nvSpPr>
          <p:spPr>
            <a:xfrm>
              <a:off x="4869350" y="2444475"/>
              <a:ext cx="561400" cy="136950"/>
            </a:xfrm>
            <a:custGeom>
              <a:avLst/>
              <a:gdLst/>
              <a:ahLst/>
              <a:cxnLst/>
              <a:rect l="l" t="t" r="r" b="b"/>
              <a:pathLst>
                <a:path w="22456" h="5478" extrusionOk="0">
                  <a:moveTo>
                    <a:pt x="1131" y="1"/>
                  </a:moveTo>
                  <a:cubicBezTo>
                    <a:pt x="643" y="870"/>
                    <a:pt x="0" y="2441"/>
                    <a:pt x="0" y="4442"/>
                  </a:cubicBezTo>
                  <a:cubicBezTo>
                    <a:pt x="0" y="5382"/>
                    <a:pt x="9573" y="5477"/>
                    <a:pt x="11859" y="5477"/>
                  </a:cubicBezTo>
                  <a:cubicBezTo>
                    <a:pt x="13573" y="5477"/>
                    <a:pt x="19360" y="5418"/>
                    <a:pt x="22170" y="5001"/>
                  </a:cubicBezTo>
                  <a:cubicBezTo>
                    <a:pt x="22265" y="4704"/>
                    <a:pt x="22336" y="4382"/>
                    <a:pt x="22384" y="4084"/>
                  </a:cubicBezTo>
                  <a:lnTo>
                    <a:pt x="22384" y="4084"/>
                  </a:lnTo>
                  <a:cubicBezTo>
                    <a:pt x="22336" y="4108"/>
                    <a:pt x="22313" y="4120"/>
                    <a:pt x="22265" y="4132"/>
                  </a:cubicBezTo>
                  <a:cubicBezTo>
                    <a:pt x="21658" y="4311"/>
                    <a:pt x="20777" y="4477"/>
                    <a:pt x="19705" y="4608"/>
                  </a:cubicBezTo>
                  <a:cubicBezTo>
                    <a:pt x="18634" y="4739"/>
                    <a:pt x="17395" y="4846"/>
                    <a:pt x="16062" y="4918"/>
                  </a:cubicBezTo>
                  <a:cubicBezTo>
                    <a:pt x="15383" y="4954"/>
                    <a:pt x="14705" y="5001"/>
                    <a:pt x="14002" y="5013"/>
                  </a:cubicBezTo>
                  <a:cubicBezTo>
                    <a:pt x="13300" y="5025"/>
                    <a:pt x="12585" y="5037"/>
                    <a:pt x="11871" y="5037"/>
                  </a:cubicBezTo>
                  <a:cubicBezTo>
                    <a:pt x="11157" y="5037"/>
                    <a:pt x="10442" y="5025"/>
                    <a:pt x="9752" y="5013"/>
                  </a:cubicBezTo>
                  <a:cubicBezTo>
                    <a:pt x="9049" y="5001"/>
                    <a:pt x="8347" y="4966"/>
                    <a:pt x="7692" y="4918"/>
                  </a:cubicBezTo>
                  <a:cubicBezTo>
                    <a:pt x="7025" y="4894"/>
                    <a:pt x="6382" y="4846"/>
                    <a:pt x="5775" y="4787"/>
                  </a:cubicBezTo>
                  <a:cubicBezTo>
                    <a:pt x="5168" y="4739"/>
                    <a:pt x="4584" y="4680"/>
                    <a:pt x="4048" y="4608"/>
                  </a:cubicBezTo>
                  <a:cubicBezTo>
                    <a:pt x="2977" y="4477"/>
                    <a:pt x="2096" y="4311"/>
                    <a:pt x="1489" y="4132"/>
                  </a:cubicBezTo>
                  <a:cubicBezTo>
                    <a:pt x="1191" y="4049"/>
                    <a:pt x="953" y="3942"/>
                    <a:pt x="798" y="3846"/>
                  </a:cubicBezTo>
                  <a:cubicBezTo>
                    <a:pt x="727" y="3811"/>
                    <a:pt x="679" y="3751"/>
                    <a:pt x="667" y="3703"/>
                  </a:cubicBezTo>
                  <a:cubicBezTo>
                    <a:pt x="659" y="3671"/>
                    <a:pt x="656" y="3655"/>
                    <a:pt x="656" y="3648"/>
                  </a:cubicBezTo>
                  <a:lnTo>
                    <a:pt x="656" y="3648"/>
                  </a:lnTo>
                  <a:cubicBezTo>
                    <a:pt x="657" y="3656"/>
                    <a:pt x="661" y="3677"/>
                    <a:pt x="679" y="3703"/>
                  </a:cubicBezTo>
                  <a:cubicBezTo>
                    <a:pt x="703" y="3727"/>
                    <a:pt x="762" y="3775"/>
                    <a:pt x="834" y="3811"/>
                  </a:cubicBezTo>
                  <a:cubicBezTo>
                    <a:pt x="977" y="3882"/>
                    <a:pt x="1215" y="3930"/>
                    <a:pt x="1512" y="3965"/>
                  </a:cubicBezTo>
                  <a:cubicBezTo>
                    <a:pt x="2132" y="4061"/>
                    <a:pt x="3025" y="4084"/>
                    <a:pt x="4072" y="4120"/>
                  </a:cubicBezTo>
                  <a:cubicBezTo>
                    <a:pt x="4608" y="4132"/>
                    <a:pt x="5180" y="4132"/>
                    <a:pt x="5787" y="4144"/>
                  </a:cubicBezTo>
                  <a:cubicBezTo>
                    <a:pt x="6394" y="4144"/>
                    <a:pt x="7037" y="4168"/>
                    <a:pt x="7704" y="4168"/>
                  </a:cubicBezTo>
                  <a:cubicBezTo>
                    <a:pt x="8382" y="4168"/>
                    <a:pt x="9061" y="4168"/>
                    <a:pt x="9763" y="4180"/>
                  </a:cubicBezTo>
                  <a:cubicBezTo>
                    <a:pt x="10232" y="4180"/>
                    <a:pt x="10705" y="4185"/>
                    <a:pt x="11174" y="4185"/>
                  </a:cubicBezTo>
                  <a:cubicBezTo>
                    <a:pt x="11408" y="4185"/>
                    <a:pt x="11641" y="4184"/>
                    <a:pt x="11871" y="4180"/>
                  </a:cubicBezTo>
                  <a:lnTo>
                    <a:pt x="13990" y="4180"/>
                  </a:lnTo>
                  <a:cubicBezTo>
                    <a:pt x="14693" y="4180"/>
                    <a:pt x="15371" y="4180"/>
                    <a:pt x="16038" y="4168"/>
                  </a:cubicBezTo>
                  <a:cubicBezTo>
                    <a:pt x="17372" y="4144"/>
                    <a:pt x="18622" y="4132"/>
                    <a:pt x="19669" y="4120"/>
                  </a:cubicBezTo>
                  <a:cubicBezTo>
                    <a:pt x="20729" y="4084"/>
                    <a:pt x="21622" y="4049"/>
                    <a:pt x="22229" y="3965"/>
                  </a:cubicBezTo>
                  <a:cubicBezTo>
                    <a:pt x="22289" y="3953"/>
                    <a:pt x="22348" y="3953"/>
                    <a:pt x="22408" y="3942"/>
                  </a:cubicBezTo>
                  <a:cubicBezTo>
                    <a:pt x="22456" y="3513"/>
                    <a:pt x="22456" y="3072"/>
                    <a:pt x="22432" y="2691"/>
                  </a:cubicBezTo>
                  <a:lnTo>
                    <a:pt x="22432" y="2691"/>
                  </a:lnTo>
                  <a:cubicBezTo>
                    <a:pt x="22372" y="2739"/>
                    <a:pt x="22313" y="2751"/>
                    <a:pt x="22265" y="2763"/>
                  </a:cubicBezTo>
                  <a:cubicBezTo>
                    <a:pt x="21658" y="2941"/>
                    <a:pt x="20777" y="3108"/>
                    <a:pt x="19705" y="3239"/>
                  </a:cubicBezTo>
                  <a:cubicBezTo>
                    <a:pt x="18634" y="3370"/>
                    <a:pt x="17395" y="3477"/>
                    <a:pt x="16062" y="3549"/>
                  </a:cubicBezTo>
                  <a:cubicBezTo>
                    <a:pt x="15383" y="3584"/>
                    <a:pt x="14705" y="3632"/>
                    <a:pt x="14002" y="3644"/>
                  </a:cubicBezTo>
                  <a:cubicBezTo>
                    <a:pt x="13693" y="3644"/>
                    <a:pt x="13383" y="3656"/>
                    <a:pt x="13085" y="3656"/>
                  </a:cubicBezTo>
                  <a:cubicBezTo>
                    <a:pt x="12704" y="3727"/>
                    <a:pt x="12323" y="3787"/>
                    <a:pt x="11871" y="3787"/>
                  </a:cubicBezTo>
                  <a:cubicBezTo>
                    <a:pt x="11430" y="3787"/>
                    <a:pt x="11026" y="3751"/>
                    <a:pt x="10656" y="3656"/>
                  </a:cubicBezTo>
                  <a:cubicBezTo>
                    <a:pt x="10359" y="3656"/>
                    <a:pt x="10049" y="3656"/>
                    <a:pt x="9752" y="3644"/>
                  </a:cubicBezTo>
                  <a:cubicBezTo>
                    <a:pt x="9049" y="3632"/>
                    <a:pt x="8347" y="3596"/>
                    <a:pt x="7692" y="3549"/>
                  </a:cubicBezTo>
                  <a:cubicBezTo>
                    <a:pt x="7025" y="3525"/>
                    <a:pt x="6382" y="3477"/>
                    <a:pt x="5775" y="3418"/>
                  </a:cubicBezTo>
                  <a:cubicBezTo>
                    <a:pt x="5168" y="3370"/>
                    <a:pt x="4584" y="3311"/>
                    <a:pt x="4048" y="3239"/>
                  </a:cubicBezTo>
                  <a:cubicBezTo>
                    <a:pt x="2977" y="3108"/>
                    <a:pt x="2096" y="2941"/>
                    <a:pt x="1489" y="2763"/>
                  </a:cubicBezTo>
                  <a:cubicBezTo>
                    <a:pt x="1191" y="2680"/>
                    <a:pt x="953" y="2572"/>
                    <a:pt x="798" y="2477"/>
                  </a:cubicBezTo>
                  <a:cubicBezTo>
                    <a:pt x="727" y="2441"/>
                    <a:pt x="679" y="2382"/>
                    <a:pt x="667" y="2334"/>
                  </a:cubicBezTo>
                  <a:cubicBezTo>
                    <a:pt x="659" y="2301"/>
                    <a:pt x="656" y="2286"/>
                    <a:pt x="656" y="2279"/>
                  </a:cubicBezTo>
                  <a:lnTo>
                    <a:pt x="656" y="2279"/>
                  </a:lnTo>
                  <a:cubicBezTo>
                    <a:pt x="657" y="2287"/>
                    <a:pt x="661" y="2307"/>
                    <a:pt x="679" y="2334"/>
                  </a:cubicBezTo>
                  <a:cubicBezTo>
                    <a:pt x="703" y="2358"/>
                    <a:pt x="762" y="2406"/>
                    <a:pt x="834" y="2441"/>
                  </a:cubicBezTo>
                  <a:cubicBezTo>
                    <a:pt x="977" y="2513"/>
                    <a:pt x="1215" y="2560"/>
                    <a:pt x="1512" y="2596"/>
                  </a:cubicBezTo>
                  <a:cubicBezTo>
                    <a:pt x="2132" y="2691"/>
                    <a:pt x="3025" y="2715"/>
                    <a:pt x="4072" y="2751"/>
                  </a:cubicBezTo>
                  <a:cubicBezTo>
                    <a:pt x="4608" y="2763"/>
                    <a:pt x="5180" y="2763"/>
                    <a:pt x="5787" y="2775"/>
                  </a:cubicBezTo>
                  <a:cubicBezTo>
                    <a:pt x="6394" y="2775"/>
                    <a:pt x="7037" y="2799"/>
                    <a:pt x="7704" y="2799"/>
                  </a:cubicBezTo>
                  <a:lnTo>
                    <a:pt x="8871" y="2799"/>
                  </a:lnTo>
                  <a:cubicBezTo>
                    <a:pt x="8335" y="2382"/>
                    <a:pt x="7942" y="1870"/>
                    <a:pt x="7680" y="1382"/>
                  </a:cubicBezTo>
                  <a:lnTo>
                    <a:pt x="7585" y="1382"/>
                  </a:lnTo>
                  <a:cubicBezTo>
                    <a:pt x="7466" y="1382"/>
                    <a:pt x="7287" y="1394"/>
                    <a:pt x="7085" y="1406"/>
                  </a:cubicBezTo>
                  <a:cubicBezTo>
                    <a:pt x="6780" y="1423"/>
                    <a:pt x="6404" y="1434"/>
                    <a:pt x="6006" y="1434"/>
                  </a:cubicBezTo>
                  <a:cubicBezTo>
                    <a:pt x="5860" y="1434"/>
                    <a:pt x="5711" y="1433"/>
                    <a:pt x="5561" y="1429"/>
                  </a:cubicBezTo>
                  <a:cubicBezTo>
                    <a:pt x="4465" y="1406"/>
                    <a:pt x="3382" y="1334"/>
                    <a:pt x="3382" y="1334"/>
                  </a:cubicBezTo>
                  <a:cubicBezTo>
                    <a:pt x="3382" y="1334"/>
                    <a:pt x="4465" y="1203"/>
                    <a:pt x="5525" y="1013"/>
                  </a:cubicBezTo>
                  <a:cubicBezTo>
                    <a:pt x="5715" y="977"/>
                    <a:pt x="5906" y="929"/>
                    <a:pt x="6096" y="894"/>
                  </a:cubicBezTo>
                  <a:cubicBezTo>
                    <a:pt x="3858" y="810"/>
                    <a:pt x="2203" y="513"/>
                    <a:pt x="11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7"/>
            <p:cNvSpPr/>
            <p:nvPr/>
          </p:nvSpPr>
          <p:spPr>
            <a:xfrm>
              <a:off x="5303025" y="2089375"/>
              <a:ext cx="184575" cy="357200"/>
            </a:xfrm>
            <a:custGeom>
              <a:avLst/>
              <a:gdLst/>
              <a:ahLst/>
              <a:cxnLst/>
              <a:rect l="l" t="t" r="r" b="b"/>
              <a:pathLst>
                <a:path w="7383" h="14288" extrusionOk="0">
                  <a:moveTo>
                    <a:pt x="5621" y="0"/>
                  </a:moveTo>
                  <a:cubicBezTo>
                    <a:pt x="5573" y="953"/>
                    <a:pt x="5275" y="2513"/>
                    <a:pt x="5168" y="3013"/>
                  </a:cubicBezTo>
                  <a:cubicBezTo>
                    <a:pt x="5287" y="3144"/>
                    <a:pt x="5406" y="3287"/>
                    <a:pt x="5478" y="3465"/>
                  </a:cubicBezTo>
                  <a:cubicBezTo>
                    <a:pt x="5787" y="4096"/>
                    <a:pt x="5775" y="4799"/>
                    <a:pt x="5418" y="5573"/>
                  </a:cubicBezTo>
                  <a:cubicBezTo>
                    <a:pt x="4978" y="6549"/>
                    <a:pt x="4382" y="7120"/>
                    <a:pt x="3680" y="7275"/>
                  </a:cubicBezTo>
                  <a:cubicBezTo>
                    <a:pt x="3550" y="7303"/>
                    <a:pt x="3424" y="7316"/>
                    <a:pt x="3302" y="7316"/>
                  </a:cubicBezTo>
                  <a:cubicBezTo>
                    <a:pt x="3166" y="7316"/>
                    <a:pt x="3037" y="7300"/>
                    <a:pt x="2918" y="7275"/>
                  </a:cubicBezTo>
                  <a:cubicBezTo>
                    <a:pt x="1965" y="9168"/>
                    <a:pt x="417" y="13193"/>
                    <a:pt x="1" y="14288"/>
                  </a:cubicBezTo>
                  <a:cubicBezTo>
                    <a:pt x="703" y="14276"/>
                    <a:pt x="1525" y="14217"/>
                    <a:pt x="2346" y="14109"/>
                  </a:cubicBezTo>
                  <a:lnTo>
                    <a:pt x="2596" y="10668"/>
                  </a:lnTo>
                  <a:lnTo>
                    <a:pt x="3335" y="13943"/>
                  </a:lnTo>
                  <a:cubicBezTo>
                    <a:pt x="3692" y="13871"/>
                    <a:pt x="4025" y="13800"/>
                    <a:pt x="4335" y="13693"/>
                  </a:cubicBezTo>
                  <a:lnTo>
                    <a:pt x="3370" y="8430"/>
                  </a:lnTo>
                  <a:lnTo>
                    <a:pt x="4608" y="11502"/>
                  </a:lnTo>
                  <a:lnTo>
                    <a:pt x="4287" y="8394"/>
                  </a:lnTo>
                  <a:lnTo>
                    <a:pt x="4025" y="7513"/>
                  </a:lnTo>
                  <a:lnTo>
                    <a:pt x="4930" y="8859"/>
                  </a:lnTo>
                  <a:lnTo>
                    <a:pt x="5871" y="7954"/>
                  </a:lnTo>
                  <a:lnTo>
                    <a:pt x="5561" y="6954"/>
                  </a:lnTo>
                  <a:lnTo>
                    <a:pt x="6073" y="7740"/>
                  </a:lnTo>
                  <a:lnTo>
                    <a:pt x="6573" y="7263"/>
                  </a:lnTo>
                  <a:lnTo>
                    <a:pt x="5537" y="5549"/>
                  </a:lnTo>
                  <a:lnTo>
                    <a:pt x="6823" y="7025"/>
                  </a:lnTo>
                  <a:lnTo>
                    <a:pt x="7192" y="6668"/>
                  </a:lnTo>
                  <a:lnTo>
                    <a:pt x="5990" y="5037"/>
                  </a:lnTo>
                  <a:lnTo>
                    <a:pt x="7359" y="5037"/>
                  </a:lnTo>
                  <a:lnTo>
                    <a:pt x="5537" y="1727"/>
                  </a:lnTo>
                  <a:lnTo>
                    <a:pt x="7383" y="3691"/>
                  </a:lnTo>
                  <a:lnTo>
                    <a:pt x="7383" y="2775"/>
                  </a:lnTo>
                  <a:cubicBezTo>
                    <a:pt x="7311" y="2715"/>
                    <a:pt x="7252" y="2620"/>
                    <a:pt x="7252" y="2513"/>
                  </a:cubicBezTo>
                  <a:cubicBezTo>
                    <a:pt x="7252" y="2417"/>
                    <a:pt x="7311" y="2322"/>
                    <a:pt x="7383" y="2263"/>
                  </a:cubicBezTo>
                  <a:lnTo>
                    <a:pt x="7383" y="1584"/>
                  </a:lnTo>
                  <a:cubicBezTo>
                    <a:pt x="7323" y="1608"/>
                    <a:pt x="7252" y="1620"/>
                    <a:pt x="7180" y="1620"/>
                  </a:cubicBezTo>
                  <a:cubicBezTo>
                    <a:pt x="6906" y="1620"/>
                    <a:pt x="6704" y="1405"/>
                    <a:pt x="6704" y="1132"/>
                  </a:cubicBezTo>
                  <a:cubicBezTo>
                    <a:pt x="6704" y="870"/>
                    <a:pt x="6930" y="655"/>
                    <a:pt x="7180" y="655"/>
                  </a:cubicBezTo>
                  <a:cubicBezTo>
                    <a:pt x="7252" y="655"/>
                    <a:pt x="7323" y="667"/>
                    <a:pt x="7383" y="703"/>
                  </a:cubicBezTo>
                  <a:lnTo>
                    <a:pt x="7383" y="0"/>
                  </a:ln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7"/>
            <p:cNvSpPr/>
            <p:nvPr/>
          </p:nvSpPr>
          <p:spPr>
            <a:xfrm>
              <a:off x="4945550" y="1572950"/>
              <a:ext cx="67000" cy="26800"/>
            </a:xfrm>
            <a:custGeom>
              <a:avLst/>
              <a:gdLst/>
              <a:ahLst/>
              <a:cxnLst/>
              <a:rect l="l" t="t" r="r" b="b"/>
              <a:pathLst>
                <a:path w="2680" h="1072" extrusionOk="0">
                  <a:moveTo>
                    <a:pt x="405" y="0"/>
                  </a:moveTo>
                  <a:lnTo>
                    <a:pt x="0" y="1072"/>
                  </a:lnTo>
                  <a:lnTo>
                    <a:pt x="2417"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7"/>
            <p:cNvSpPr/>
            <p:nvPr/>
          </p:nvSpPr>
          <p:spPr>
            <a:xfrm>
              <a:off x="4991675" y="1449725"/>
              <a:ext cx="52125" cy="27400"/>
            </a:xfrm>
            <a:custGeom>
              <a:avLst/>
              <a:gdLst/>
              <a:ahLst/>
              <a:cxnLst/>
              <a:rect l="l" t="t" r="r" b="b"/>
              <a:pathLst>
                <a:path w="2085" h="1096" extrusionOk="0">
                  <a:moveTo>
                    <a:pt x="418" y="0"/>
                  </a:moveTo>
                  <a:lnTo>
                    <a:pt x="1" y="1095"/>
                  </a:lnTo>
                  <a:lnTo>
                    <a:pt x="1822" y="1095"/>
                  </a:lnTo>
                  <a:lnTo>
                    <a:pt x="20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7"/>
            <p:cNvSpPr/>
            <p:nvPr/>
          </p:nvSpPr>
          <p:spPr>
            <a:xfrm>
              <a:off x="5298575" y="1490800"/>
              <a:ext cx="57175" cy="27100"/>
            </a:xfrm>
            <a:custGeom>
              <a:avLst/>
              <a:gdLst/>
              <a:ahLst/>
              <a:cxnLst/>
              <a:rect l="l" t="t" r="r" b="b"/>
              <a:pathLst>
                <a:path w="2287" h="1084" extrusionOk="0">
                  <a:moveTo>
                    <a:pt x="0" y="0"/>
                  </a:moveTo>
                  <a:lnTo>
                    <a:pt x="274" y="1084"/>
                  </a:lnTo>
                  <a:lnTo>
                    <a:pt x="2286" y="1084"/>
                  </a:lnTo>
                  <a:lnTo>
                    <a:pt x="18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7"/>
            <p:cNvSpPr/>
            <p:nvPr/>
          </p:nvSpPr>
          <p:spPr>
            <a:xfrm>
              <a:off x="5047350" y="1191050"/>
              <a:ext cx="237550" cy="199450"/>
            </a:xfrm>
            <a:custGeom>
              <a:avLst/>
              <a:gdLst/>
              <a:ahLst/>
              <a:cxnLst/>
              <a:rect l="l" t="t" r="r" b="b"/>
              <a:pathLst>
                <a:path w="9502" h="7978" extrusionOk="0">
                  <a:moveTo>
                    <a:pt x="4775" y="286"/>
                  </a:moveTo>
                  <a:cubicBezTo>
                    <a:pt x="5025" y="286"/>
                    <a:pt x="5287" y="286"/>
                    <a:pt x="5549" y="310"/>
                  </a:cubicBezTo>
                  <a:cubicBezTo>
                    <a:pt x="5799" y="310"/>
                    <a:pt x="6049" y="322"/>
                    <a:pt x="6287" y="334"/>
                  </a:cubicBezTo>
                  <a:cubicBezTo>
                    <a:pt x="6775" y="346"/>
                    <a:pt x="7227" y="382"/>
                    <a:pt x="7608" y="429"/>
                  </a:cubicBezTo>
                  <a:cubicBezTo>
                    <a:pt x="8382" y="489"/>
                    <a:pt x="8906" y="584"/>
                    <a:pt x="8906" y="584"/>
                  </a:cubicBezTo>
                  <a:cubicBezTo>
                    <a:pt x="8906" y="584"/>
                    <a:pt x="8382" y="679"/>
                    <a:pt x="7608" y="751"/>
                  </a:cubicBezTo>
                  <a:cubicBezTo>
                    <a:pt x="7227" y="786"/>
                    <a:pt x="6763" y="810"/>
                    <a:pt x="6287" y="834"/>
                  </a:cubicBezTo>
                  <a:cubicBezTo>
                    <a:pt x="6049" y="834"/>
                    <a:pt x="5799" y="870"/>
                    <a:pt x="5549" y="870"/>
                  </a:cubicBezTo>
                  <a:cubicBezTo>
                    <a:pt x="5287" y="870"/>
                    <a:pt x="5025" y="870"/>
                    <a:pt x="4775" y="882"/>
                  </a:cubicBezTo>
                  <a:cubicBezTo>
                    <a:pt x="4513" y="882"/>
                    <a:pt x="4251" y="882"/>
                    <a:pt x="4001" y="870"/>
                  </a:cubicBezTo>
                  <a:cubicBezTo>
                    <a:pt x="3739" y="870"/>
                    <a:pt x="3489" y="858"/>
                    <a:pt x="3251" y="834"/>
                  </a:cubicBezTo>
                  <a:cubicBezTo>
                    <a:pt x="2763" y="822"/>
                    <a:pt x="2310" y="798"/>
                    <a:pt x="1929" y="751"/>
                  </a:cubicBezTo>
                  <a:cubicBezTo>
                    <a:pt x="1155" y="691"/>
                    <a:pt x="631" y="584"/>
                    <a:pt x="631" y="584"/>
                  </a:cubicBezTo>
                  <a:cubicBezTo>
                    <a:pt x="631" y="584"/>
                    <a:pt x="1155" y="501"/>
                    <a:pt x="1929" y="429"/>
                  </a:cubicBezTo>
                  <a:cubicBezTo>
                    <a:pt x="2310" y="393"/>
                    <a:pt x="2774" y="370"/>
                    <a:pt x="3251" y="334"/>
                  </a:cubicBezTo>
                  <a:cubicBezTo>
                    <a:pt x="3489" y="334"/>
                    <a:pt x="3739" y="310"/>
                    <a:pt x="4001" y="310"/>
                  </a:cubicBezTo>
                  <a:cubicBezTo>
                    <a:pt x="4251" y="310"/>
                    <a:pt x="4513" y="310"/>
                    <a:pt x="4775" y="286"/>
                  </a:cubicBezTo>
                  <a:close/>
                  <a:moveTo>
                    <a:pt x="4751" y="1"/>
                  </a:moveTo>
                  <a:cubicBezTo>
                    <a:pt x="1941" y="1"/>
                    <a:pt x="238" y="286"/>
                    <a:pt x="0" y="334"/>
                  </a:cubicBezTo>
                  <a:lnTo>
                    <a:pt x="274" y="7978"/>
                  </a:lnTo>
                  <a:lnTo>
                    <a:pt x="1465" y="7978"/>
                  </a:lnTo>
                  <a:lnTo>
                    <a:pt x="1465" y="2727"/>
                  </a:lnTo>
                  <a:cubicBezTo>
                    <a:pt x="1465" y="2584"/>
                    <a:pt x="1584" y="2441"/>
                    <a:pt x="1751" y="2441"/>
                  </a:cubicBezTo>
                  <a:lnTo>
                    <a:pt x="7751" y="2441"/>
                  </a:lnTo>
                  <a:cubicBezTo>
                    <a:pt x="7894" y="2441"/>
                    <a:pt x="8025" y="2560"/>
                    <a:pt x="8025" y="2727"/>
                  </a:cubicBezTo>
                  <a:lnTo>
                    <a:pt x="8025" y="7978"/>
                  </a:lnTo>
                  <a:lnTo>
                    <a:pt x="9240" y="7978"/>
                  </a:lnTo>
                  <a:lnTo>
                    <a:pt x="9501" y="334"/>
                  </a:lnTo>
                  <a:cubicBezTo>
                    <a:pt x="9251" y="286"/>
                    <a:pt x="7573" y="1"/>
                    <a:pt x="47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7"/>
            <p:cNvSpPr/>
            <p:nvPr/>
          </p:nvSpPr>
          <p:spPr>
            <a:xfrm>
              <a:off x="4914300" y="1654800"/>
              <a:ext cx="77400" cy="26800"/>
            </a:xfrm>
            <a:custGeom>
              <a:avLst/>
              <a:gdLst/>
              <a:ahLst/>
              <a:cxnLst/>
              <a:rect l="l" t="t" r="r" b="b"/>
              <a:pathLst>
                <a:path w="3096" h="1072" extrusionOk="0">
                  <a:moveTo>
                    <a:pt x="417" y="0"/>
                  </a:moveTo>
                  <a:lnTo>
                    <a:pt x="0" y="1072"/>
                  </a:lnTo>
                  <a:lnTo>
                    <a:pt x="2834" y="1072"/>
                  </a:lnTo>
                  <a:lnTo>
                    <a:pt x="30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7"/>
            <p:cNvSpPr/>
            <p:nvPr/>
          </p:nvSpPr>
          <p:spPr>
            <a:xfrm>
              <a:off x="4896125" y="1695875"/>
              <a:ext cx="85450" cy="34550"/>
            </a:xfrm>
            <a:custGeom>
              <a:avLst/>
              <a:gdLst/>
              <a:ahLst/>
              <a:cxnLst/>
              <a:rect l="l" t="t" r="r" b="b"/>
              <a:pathLst>
                <a:path w="3418" h="1382" extrusionOk="0">
                  <a:moveTo>
                    <a:pt x="525" y="0"/>
                  </a:moveTo>
                  <a:lnTo>
                    <a:pt x="1" y="1382"/>
                  </a:lnTo>
                  <a:lnTo>
                    <a:pt x="3061" y="1382"/>
                  </a:lnTo>
                  <a:lnTo>
                    <a:pt x="3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7"/>
            <p:cNvSpPr/>
            <p:nvPr/>
          </p:nvSpPr>
          <p:spPr>
            <a:xfrm>
              <a:off x="4930075" y="1614025"/>
              <a:ext cx="72050" cy="26800"/>
            </a:xfrm>
            <a:custGeom>
              <a:avLst/>
              <a:gdLst/>
              <a:ahLst/>
              <a:cxnLst/>
              <a:rect l="l" t="t" r="r" b="b"/>
              <a:pathLst>
                <a:path w="2882" h="1072" extrusionOk="0">
                  <a:moveTo>
                    <a:pt x="393" y="0"/>
                  </a:moveTo>
                  <a:lnTo>
                    <a:pt x="0" y="1072"/>
                  </a:lnTo>
                  <a:lnTo>
                    <a:pt x="2608" y="1072"/>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7"/>
            <p:cNvSpPr/>
            <p:nvPr/>
          </p:nvSpPr>
          <p:spPr>
            <a:xfrm>
              <a:off x="5329825" y="1614025"/>
              <a:ext cx="72350" cy="26800"/>
            </a:xfrm>
            <a:custGeom>
              <a:avLst/>
              <a:gdLst/>
              <a:ahLst/>
              <a:cxnLst/>
              <a:rect l="l" t="t" r="r" b="b"/>
              <a:pathLst>
                <a:path w="2894" h="1072" extrusionOk="0">
                  <a:moveTo>
                    <a:pt x="0" y="0"/>
                  </a:moveTo>
                  <a:lnTo>
                    <a:pt x="274" y="1072"/>
                  </a:lnTo>
                  <a:lnTo>
                    <a:pt x="2894" y="1072"/>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7"/>
            <p:cNvSpPr/>
            <p:nvPr/>
          </p:nvSpPr>
          <p:spPr>
            <a:xfrm>
              <a:off x="5347375" y="1413700"/>
              <a:ext cx="64325" cy="177425"/>
            </a:xfrm>
            <a:custGeom>
              <a:avLst/>
              <a:gdLst/>
              <a:ahLst/>
              <a:cxnLst/>
              <a:rect l="l" t="t" r="r" b="b"/>
              <a:pathLst>
                <a:path w="2573" h="7097" extrusionOk="0">
                  <a:moveTo>
                    <a:pt x="1" y="0"/>
                  </a:moveTo>
                  <a:lnTo>
                    <a:pt x="2573" y="7096"/>
                  </a:lnTo>
                  <a:lnTo>
                    <a:pt x="2573" y="3679"/>
                  </a:lnTo>
                  <a:cubicBezTo>
                    <a:pt x="2573" y="1941"/>
                    <a:pt x="1465" y="6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7"/>
            <p:cNvSpPr/>
            <p:nvPr/>
          </p:nvSpPr>
          <p:spPr>
            <a:xfrm>
              <a:off x="5288150" y="1449725"/>
              <a:ext cx="52125" cy="27400"/>
            </a:xfrm>
            <a:custGeom>
              <a:avLst/>
              <a:gdLst/>
              <a:ahLst/>
              <a:cxnLst/>
              <a:rect l="l" t="t" r="r" b="b"/>
              <a:pathLst>
                <a:path w="2085" h="1096" extrusionOk="0">
                  <a:moveTo>
                    <a:pt x="0" y="0"/>
                  </a:moveTo>
                  <a:lnTo>
                    <a:pt x="274" y="1095"/>
                  </a:lnTo>
                  <a:lnTo>
                    <a:pt x="2084" y="1095"/>
                  </a:lnTo>
                  <a:lnTo>
                    <a:pt x="16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7"/>
            <p:cNvSpPr/>
            <p:nvPr/>
          </p:nvSpPr>
          <p:spPr>
            <a:xfrm>
              <a:off x="5350650" y="1695875"/>
              <a:ext cx="85450" cy="34550"/>
            </a:xfrm>
            <a:custGeom>
              <a:avLst/>
              <a:gdLst/>
              <a:ahLst/>
              <a:cxnLst/>
              <a:rect l="l" t="t" r="r" b="b"/>
              <a:pathLst>
                <a:path w="3418" h="1382" extrusionOk="0">
                  <a:moveTo>
                    <a:pt x="1" y="0"/>
                  </a:moveTo>
                  <a:lnTo>
                    <a:pt x="346" y="1382"/>
                  </a:lnTo>
                  <a:lnTo>
                    <a:pt x="3418" y="1382"/>
                  </a:lnTo>
                  <a:lnTo>
                    <a:pt x="28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7"/>
            <p:cNvSpPr/>
            <p:nvPr/>
          </p:nvSpPr>
          <p:spPr>
            <a:xfrm>
              <a:off x="5340250" y="1654800"/>
              <a:ext cx="77400" cy="26800"/>
            </a:xfrm>
            <a:custGeom>
              <a:avLst/>
              <a:gdLst/>
              <a:ahLst/>
              <a:cxnLst/>
              <a:rect l="l" t="t" r="r" b="b"/>
              <a:pathLst>
                <a:path w="3096" h="1072" extrusionOk="0">
                  <a:moveTo>
                    <a:pt x="0" y="0"/>
                  </a:moveTo>
                  <a:lnTo>
                    <a:pt x="274" y="1072"/>
                  </a:lnTo>
                  <a:lnTo>
                    <a:pt x="3096" y="1072"/>
                  </a:lnTo>
                  <a:lnTo>
                    <a:pt x="267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7"/>
            <p:cNvSpPr/>
            <p:nvPr/>
          </p:nvSpPr>
          <p:spPr>
            <a:xfrm>
              <a:off x="5276850" y="1404775"/>
              <a:ext cx="47925" cy="31275"/>
            </a:xfrm>
            <a:custGeom>
              <a:avLst/>
              <a:gdLst/>
              <a:ahLst/>
              <a:cxnLst/>
              <a:rect l="l" t="t" r="r" b="b"/>
              <a:pathLst>
                <a:path w="1917" h="1251" extrusionOk="0">
                  <a:moveTo>
                    <a:pt x="0" y="0"/>
                  </a:moveTo>
                  <a:lnTo>
                    <a:pt x="321" y="1250"/>
                  </a:lnTo>
                  <a:lnTo>
                    <a:pt x="1917" y="1250"/>
                  </a:lnTo>
                  <a:lnTo>
                    <a:pt x="14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7"/>
            <p:cNvSpPr/>
            <p:nvPr/>
          </p:nvSpPr>
          <p:spPr>
            <a:xfrm>
              <a:off x="4783325" y="1169925"/>
              <a:ext cx="765900" cy="1432625"/>
            </a:xfrm>
            <a:custGeom>
              <a:avLst/>
              <a:gdLst/>
              <a:ahLst/>
              <a:cxnLst/>
              <a:rect l="l" t="t" r="r" b="b"/>
              <a:pathLst>
                <a:path w="30636" h="57305" extrusionOk="0">
                  <a:moveTo>
                    <a:pt x="18038" y="3858"/>
                  </a:moveTo>
                  <a:lnTo>
                    <a:pt x="18038" y="7227"/>
                  </a:lnTo>
                  <a:lnTo>
                    <a:pt x="17776" y="4215"/>
                  </a:lnTo>
                  <a:lnTo>
                    <a:pt x="17372" y="8775"/>
                  </a:lnTo>
                  <a:lnTo>
                    <a:pt x="13264" y="8775"/>
                  </a:lnTo>
                  <a:lnTo>
                    <a:pt x="12859" y="4215"/>
                  </a:lnTo>
                  <a:lnTo>
                    <a:pt x="12597" y="7227"/>
                  </a:lnTo>
                  <a:lnTo>
                    <a:pt x="12597" y="3858"/>
                  </a:lnTo>
                  <a:close/>
                  <a:moveTo>
                    <a:pt x="15312" y="857"/>
                  </a:moveTo>
                  <a:cubicBezTo>
                    <a:pt x="18134" y="857"/>
                    <a:pt x="19824" y="1131"/>
                    <a:pt x="20062" y="1179"/>
                  </a:cubicBezTo>
                  <a:lnTo>
                    <a:pt x="19801" y="8823"/>
                  </a:lnTo>
                  <a:lnTo>
                    <a:pt x="18586" y="8823"/>
                  </a:lnTo>
                  <a:lnTo>
                    <a:pt x="18586" y="3572"/>
                  </a:lnTo>
                  <a:cubicBezTo>
                    <a:pt x="18586" y="3429"/>
                    <a:pt x="18467" y="3286"/>
                    <a:pt x="18312" y="3286"/>
                  </a:cubicBezTo>
                  <a:lnTo>
                    <a:pt x="12312" y="3286"/>
                  </a:lnTo>
                  <a:cubicBezTo>
                    <a:pt x="12157" y="3286"/>
                    <a:pt x="12026" y="3405"/>
                    <a:pt x="12026" y="3572"/>
                  </a:cubicBezTo>
                  <a:lnTo>
                    <a:pt x="12026" y="8823"/>
                  </a:lnTo>
                  <a:lnTo>
                    <a:pt x="10823" y="8823"/>
                  </a:lnTo>
                  <a:lnTo>
                    <a:pt x="10549" y="1179"/>
                  </a:lnTo>
                  <a:cubicBezTo>
                    <a:pt x="10811" y="1131"/>
                    <a:pt x="12490" y="857"/>
                    <a:pt x="15312" y="857"/>
                  </a:cubicBezTo>
                  <a:close/>
                  <a:moveTo>
                    <a:pt x="19158" y="9394"/>
                  </a:moveTo>
                  <a:lnTo>
                    <a:pt x="19241" y="9716"/>
                  </a:lnTo>
                  <a:lnTo>
                    <a:pt x="11371" y="9716"/>
                  </a:lnTo>
                  <a:lnTo>
                    <a:pt x="11454" y="9394"/>
                  </a:lnTo>
                  <a:close/>
                  <a:moveTo>
                    <a:pt x="10883" y="9394"/>
                  </a:moveTo>
                  <a:lnTo>
                    <a:pt x="10573" y="10644"/>
                  </a:lnTo>
                  <a:lnTo>
                    <a:pt x="8978" y="10644"/>
                  </a:lnTo>
                  <a:lnTo>
                    <a:pt x="9454" y="9394"/>
                  </a:lnTo>
                  <a:close/>
                  <a:moveTo>
                    <a:pt x="21182" y="9394"/>
                  </a:moveTo>
                  <a:lnTo>
                    <a:pt x="21658" y="10644"/>
                  </a:lnTo>
                  <a:lnTo>
                    <a:pt x="20062" y="10644"/>
                  </a:lnTo>
                  <a:lnTo>
                    <a:pt x="19753" y="9394"/>
                  </a:lnTo>
                  <a:close/>
                  <a:moveTo>
                    <a:pt x="19396" y="10275"/>
                  </a:moveTo>
                  <a:lnTo>
                    <a:pt x="19539" y="10882"/>
                  </a:lnTo>
                  <a:lnTo>
                    <a:pt x="11073" y="10882"/>
                  </a:lnTo>
                  <a:lnTo>
                    <a:pt x="11228" y="10275"/>
                  </a:lnTo>
                  <a:close/>
                  <a:moveTo>
                    <a:pt x="19693" y="11454"/>
                  </a:moveTo>
                  <a:lnTo>
                    <a:pt x="19836" y="12061"/>
                  </a:lnTo>
                  <a:lnTo>
                    <a:pt x="10776" y="12061"/>
                  </a:lnTo>
                  <a:lnTo>
                    <a:pt x="10930" y="11454"/>
                  </a:lnTo>
                  <a:close/>
                  <a:moveTo>
                    <a:pt x="10418" y="11216"/>
                  </a:moveTo>
                  <a:lnTo>
                    <a:pt x="10156" y="12287"/>
                  </a:lnTo>
                  <a:lnTo>
                    <a:pt x="8347" y="12287"/>
                  </a:lnTo>
                  <a:lnTo>
                    <a:pt x="8752" y="11216"/>
                  </a:lnTo>
                  <a:close/>
                  <a:moveTo>
                    <a:pt x="21860" y="11216"/>
                  </a:moveTo>
                  <a:lnTo>
                    <a:pt x="22265" y="12287"/>
                  </a:lnTo>
                  <a:lnTo>
                    <a:pt x="20467" y="12287"/>
                  </a:lnTo>
                  <a:lnTo>
                    <a:pt x="20193" y="11216"/>
                  </a:lnTo>
                  <a:close/>
                  <a:moveTo>
                    <a:pt x="19979" y="12621"/>
                  </a:moveTo>
                  <a:lnTo>
                    <a:pt x="20122" y="13240"/>
                  </a:lnTo>
                  <a:lnTo>
                    <a:pt x="10478" y="13240"/>
                  </a:lnTo>
                  <a:lnTo>
                    <a:pt x="10633" y="12621"/>
                  </a:lnTo>
                  <a:close/>
                  <a:moveTo>
                    <a:pt x="10002" y="12847"/>
                  </a:moveTo>
                  <a:lnTo>
                    <a:pt x="9740" y="13919"/>
                  </a:lnTo>
                  <a:lnTo>
                    <a:pt x="7728" y="13919"/>
                  </a:lnTo>
                  <a:lnTo>
                    <a:pt x="8132" y="12847"/>
                  </a:lnTo>
                  <a:close/>
                  <a:moveTo>
                    <a:pt x="22491" y="12847"/>
                  </a:moveTo>
                  <a:lnTo>
                    <a:pt x="22896" y="13919"/>
                  </a:lnTo>
                  <a:lnTo>
                    <a:pt x="20884" y="13919"/>
                  </a:lnTo>
                  <a:lnTo>
                    <a:pt x="20610" y="12847"/>
                  </a:lnTo>
                  <a:close/>
                  <a:moveTo>
                    <a:pt x="20277" y="13799"/>
                  </a:moveTo>
                  <a:lnTo>
                    <a:pt x="20420" y="14407"/>
                  </a:lnTo>
                  <a:lnTo>
                    <a:pt x="10180" y="14407"/>
                  </a:lnTo>
                  <a:lnTo>
                    <a:pt x="10335" y="13799"/>
                  </a:lnTo>
                  <a:close/>
                  <a:moveTo>
                    <a:pt x="9585" y="14466"/>
                  </a:moveTo>
                  <a:lnTo>
                    <a:pt x="9323" y="15538"/>
                  </a:lnTo>
                  <a:lnTo>
                    <a:pt x="7097" y="15538"/>
                  </a:lnTo>
                  <a:lnTo>
                    <a:pt x="7501" y="14466"/>
                  </a:lnTo>
                  <a:close/>
                  <a:moveTo>
                    <a:pt x="23110" y="14490"/>
                  </a:moveTo>
                  <a:lnTo>
                    <a:pt x="23515" y="15562"/>
                  </a:lnTo>
                  <a:lnTo>
                    <a:pt x="21301" y="15562"/>
                  </a:lnTo>
                  <a:lnTo>
                    <a:pt x="21027" y="14490"/>
                  </a:lnTo>
                  <a:close/>
                  <a:moveTo>
                    <a:pt x="20574" y="14978"/>
                  </a:moveTo>
                  <a:lnTo>
                    <a:pt x="20717" y="15585"/>
                  </a:lnTo>
                  <a:lnTo>
                    <a:pt x="9883" y="15585"/>
                  </a:lnTo>
                  <a:lnTo>
                    <a:pt x="10037" y="14978"/>
                  </a:lnTo>
                  <a:close/>
                  <a:moveTo>
                    <a:pt x="20872" y="16133"/>
                  </a:moveTo>
                  <a:lnTo>
                    <a:pt x="21015" y="16752"/>
                  </a:lnTo>
                  <a:lnTo>
                    <a:pt x="9585" y="16752"/>
                  </a:lnTo>
                  <a:lnTo>
                    <a:pt x="9740" y="16133"/>
                  </a:lnTo>
                  <a:close/>
                  <a:moveTo>
                    <a:pt x="22563" y="9751"/>
                  </a:moveTo>
                  <a:lnTo>
                    <a:pt x="22563" y="9751"/>
                  </a:lnTo>
                  <a:cubicBezTo>
                    <a:pt x="24027" y="10406"/>
                    <a:pt x="25135" y="11668"/>
                    <a:pt x="25135" y="13430"/>
                  </a:cubicBezTo>
                  <a:lnTo>
                    <a:pt x="25135" y="16847"/>
                  </a:lnTo>
                  <a:lnTo>
                    <a:pt x="22563" y="9751"/>
                  </a:lnTo>
                  <a:close/>
                  <a:moveTo>
                    <a:pt x="9168" y="16121"/>
                  </a:moveTo>
                  <a:lnTo>
                    <a:pt x="8906" y="17193"/>
                  </a:lnTo>
                  <a:lnTo>
                    <a:pt x="6489" y="17193"/>
                  </a:lnTo>
                  <a:lnTo>
                    <a:pt x="6894" y="16121"/>
                  </a:lnTo>
                  <a:close/>
                  <a:moveTo>
                    <a:pt x="23730" y="16121"/>
                  </a:moveTo>
                  <a:lnTo>
                    <a:pt x="24123" y="17193"/>
                  </a:lnTo>
                  <a:lnTo>
                    <a:pt x="21717" y="17193"/>
                  </a:lnTo>
                  <a:lnTo>
                    <a:pt x="21444" y="16121"/>
                  </a:lnTo>
                  <a:close/>
                  <a:moveTo>
                    <a:pt x="10037" y="2679"/>
                  </a:moveTo>
                  <a:lnTo>
                    <a:pt x="10097" y="4251"/>
                  </a:lnTo>
                  <a:cubicBezTo>
                    <a:pt x="9895" y="4263"/>
                    <a:pt x="9621" y="4286"/>
                    <a:pt x="9287" y="4334"/>
                  </a:cubicBezTo>
                  <a:cubicBezTo>
                    <a:pt x="8573" y="4417"/>
                    <a:pt x="7585" y="4620"/>
                    <a:pt x="6692" y="5048"/>
                  </a:cubicBezTo>
                  <a:cubicBezTo>
                    <a:pt x="6477" y="5156"/>
                    <a:pt x="6263" y="5275"/>
                    <a:pt x="6061" y="5406"/>
                  </a:cubicBezTo>
                  <a:cubicBezTo>
                    <a:pt x="5870" y="5537"/>
                    <a:pt x="5656" y="5668"/>
                    <a:pt x="5489" y="5810"/>
                  </a:cubicBezTo>
                  <a:cubicBezTo>
                    <a:pt x="5311" y="5941"/>
                    <a:pt x="5156" y="6096"/>
                    <a:pt x="5001" y="6239"/>
                  </a:cubicBezTo>
                  <a:cubicBezTo>
                    <a:pt x="4858" y="6370"/>
                    <a:pt x="4739" y="6537"/>
                    <a:pt x="4596" y="6656"/>
                  </a:cubicBezTo>
                  <a:cubicBezTo>
                    <a:pt x="4477" y="6787"/>
                    <a:pt x="4382" y="6930"/>
                    <a:pt x="4287" y="7025"/>
                  </a:cubicBezTo>
                  <a:cubicBezTo>
                    <a:pt x="4203" y="7132"/>
                    <a:pt x="4120" y="7251"/>
                    <a:pt x="4060" y="7322"/>
                  </a:cubicBezTo>
                  <a:cubicBezTo>
                    <a:pt x="3941" y="7489"/>
                    <a:pt x="3870" y="7596"/>
                    <a:pt x="3870" y="7596"/>
                  </a:cubicBezTo>
                  <a:cubicBezTo>
                    <a:pt x="3870" y="7596"/>
                    <a:pt x="3941" y="7501"/>
                    <a:pt x="4096" y="7358"/>
                  </a:cubicBezTo>
                  <a:cubicBezTo>
                    <a:pt x="4168" y="7287"/>
                    <a:pt x="4239" y="7192"/>
                    <a:pt x="4346" y="7084"/>
                  </a:cubicBezTo>
                  <a:cubicBezTo>
                    <a:pt x="4453" y="7001"/>
                    <a:pt x="4572" y="6882"/>
                    <a:pt x="4703" y="6763"/>
                  </a:cubicBezTo>
                  <a:cubicBezTo>
                    <a:pt x="4834" y="6656"/>
                    <a:pt x="4989" y="6525"/>
                    <a:pt x="5156" y="6418"/>
                  </a:cubicBezTo>
                  <a:cubicBezTo>
                    <a:pt x="5311" y="6299"/>
                    <a:pt x="5477" y="6179"/>
                    <a:pt x="5668" y="6072"/>
                  </a:cubicBezTo>
                  <a:cubicBezTo>
                    <a:pt x="5846" y="5953"/>
                    <a:pt x="6061" y="5870"/>
                    <a:pt x="6251" y="5775"/>
                  </a:cubicBezTo>
                  <a:cubicBezTo>
                    <a:pt x="6466" y="5691"/>
                    <a:pt x="6668" y="5620"/>
                    <a:pt x="6894" y="5537"/>
                  </a:cubicBezTo>
                  <a:cubicBezTo>
                    <a:pt x="6942" y="5525"/>
                    <a:pt x="6978" y="5513"/>
                    <a:pt x="7025" y="5513"/>
                  </a:cubicBezTo>
                  <a:cubicBezTo>
                    <a:pt x="4561" y="6584"/>
                    <a:pt x="2906" y="8787"/>
                    <a:pt x="2906" y="11394"/>
                  </a:cubicBezTo>
                  <a:lnTo>
                    <a:pt x="2906" y="17478"/>
                  </a:lnTo>
                  <a:cubicBezTo>
                    <a:pt x="2656" y="17431"/>
                    <a:pt x="2370" y="17407"/>
                    <a:pt x="2084" y="17383"/>
                  </a:cubicBezTo>
                  <a:lnTo>
                    <a:pt x="2084" y="9942"/>
                  </a:lnTo>
                  <a:cubicBezTo>
                    <a:pt x="2084" y="5787"/>
                    <a:pt x="5823" y="2893"/>
                    <a:pt x="10037" y="2679"/>
                  </a:cubicBezTo>
                  <a:close/>
                  <a:moveTo>
                    <a:pt x="21325" y="2739"/>
                  </a:moveTo>
                  <a:cubicBezTo>
                    <a:pt x="23789" y="3060"/>
                    <a:pt x="25992" y="4274"/>
                    <a:pt x="27301" y="6120"/>
                  </a:cubicBezTo>
                  <a:cubicBezTo>
                    <a:pt x="27968" y="7334"/>
                    <a:pt x="28194" y="8870"/>
                    <a:pt x="28194" y="11061"/>
                  </a:cubicBezTo>
                  <a:lnTo>
                    <a:pt x="28194" y="17431"/>
                  </a:lnTo>
                  <a:cubicBezTo>
                    <a:pt x="28028" y="17443"/>
                    <a:pt x="27861" y="17478"/>
                    <a:pt x="27718" y="17490"/>
                  </a:cubicBezTo>
                  <a:lnTo>
                    <a:pt x="27718" y="11406"/>
                  </a:lnTo>
                  <a:cubicBezTo>
                    <a:pt x="27718" y="8799"/>
                    <a:pt x="26063" y="6596"/>
                    <a:pt x="23587" y="5525"/>
                  </a:cubicBezTo>
                  <a:lnTo>
                    <a:pt x="23587" y="5525"/>
                  </a:lnTo>
                  <a:cubicBezTo>
                    <a:pt x="23634" y="5537"/>
                    <a:pt x="23682" y="5560"/>
                    <a:pt x="23730" y="5560"/>
                  </a:cubicBezTo>
                  <a:cubicBezTo>
                    <a:pt x="23944" y="5620"/>
                    <a:pt x="24158" y="5703"/>
                    <a:pt x="24361" y="5798"/>
                  </a:cubicBezTo>
                  <a:cubicBezTo>
                    <a:pt x="24563" y="5894"/>
                    <a:pt x="24765" y="5989"/>
                    <a:pt x="24944" y="6096"/>
                  </a:cubicBezTo>
                  <a:cubicBezTo>
                    <a:pt x="25135" y="6191"/>
                    <a:pt x="25301" y="6310"/>
                    <a:pt x="25468" y="6430"/>
                  </a:cubicBezTo>
                  <a:cubicBezTo>
                    <a:pt x="25635" y="6537"/>
                    <a:pt x="25766" y="6668"/>
                    <a:pt x="25908" y="6775"/>
                  </a:cubicBezTo>
                  <a:cubicBezTo>
                    <a:pt x="26051" y="6894"/>
                    <a:pt x="26170" y="7001"/>
                    <a:pt x="26266" y="7108"/>
                  </a:cubicBezTo>
                  <a:cubicBezTo>
                    <a:pt x="26373" y="7192"/>
                    <a:pt x="26468" y="7299"/>
                    <a:pt x="26528" y="7370"/>
                  </a:cubicBezTo>
                  <a:cubicBezTo>
                    <a:pt x="26670" y="7525"/>
                    <a:pt x="26742" y="7608"/>
                    <a:pt x="26742" y="7608"/>
                  </a:cubicBezTo>
                  <a:cubicBezTo>
                    <a:pt x="26742" y="7608"/>
                    <a:pt x="26670" y="7525"/>
                    <a:pt x="26551" y="7334"/>
                  </a:cubicBezTo>
                  <a:cubicBezTo>
                    <a:pt x="26492" y="7251"/>
                    <a:pt x="26420" y="7144"/>
                    <a:pt x="26325" y="7037"/>
                  </a:cubicBezTo>
                  <a:cubicBezTo>
                    <a:pt x="26242" y="6941"/>
                    <a:pt x="26135" y="6811"/>
                    <a:pt x="26016" y="6668"/>
                  </a:cubicBezTo>
                  <a:cubicBezTo>
                    <a:pt x="25897" y="6537"/>
                    <a:pt x="25766" y="6382"/>
                    <a:pt x="25611" y="6251"/>
                  </a:cubicBezTo>
                  <a:cubicBezTo>
                    <a:pt x="25468" y="6108"/>
                    <a:pt x="25301" y="5953"/>
                    <a:pt x="25123" y="5822"/>
                  </a:cubicBezTo>
                  <a:cubicBezTo>
                    <a:pt x="24944" y="5668"/>
                    <a:pt x="24754" y="5548"/>
                    <a:pt x="24563" y="5417"/>
                  </a:cubicBezTo>
                  <a:cubicBezTo>
                    <a:pt x="24349" y="5298"/>
                    <a:pt x="24146" y="5167"/>
                    <a:pt x="23920" y="5060"/>
                  </a:cubicBezTo>
                  <a:cubicBezTo>
                    <a:pt x="23027" y="4632"/>
                    <a:pt x="22039" y="4441"/>
                    <a:pt x="21325" y="4346"/>
                  </a:cubicBezTo>
                  <a:cubicBezTo>
                    <a:pt x="21289" y="4346"/>
                    <a:pt x="21253" y="4334"/>
                    <a:pt x="21205" y="4334"/>
                  </a:cubicBezTo>
                  <a:lnTo>
                    <a:pt x="21325" y="2739"/>
                  </a:lnTo>
                  <a:close/>
                  <a:moveTo>
                    <a:pt x="21086" y="5715"/>
                  </a:moveTo>
                  <a:cubicBezTo>
                    <a:pt x="24063" y="6072"/>
                    <a:pt x="26861" y="8144"/>
                    <a:pt x="26861" y="11394"/>
                  </a:cubicBezTo>
                  <a:lnTo>
                    <a:pt x="26861" y="17621"/>
                  </a:lnTo>
                  <a:cubicBezTo>
                    <a:pt x="26528" y="17705"/>
                    <a:pt x="26242" y="17776"/>
                    <a:pt x="25968" y="17848"/>
                  </a:cubicBezTo>
                  <a:lnTo>
                    <a:pt x="25968" y="13418"/>
                  </a:lnTo>
                  <a:cubicBezTo>
                    <a:pt x="25968" y="11204"/>
                    <a:pt x="24420" y="9394"/>
                    <a:pt x="22218" y="8716"/>
                  </a:cubicBezTo>
                  <a:lnTo>
                    <a:pt x="22218" y="8716"/>
                  </a:lnTo>
                  <a:cubicBezTo>
                    <a:pt x="22301" y="8727"/>
                    <a:pt x="22384" y="8739"/>
                    <a:pt x="22456" y="8751"/>
                  </a:cubicBezTo>
                  <a:cubicBezTo>
                    <a:pt x="22622" y="8799"/>
                    <a:pt x="22801" y="8846"/>
                    <a:pt x="22968" y="8906"/>
                  </a:cubicBezTo>
                  <a:cubicBezTo>
                    <a:pt x="23146" y="8966"/>
                    <a:pt x="23289" y="9037"/>
                    <a:pt x="23456" y="9108"/>
                  </a:cubicBezTo>
                  <a:cubicBezTo>
                    <a:pt x="23622" y="9204"/>
                    <a:pt x="23765" y="9275"/>
                    <a:pt x="23920" y="9382"/>
                  </a:cubicBezTo>
                  <a:cubicBezTo>
                    <a:pt x="24063" y="9466"/>
                    <a:pt x="24182" y="9573"/>
                    <a:pt x="24313" y="9680"/>
                  </a:cubicBezTo>
                  <a:cubicBezTo>
                    <a:pt x="24432" y="9787"/>
                    <a:pt x="24551" y="9882"/>
                    <a:pt x="24658" y="9978"/>
                  </a:cubicBezTo>
                  <a:lnTo>
                    <a:pt x="24932" y="10240"/>
                  </a:lnTo>
                  <a:cubicBezTo>
                    <a:pt x="25015" y="10323"/>
                    <a:pt x="25075" y="10406"/>
                    <a:pt x="25123" y="10466"/>
                  </a:cubicBezTo>
                  <a:cubicBezTo>
                    <a:pt x="25230" y="10585"/>
                    <a:pt x="25289" y="10656"/>
                    <a:pt x="25289" y="10656"/>
                  </a:cubicBezTo>
                  <a:lnTo>
                    <a:pt x="25146" y="10442"/>
                  </a:lnTo>
                  <a:cubicBezTo>
                    <a:pt x="25111" y="10359"/>
                    <a:pt x="25063" y="10275"/>
                    <a:pt x="24992" y="10180"/>
                  </a:cubicBezTo>
                  <a:cubicBezTo>
                    <a:pt x="24908" y="10097"/>
                    <a:pt x="24837" y="9978"/>
                    <a:pt x="24765" y="9870"/>
                  </a:cubicBezTo>
                  <a:cubicBezTo>
                    <a:pt x="24670" y="9763"/>
                    <a:pt x="24575" y="9632"/>
                    <a:pt x="24468" y="9513"/>
                  </a:cubicBezTo>
                  <a:cubicBezTo>
                    <a:pt x="24349" y="9394"/>
                    <a:pt x="24230" y="9263"/>
                    <a:pt x="24099" y="9144"/>
                  </a:cubicBezTo>
                  <a:cubicBezTo>
                    <a:pt x="23956" y="9013"/>
                    <a:pt x="23813" y="8906"/>
                    <a:pt x="23658" y="8787"/>
                  </a:cubicBezTo>
                  <a:cubicBezTo>
                    <a:pt x="23503" y="8680"/>
                    <a:pt x="23337" y="8561"/>
                    <a:pt x="23158" y="8477"/>
                  </a:cubicBezTo>
                  <a:cubicBezTo>
                    <a:pt x="22980" y="8370"/>
                    <a:pt x="22801" y="8299"/>
                    <a:pt x="22622" y="8215"/>
                  </a:cubicBezTo>
                  <a:cubicBezTo>
                    <a:pt x="22444" y="8144"/>
                    <a:pt x="22253" y="8084"/>
                    <a:pt x="22075" y="8037"/>
                  </a:cubicBezTo>
                  <a:cubicBezTo>
                    <a:pt x="21896" y="7977"/>
                    <a:pt x="21717" y="7954"/>
                    <a:pt x="21551" y="7906"/>
                  </a:cubicBezTo>
                  <a:cubicBezTo>
                    <a:pt x="21384" y="7882"/>
                    <a:pt x="21217" y="7846"/>
                    <a:pt x="21075" y="7834"/>
                  </a:cubicBezTo>
                  <a:cubicBezTo>
                    <a:pt x="21015" y="7823"/>
                    <a:pt x="20955" y="7823"/>
                    <a:pt x="20908" y="7799"/>
                  </a:cubicBezTo>
                  <a:lnTo>
                    <a:pt x="21086" y="5715"/>
                  </a:lnTo>
                  <a:close/>
                  <a:moveTo>
                    <a:pt x="10133" y="5691"/>
                  </a:moveTo>
                  <a:lnTo>
                    <a:pt x="10216" y="7787"/>
                  </a:lnTo>
                  <a:cubicBezTo>
                    <a:pt x="10049" y="7799"/>
                    <a:pt x="9799" y="7811"/>
                    <a:pt x="9525" y="7858"/>
                  </a:cubicBezTo>
                  <a:cubicBezTo>
                    <a:pt x="9383" y="7870"/>
                    <a:pt x="9228" y="7906"/>
                    <a:pt x="9049" y="7930"/>
                  </a:cubicBezTo>
                  <a:cubicBezTo>
                    <a:pt x="8883" y="7965"/>
                    <a:pt x="8704" y="8013"/>
                    <a:pt x="8525" y="8073"/>
                  </a:cubicBezTo>
                  <a:cubicBezTo>
                    <a:pt x="8347" y="8120"/>
                    <a:pt x="8168" y="8192"/>
                    <a:pt x="7978" y="8251"/>
                  </a:cubicBezTo>
                  <a:cubicBezTo>
                    <a:pt x="7799" y="8323"/>
                    <a:pt x="7609" y="8394"/>
                    <a:pt x="7442" y="8501"/>
                  </a:cubicBezTo>
                  <a:cubicBezTo>
                    <a:pt x="7263" y="8585"/>
                    <a:pt x="7097" y="8704"/>
                    <a:pt x="6942" y="8811"/>
                  </a:cubicBezTo>
                  <a:cubicBezTo>
                    <a:pt x="6787" y="8930"/>
                    <a:pt x="6620" y="9049"/>
                    <a:pt x="6501" y="9168"/>
                  </a:cubicBezTo>
                  <a:cubicBezTo>
                    <a:pt x="6370" y="9287"/>
                    <a:pt x="6251" y="9418"/>
                    <a:pt x="6132" y="9537"/>
                  </a:cubicBezTo>
                  <a:cubicBezTo>
                    <a:pt x="6013" y="9656"/>
                    <a:pt x="5918" y="9799"/>
                    <a:pt x="5835" y="9894"/>
                  </a:cubicBezTo>
                  <a:cubicBezTo>
                    <a:pt x="5751" y="10013"/>
                    <a:pt x="5668" y="10120"/>
                    <a:pt x="5608" y="10216"/>
                  </a:cubicBezTo>
                  <a:cubicBezTo>
                    <a:pt x="5537" y="10299"/>
                    <a:pt x="5489" y="10394"/>
                    <a:pt x="5454" y="10466"/>
                  </a:cubicBezTo>
                  <a:cubicBezTo>
                    <a:pt x="5358" y="10597"/>
                    <a:pt x="5311" y="10692"/>
                    <a:pt x="5311" y="10692"/>
                  </a:cubicBezTo>
                  <a:cubicBezTo>
                    <a:pt x="5311" y="10692"/>
                    <a:pt x="5370" y="10609"/>
                    <a:pt x="5477" y="10490"/>
                  </a:cubicBezTo>
                  <a:cubicBezTo>
                    <a:pt x="5537" y="10430"/>
                    <a:pt x="5596" y="10347"/>
                    <a:pt x="5668" y="10275"/>
                  </a:cubicBezTo>
                  <a:cubicBezTo>
                    <a:pt x="5739" y="10192"/>
                    <a:pt x="5835" y="10097"/>
                    <a:pt x="5942" y="10001"/>
                  </a:cubicBezTo>
                  <a:cubicBezTo>
                    <a:pt x="6037" y="9918"/>
                    <a:pt x="6144" y="9811"/>
                    <a:pt x="6275" y="9704"/>
                  </a:cubicBezTo>
                  <a:cubicBezTo>
                    <a:pt x="6418" y="9620"/>
                    <a:pt x="6537" y="9501"/>
                    <a:pt x="6680" y="9406"/>
                  </a:cubicBezTo>
                  <a:cubicBezTo>
                    <a:pt x="6811" y="9299"/>
                    <a:pt x="6978" y="9227"/>
                    <a:pt x="7144" y="9144"/>
                  </a:cubicBezTo>
                  <a:cubicBezTo>
                    <a:pt x="7311" y="9061"/>
                    <a:pt x="7466" y="8977"/>
                    <a:pt x="7632" y="8930"/>
                  </a:cubicBezTo>
                  <a:cubicBezTo>
                    <a:pt x="7799" y="8870"/>
                    <a:pt x="7978" y="8823"/>
                    <a:pt x="8144" y="8787"/>
                  </a:cubicBezTo>
                  <a:cubicBezTo>
                    <a:pt x="8216" y="8763"/>
                    <a:pt x="8299" y="8751"/>
                    <a:pt x="8382" y="8739"/>
                  </a:cubicBezTo>
                  <a:lnTo>
                    <a:pt x="8382" y="8739"/>
                  </a:lnTo>
                  <a:cubicBezTo>
                    <a:pt x="6156" y="9418"/>
                    <a:pt x="4632" y="11252"/>
                    <a:pt x="4632" y="13442"/>
                  </a:cubicBezTo>
                  <a:lnTo>
                    <a:pt x="4632" y="17871"/>
                  </a:lnTo>
                  <a:cubicBezTo>
                    <a:pt x="4370" y="17800"/>
                    <a:pt x="4072" y="17729"/>
                    <a:pt x="3739" y="17657"/>
                  </a:cubicBezTo>
                  <a:lnTo>
                    <a:pt x="3739" y="11418"/>
                  </a:lnTo>
                  <a:cubicBezTo>
                    <a:pt x="3739" y="7954"/>
                    <a:pt x="6930" y="5822"/>
                    <a:pt x="10133" y="5691"/>
                  </a:cubicBezTo>
                  <a:close/>
                  <a:moveTo>
                    <a:pt x="21170" y="17312"/>
                  </a:moveTo>
                  <a:lnTo>
                    <a:pt x="21313" y="17919"/>
                  </a:lnTo>
                  <a:lnTo>
                    <a:pt x="9287" y="17919"/>
                  </a:lnTo>
                  <a:lnTo>
                    <a:pt x="9442" y="17312"/>
                  </a:lnTo>
                  <a:close/>
                  <a:moveTo>
                    <a:pt x="8799" y="9489"/>
                  </a:moveTo>
                  <a:lnTo>
                    <a:pt x="5501" y="18181"/>
                  </a:lnTo>
                  <a:cubicBezTo>
                    <a:pt x="5489" y="18181"/>
                    <a:pt x="5477" y="18157"/>
                    <a:pt x="5465" y="18157"/>
                  </a:cubicBezTo>
                  <a:lnTo>
                    <a:pt x="5465" y="13430"/>
                  </a:lnTo>
                  <a:cubicBezTo>
                    <a:pt x="5465" y="11394"/>
                    <a:pt x="6978" y="10001"/>
                    <a:pt x="8799" y="9489"/>
                  </a:cubicBezTo>
                  <a:close/>
                  <a:moveTo>
                    <a:pt x="8752" y="17764"/>
                  </a:moveTo>
                  <a:lnTo>
                    <a:pt x="8490" y="18824"/>
                  </a:lnTo>
                  <a:lnTo>
                    <a:pt x="5870" y="18824"/>
                  </a:lnTo>
                  <a:lnTo>
                    <a:pt x="6263" y="17764"/>
                  </a:lnTo>
                  <a:close/>
                  <a:moveTo>
                    <a:pt x="24349" y="17764"/>
                  </a:moveTo>
                  <a:lnTo>
                    <a:pt x="24754" y="18836"/>
                  </a:lnTo>
                  <a:lnTo>
                    <a:pt x="22134" y="18836"/>
                  </a:lnTo>
                  <a:lnTo>
                    <a:pt x="21860" y="17764"/>
                  </a:lnTo>
                  <a:close/>
                  <a:moveTo>
                    <a:pt x="21467" y="18491"/>
                  </a:moveTo>
                  <a:lnTo>
                    <a:pt x="21610" y="19098"/>
                  </a:lnTo>
                  <a:lnTo>
                    <a:pt x="8990" y="19098"/>
                  </a:lnTo>
                  <a:lnTo>
                    <a:pt x="9144" y="18491"/>
                  </a:lnTo>
                  <a:close/>
                  <a:moveTo>
                    <a:pt x="21765" y="19669"/>
                  </a:moveTo>
                  <a:lnTo>
                    <a:pt x="21908" y="20276"/>
                  </a:lnTo>
                  <a:lnTo>
                    <a:pt x="8692" y="20276"/>
                  </a:lnTo>
                  <a:lnTo>
                    <a:pt x="8847" y="19669"/>
                  </a:lnTo>
                  <a:close/>
                  <a:moveTo>
                    <a:pt x="8347" y="19395"/>
                  </a:moveTo>
                  <a:lnTo>
                    <a:pt x="8085" y="20467"/>
                  </a:lnTo>
                  <a:lnTo>
                    <a:pt x="5251" y="20467"/>
                  </a:lnTo>
                  <a:lnTo>
                    <a:pt x="5656" y="19395"/>
                  </a:lnTo>
                  <a:close/>
                  <a:moveTo>
                    <a:pt x="24980" y="19395"/>
                  </a:moveTo>
                  <a:lnTo>
                    <a:pt x="25373" y="20467"/>
                  </a:lnTo>
                  <a:lnTo>
                    <a:pt x="22551" y="20467"/>
                  </a:lnTo>
                  <a:lnTo>
                    <a:pt x="22277" y="19395"/>
                  </a:lnTo>
                  <a:close/>
                  <a:moveTo>
                    <a:pt x="22063" y="20824"/>
                  </a:moveTo>
                  <a:lnTo>
                    <a:pt x="22206" y="21431"/>
                  </a:lnTo>
                  <a:lnTo>
                    <a:pt x="8394" y="21431"/>
                  </a:lnTo>
                  <a:lnTo>
                    <a:pt x="8549" y="20824"/>
                  </a:lnTo>
                  <a:close/>
                  <a:moveTo>
                    <a:pt x="7930" y="21038"/>
                  </a:moveTo>
                  <a:lnTo>
                    <a:pt x="7573" y="22420"/>
                  </a:lnTo>
                  <a:lnTo>
                    <a:pt x="4513" y="22420"/>
                  </a:lnTo>
                  <a:lnTo>
                    <a:pt x="5037" y="21038"/>
                  </a:lnTo>
                  <a:close/>
                  <a:moveTo>
                    <a:pt x="22360" y="22003"/>
                  </a:moveTo>
                  <a:lnTo>
                    <a:pt x="22456" y="22420"/>
                  </a:lnTo>
                  <a:lnTo>
                    <a:pt x="8144" y="22420"/>
                  </a:lnTo>
                  <a:lnTo>
                    <a:pt x="8251" y="22003"/>
                  </a:lnTo>
                  <a:close/>
                  <a:moveTo>
                    <a:pt x="25575" y="21038"/>
                  </a:moveTo>
                  <a:lnTo>
                    <a:pt x="26087" y="22420"/>
                  </a:lnTo>
                  <a:lnTo>
                    <a:pt x="23039" y="22420"/>
                  </a:lnTo>
                  <a:lnTo>
                    <a:pt x="22682" y="21038"/>
                  </a:lnTo>
                  <a:close/>
                  <a:moveTo>
                    <a:pt x="29302" y="17919"/>
                  </a:moveTo>
                  <a:cubicBezTo>
                    <a:pt x="29361" y="18002"/>
                    <a:pt x="29397" y="18074"/>
                    <a:pt x="29397" y="18181"/>
                  </a:cubicBezTo>
                  <a:cubicBezTo>
                    <a:pt x="29409" y="18550"/>
                    <a:pt x="29409" y="19372"/>
                    <a:pt x="29409" y="19943"/>
                  </a:cubicBezTo>
                  <a:cubicBezTo>
                    <a:pt x="28825" y="20419"/>
                    <a:pt x="28409" y="21419"/>
                    <a:pt x="28278" y="22682"/>
                  </a:cubicBezTo>
                  <a:lnTo>
                    <a:pt x="26790" y="22682"/>
                  </a:lnTo>
                  <a:cubicBezTo>
                    <a:pt x="26790" y="22658"/>
                    <a:pt x="26790" y="22622"/>
                    <a:pt x="26778" y="22598"/>
                  </a:cubicBezTo>
                  <a:lnTo>
                    <a:pt x="25492" y="19217"/>
                  </a:lnTo>
                  <a:cubicBezTo>
                    <a:pt x="25587" y="19169"/>
                    <a:pt x="25718" y="19110"/>
                    <a:pt x="25897" y="19038"/>
                  </a:cubicBezTo>
                  <a:cubicBezTo>
                    <a:pt x="26230" y="18895"/>
                    <a:pt x="26670" y="18729"/>
                    <a:pt x="27135" y="18574"/>
                  </a:cubicBezTo>
                  <a:cubicBezTo>
                    <a:pt x="27599" y="18431"/>
                    <a:pt x="28052" y="18312"/>
                    <a:pt x="28409" y="18252"/>
                  </a:cubicBezTo>
                  <a:cubicBezTo>
                    <a:pt x="28587" y="18217"/>
                    <a:pt x="28742" y="18193"/>
                    <a:pt x="28849" y="18193"/>
                  </a:cubicBezTo>
                  <a:cubicBezTo>
                    <a:pt x="28945" y="18181"/>
                    <a:pt x="29004" y="18181"/>
                    <a:pt x="29004" y="18181"/>
                  </a:cubicBezTo>
                  <a:cubicBezTo>
                    <a:pt x="29004" y="18181"/>
                    <a:pt x="28945" y="18181"/>
                    <a:pt x="28849" y="18157"/>
                  </a:cubicBezTo>
                  <a:cubicBezTo>
                    <a:pt x="28742" y="18145"/>
                    <a:pt x="28587" y="18145"/>
                    <a:pt x="28397" y="18133"/>
                  </a:cubicBezTo>
                  <a:cubicBezTo>
                    <a:pt x="28315" y="18131"/>
                    <a:pt x="28228" y="18129"/>
                    <a:pt x="28136" y="18129"/>
                  </a:cubicBezTo>
                  <a:cubicBezTo>
                    <a:pt x="27837" y="18129"/>
                    <a:pt x="27490" y="18145"/>
                    <a:pt x="27135" y="18181"/>
                  </a:cubicBezTo>
                  <a:cubicBezTo>
                    <a:pt x="27730" y="18062"/>
                    <a:pt x="28456" y="17955"/>
                    <a:pt x="29302" y="17919"/>
                  </a:cubicBezTo>
                  <a:close/>
                  <a:moveTo>
                    <a:pt x="858" y="17895"/>
                  </a:moveTo>
                  <a:cubicBezTo>
                    <a:pt x="1917" y="17907"/>
                    <a:pt x="2822" y="18026"/>
                    <a:pt x="3525" y="18181"/>
                  </a:cubicBezTo>
                  <a:lnTo>
                    <a:pt x="3489" y="18181"/>
                  </a:lnTo>
                  <a:cubicBezTo>
                    <a:pt x="3107" y="18145"/>
                    <a:pt x="2725" y="18129"/>
                    <a:pt x="2407" y="18129"/>
                  </a:cubicBezTo>
                  <a:cubicBezTo>
                    <a:pt x="2308" y="18129"/>
                    <a:pt x="2216" y="18131"/>
                    <a:pt x="2132" y="18133"/>
                  </a:cubicBezTo>
                  <a:cubicBezTo>
                    <a:pt x="1953" y="18133"/>
                    <a:pt x="1786" y="18145"/>
                    <a:pt x="1679" y="18157"/>
                  </a:cubicBezTo>
                  <a:cubicBezTo>
                    <a:pt x="1584" y="18169"/>
                    <a:pt x="1524" y="18169"/>
                    <a:pt x="1524" y="18169"/>
                  </a:cubicBezTo>
                  <a:cubicBezTo>
                    <a:pt x="1524" y="18169"/>
                    <a:pt x="1584" y="18193"/>
                    <a:pt x="1679" y="18193"/>
                  </a:cubicBezTo>
                  <a:cubicBezTo>
                    <a:pt x="1786" y="18205"/>
                    <a:pt x="1941" y="18217"/>
                    <a:pt x="2120" y="18252"/>
                  </a:cubicBezTo>
                  <a:cubicBezTo>
                    <a:pt x="2477" y="18312"/>
                    <a:pt x="2953" y="18431"/>
                    <a:pt x="3394" y="18574"/>
                  </a:cubicBezTo>
                  <a:cubicBezTo>
                    <a:pt x="3858" y="18729"/>
                    <a:pt x="4299" y="18907"/>
                    <a:pt x="4632" y="19038"/>
                  </a:cubicBezTo>
                  <a:cubicBezTo>
                    <a:pt x="4858" y="19145"/>
                    <a:pt x="5013" y="19217"/>
                    <a:pt x="5108" y="19264"/>
                  </a:cubicBezTo>
                  <a:lnTo>
                    <a:pt x="3846" y="22610"/>
                  </a:lnTo>
                  <a:cubicBezTo>
                    <a:pt x="3822" y="22634"/>
                    <a:pt x="3822" y="22670"/>
                    <a:pt x="3822" y="22693"/>
                  </a:cubicBezTo>
                  <a:lnTo>
                    <a:pt x="2334" y="22693"/>
                  </a:lnTo>
                  <a:cubicBezTo>
                    <a:pt x="2179" y="21169"/>
                    <a:pt x="1596" y="20015"/>
                    <a:pt x="834" y="19741"/>
                  </a:cubicBezTo>
                  <a:lnTo>
                    <a:pt x="834" y="17895"/>
                  </a:lnTo>
                  <a:close/>
                  <a:moveTo>
                    <a:pt x="15312" y="22789"/>
                  </a:moveTo>
                  <a:cubicBezTo>
                    <a:pt x="15812" y="22789"/>
                    <a:pt x="16312" y="22789"/>
                    <a:pt x="16800" y="22801"/>
                  </a:cubicBezTo>
                  <a:cubicBezTo>
                    <a:pt x="17300" y="22801"/>
                    <a:pt x="17776" y="22824"/>
                    <a:pt x="18229" y="22836"/>
                  </a:cubicBezTo>
                  <a:cubicBezTo>
                    <a:pt x="19170" y="22848"/>
                    <a:pt x="20027" y="22884"/>
                    <a:pt x="20777" y="22920"/>
                  </a:cubicBezTo>
                  <a:cubicBezTo>
                    <a:pt x="22265" y="22979"/>
                    <a:pt x="23265" y="23086"/>
                    <a:pt x="23265" y="23086"/>
                  </a:cubicBezTo>
                  <a:cubicBezTo>
                    <a:pt x="23265" y="23086"/>
                    <a:pt x="22265" y="23182"/>
                    <a:pt x="20777" y="23253"/>
                  </a:cubicBezTo>
                  <a:cubicBezTo>
                    <a:pt x="20015" y="23277"/>
                    <a:pt x="19158" y="23313"/>
                    <a:pt x="18229" y="23336"/>
                  </a:cubicBezTo>
                  <a:cubicBezTo>
                    <a:pt x="17776" y="23336"/>
                    <a:pt x="17276" y="23372"/>
                    <a:pt x="16800" y="23372"/>
                  </a:cubicBezTo>
                  <a:cubicBezTo>
                    <a:pt x="16312" y="23372"/>
                    <a:pt x="15824" y="23372"/>
                    <a:pt x="15312" y="23384"/>
                  </a:cubicBezTo>
                  <a:cubicBezTo>
                    <a:pt x="14824" y="23384"/>
                    <a:pt x="14324" y="23384"/>
                    <a:pt x="13824" y="23372"/>
                  </a:cubicBezTo>
                  <a:cubicBezTo>
                    <a:pt x="13335" y="23372"/>
                    <a:pt x="12859" y="23360"/>
                    <a:pt x="12395" y="23336"/>
                  </a:cubicBezTo>
                  <a:cubicBezTo>
                    <a:pt x="11466" y="23324"/>
                    <a:pt x="10597" y="23289"/>
                    <a:pt x="9859" y="23253"/>
                  </a:cubicBezTo>
                  <a:cubicBezTo>
                    <a:pt x="8371" y="23193"/>
                    <a:pt x="7370" y="23086"/>
                    <a:pt x="7370" y="23086"/>
                  </a:cubicBezTo>
                  <a:cubicBezTo>
                    <a:pt x="7370" y="23086"/>
                    <a:pt x="8371" y="23003"/>
                    <a:pt x="9859" y="22920"/>
                  </a:cubicBezTo>
                  <a:cubicBezTo>
                    <a:pt x="10597" y="22896"/>
                    <a:pt x="11466" y="22860"/>
                    <a:pt x="12395" y="22836"/>
                  </a:cubicBezTo>
                  <a:cubicBezTo>
                    <a:pt x="12859" y="22836"/>
                    <a:pt x="13347" y="22801"/>
                    <a:pt x="13824" y="22801"/>
                  </a:cubicBezTo>
                  <a:cubicBezTo>
                    <a:pt x="14324" y="22801"/>
                    <a:pt x="14812" y="22801"/>
                    <a:pt x="15312" y="22789"/>
                  </a:cubicBezTo>
                  <a:close/>
                  <a:moveTo>
                    <a:pt x="822" y="20753"/>
                  </a:moveTo>
                  <a:cubicBezTo>
                    <a:pt x="1179" y="21193"/>
                    <a:pt x="1536" y="22205"/>
                    <a:pt x="1536" y="23598"/>
                  </a:cubicBezTo>
                  <a:cubicBezTo>
                    <a:pt x="1536" y="24979"/>
                    <a:pt x="1179" y="25991"/>
                    <a:pt x="822" y="26432"/>
                  </a:cubicBezTo>
                  <a:lnTo>
                    <a:pt x="822" y="20753"/>
                  </a:lnTo>
                  <a:close/>
                  <a:moveTo>
                    <a:pt x="28266" y="22789"/>
                  </a:moveTo>
                  <a:lnTo>
                    <a:pt x="28266" y="22789"/>
                  </a:lnTo>
                  <a:cubicBezTo>
                    <a:pt x="28230" y="23039"/>
                    <a:pt x="28230" y="23313"/>
                    <a:pt x="28230" y="23574"/>
                  </a:cubicBezTo>
                  <a:cubicBezTo>
                    <a:pt x="28230" y="25253"/>
                    <a:pt x="28706" y="26622"/>
                    <a:pt x="29409" y="27206"/>
                  </a:cubicBezTo>
                  <a:lnTo>
                    <a:pt x="29409" y="27968"/>
                  </a:lnTo>
                  <a:cubicBezTo>
                    <a:pt x="29409" y="28123"/>
                    <a:pt x="29052" y="28206"/>
                    <a:pt x="28290" y="28254"/>
                  </a:cubicBezTo>
                  <a:lnTo>
                    <a:pt x="27301" y="25599"/>
                  </a:lnTo>
                  <a:lnTo>
                    <a:pt x="26242" y="27730"/>
                  </a:lnTo>
                  <a:cubicBezTo>
                    <a:pt x="25301" y="26706"/>
                    <a:pt x="23801" y="25337"/>
                    <a:pt x="21670" y="24325"/>
                  </a:cubicBezTo>
                  <a:lnTo>
                    <a:pt x="28266" y="22789"/>
                  </a:lnTo>
                  <a:close/>
                  <a:moveTo>
                    <a:pt x="12145" y="24777"/>
                  </a:moveTo>
                  <a:cubicBezTo>
                    <a:pt x="12990" y="24860"/>
                    <a:pt x="13943" y="24884"/>
                    <a:pt x="14895" y="24884"/>
                  </a:cubicBezTo>
                  <a:lnTo>
                    <a:pt x="14895" y="28206"/>
                  </a:lnTo>
                  <a:cubicBezTo>
                    <a:pt x="14562" y="28206"/>
                    <a:pt x="14169" y="28218"/>
                    <a:pt x="13728" y="28254"/>
                  </a:cubicBezTo>
                  <a:lnTo>
                    <a:pt x="13466" y="25349"/>
                  </a:lnTo>
                  <a:lnTo>
                    <a:pt x="13204" y="28301"/>
                  </a:lnTo>
                  <a:cubicBezTo>
                    <a:pt x="12859" y="28325"/>
                    <a:pt x="12502" y="28349"/>
                    <a:pt x="12145" y="28397"/>
                  </a:cubicBezTo>
                  <a:lnTo>
                    <a:pt x="12145" y="24777"/>
                  </a:lnTo>
                  <a:close/>
                  <a:moveTo>
                    <a:pt x="18491" y="24741"/>
                  </a:moveTo>
                  <a:lnTo>
                    <a:pt x="18491" y="28408"/>
                  </a:lnTo>
                  <a:cubicBezTo>
                    <a:pt x="18134" y="28373"/>
                    <a:pt x="17788" y="28325"/>
                    <a:pt x="17443" y="28313"/>
                  </a:cubicBezTo>
                  <a:lnTo>
                    <a:pt x="17181" y="25360"/>
                  </a:lnTo>
                  <a:lnTo>
                    <a:pt x="16919" y="28266"/>
                  </a:lnTo>
                  <a:cubicBezTo>
                    <a:pt x="16479" y="28218"/>
                    <a:pt x="16074" y="28218"/>
                    <a:pt x="15729" y="28206"/>
                  </a:cubicBezTo>
                  <a:lnTo>
                    <a:pt x="15729" y="24884"/>
                  </a:lnTo>
                  <a:cubicBezTo>
                    <a:pt x="16705" y="24872"/>
                    <a:pt x="17634" y="24813"/>
                    <a:pt x="18491" y="24741"/>
                  </a:cubicBezTo>
                  <a:close/>
                  <a:moveTo>
                    <a:pt x="2370" y="22789"/>
                  </a:moveTo>
                  <a:lnTo>
                    <a:pt x="8966" y="24325"/>
                  </a:lnTo>
                  <a:cubicBezTo>
                    <a:pt x="6835" y="25337"/>
                    <a:pt x="5323" y="26694"/>
                    <a:pt x="4394" y="27730"/>
                  </a:cubicBezTo>
                  <a:lnTo>
                    <a:pt x="3334" y="25599"/>
                  </a:lnTo>
                  <a:lnTo>
                    <a:pt x="2203" y="28563"/>
                  </a:lnTo>
                  <a:lnTo>
                    <a:pt x="834" y="28563"/>
                  </a:lnTo>
                  <a:lnTo>
                    <a:pt x="834" y="27432"/>
                  </a:lnTo>
                  <a:cubicBezTo>
                    <a:pt x="1739" y="27087"/>
                    <a:pt x="2394" y="25551"/>
                    <a:pt x="2394" y="23574"/>
                  </a:cubicBezTo>
                  <a:cubicBezTo>
                    <a:pt x="2394" y="23313"/>
                    <a:pt x="2382" y="23039"/>
                    <a:pt x="2370" y="22789"/>
                  </a:cubicBezTo>
                  <a:close/>
                  <a:moveTo>
                    <a:pt x="10609" y="24610"/>
                  </a:moveTo>
                  <a:cubicBezTo>
                    <a:pt x="10835" y="24646"/>
                    <a:pt x="11061" y="24682"/>
                    <a:pt x="11299" y="24706"/>
                  </a:cubicBezTo>
                  <a:lnTo>
                    <a:pt x="11299" y="28527"/>
                  </a:lnTo>
                  <a:cubicBezTo>
                    <a:pt x="10918" y="28587"/>
                    <a:pt x="10537" y="28670"/>
                    <a:pt x="10168" y="28754"/>
                  </a:cubicBezTo>
                  <a:lnTo>
                    <a:pt x="9930" y="26146"/>
                  </a:lnTo>
                  <a:lnTo>
                    <a:pt x="9692" y="28873"/>
                  </a:lnTo>
                  <a:cubicBezTo>
                    <a:pt x="9299" y="28980"/>
                    <a:pt x="8930" y="29111"/>
                    <a:pt x="8561" y="29242"/>
                  </a:cubicBezTo>
                  <a:lnTo>
                    <a:pt x="8561" y="25539"/>
                  </a:lnTo>
                  <a:cubicBezTo>
                    <a:pt x="9180" y="25206"/>
                    <a:pt x="9871" y="24872"/>
                    <a:pt x="10609" y="24610"/>
                  </a:cubicBezTo>
                  <a:close/>
                  <a:moveTo>
                    <a:pt x="19884" y="24563"/>
                  </a:moveTo>
                  <a:cubicBezTo>
                    <a:pt x="20694" y="24848"/>
                    <a:pt x="21420" y="25170"/>
                    <a:pt x="22075" y="25539"/>
                  </a:cubicBezTo>
                  <a:lnTo>
                    <a:pt x="22075" y="29242"/>
                  </a:lnTo>
                  <a:cubicBezTo>
                    <a:pt x="21706" y="29111"/>
                    <a:pt x="21325" y="28992"/>
                    <a:pt x="20955" y="28897"/>
                  </a:cubicBezTo>
                  <a:lnTo>
                    <a:pt x="20717" y="26170"/>
                  </a:lnTo>
                  <a:lnTo>
                    <a:pt x="20479" y="28778"/>
                  </a:lnTo>
                  <a:cubicBezTo>
                    <a:pt x="20098" y="28682"/>
                    <a:pt x="19705" y="28611"/>
                    <a:pt x="19336" y="28527"/>
                  </a:cubicBezTo>
                  <a:lnTo>
                    <a:pt x="19336" y="24634"/>
                  </a:lnTo>
                  <a:cubicBezTo>
                    <a:pt x="19527" y="24610"/>
                    <a:pt x="19717" y="24575"/>
                    <a:pt x="19884" y="24563"/>
                  </a:cubicBezTo>
                  <a:close/>
                  <a:moveTo>
                    <a:pt x="7704" y="26051"/>
                  </a:moveTo>
                  <a:lnTo>
                    <a:pt x="7704" y="29599"/>
                  </a:lnTo>
                  <a:cubicBezTo>
                    <a:pt x="7549" y="29694"/>
                    <a:pt x="7382" y="29766"/>
                    <a:pt x="7216" y="29873"/>
                  </a:cubicBezTo>
                  <a:lnTo>
                    <a:pt x="6989" y="27384"/>
                  </a:lnTo>
                  <a:lnTo>
                    <a:pt x="6739" y="30159"/>
                  </a:lnTo>
                  <a:cubicBezTo>
                    <a:pt x="6561" y="30290"/>
                    <a:pt x="6370" y="30421"/>
                    <a:pt x="6204" y="30575"/>
                  </a:cubicBezTo>
                  <a:lnTo>
                    <a:pt x="6204" y="27182"/>
                  </a:lnTo>
                  <a:cubicBezTo>
                    <a:pt x="6644" y="26813"/>
                    <a:pt x="7144" y="26420"/>
                    <a:pt x="7704" y="26051"/>
                  </a:cubicBezTo>
                  <a:close/>
                  <a:moveTo>
                    <a:pt x="22908" y="26051"/>
                  </a:moveTo>
                  <a:cubicBezTo>
                    <a:pt x="23468" y="26420"/>
                    <a:pt x="23980" y="26813"/>
                    <a:pt x="24408" y="27182"/>
                  </a:cubicBezTo>
                  <a:lnTo>
                    <a:pt x="24408" y="30575"/>
                  </a:lnTo>
                  <a:cubicBezTo>
                    <a:pt x="24242" y="30421"/>
                    <a:pt x="24063" y="30290"/>
                    <a:pt x="23884" y="30171"/>
                  </a:cubicBezTo>
                  <a:lnTo>
                    <a:pt x="23634" y="27384"/>
                  </a:lnTo>
                  <a:lnTo>
                    <a:pt x="23408" y="29873"/>
                  </a:lnTo>
                  <a:cubicBezTo>
                    <a:pt x="23253" y="29790"/>
                    <a:pt x="23087" y="29694"/>
                    <a:pt x="22908" y="29611"/>
                  </a:cubicBezTo>
                  <a:lnTo>
                    <a:pt x="22908" y="26051"/>
                  </a:lnTo>
                  <a:close/>
                  <a:moveTo>
                    <a:pt x="25254" y="27968"/>
                  </a:moveTo>
                  <a:cubicBezTo>
                    <a:pt x="25777" y="28504"/>
                    <a:pt x="26170" y="28968"/>
                    <a:pt x="26385" y="29278"/>
                  </a:cubicBezTo>
                  <a:cubicBezTo>
                    <a:pt x="26551" y="29873"/>
                    <a:pt x="26682" y="30694"/>
                    <a:pt x="26682" y="31718"/>
                  </a:cubicBezTo>
                  <a:lnTo>
                    <a:pt x="26682" y="35945"/>
                  </a:lnTo>
                  <a:lnTo>
                    <a:pt x="26170" y="30980"/>
                  </a:lnTo>
                  <a:lnTo>
                    <a:pt x="25932" y="33278"/>
                  </a:lnTo>
                  <a:cubicBezTo>
                    <a:pt x="25825" y="32611"/>
                    <a:pt x="25587" y="32028"/>
                    <a:pt x="25254" y="31528"/>
                  </a:cubicBezTo>
                  <a:lnTo>
                    <a:pt x="25254" y="27968"/>
                  </a:lnTo>
                  <a:close/>
                  <a:moveTo>
                    <a:pt x="5358" y="27968"/>
                  </a:moveTo>
                  <a:lnTo>
                    <a:pt x="5358" y="31528"/>
                  </a:lnTo>
                  <a:cubicBezTo>
                    <a:pt x="5013" y="32028"/>
                    <a:pt x="4799" y="32611"/>
                    <a:pt x="4703" y="33278"/>
                  </a:cubicBezTo>
                  <a:lnTo>
                    <a:pt x="4465" y="30980"/>
                  </a:lnTo>
                  <a:lnTo>
                    <a:pt x="3918" y="36219"/>
                  </a:lnTo>
                  <a:lnTo>
                    <a:pt x="3156" y="36219"/>
                  </a:lnTo>
                  <a:cubicBezTo>
                    <a:pt x="3037" y="35028"/>
                    <a:pt x="2870" y="31897"/>
                    <a:pt x="4013" y="29563"/>
                  </a:cubicBezTo>
                  <a:cubicBezTo>
                    <a:pt x="4180" y="29325"/>
                    <a:pt x="4632" y="28718"/>
                    <a:pt x="5358" y="27968"/>
                  </a:cubicBezTo>
                  <a:close/>
                  <a:moveTo>
                    <a:pt x="11800" y="29313"/>
                  </a:moveTo>
                  <a:lnTo>
                    <a:pt x="11800" y="29313"/>
                  </a:lnTo>
                  <a:cubicBezTo>
                    <a:pt x="11728" y="29325"/>
                    <a:pt x="11657" y="29337"/>
                    <a:pt x="11597" y="29349"/>
                  </a:cubicBezTo>
                  <a:cubicBezTo>
                    <a:pt x="11395" y="29397"/>
                    <a:pt x="11216" y="29456"/>
                    <a:pt x="11038" y="29504"/>
                  </a:cubicBezTo>
                  <a:cubicBezTo>
                    <a:pt x="10859" y="29563"/>
                    <a:pt x="10704" y="29623"/>
                    <a:pt x="10537" y="29670"/>
                  </a:cubicBezTo>
                  <a:cubicBezTo>
                    <a:pt x="10371" y="29730"/>
                    <a:pt x="10228" y="29766"/>
                    <a:pt x="10073" y="29825"/>
                  </a:cubicBezTo>
                  <a:cubicBezTo>
                    <a:pt x="9930" y="29885"/>
                    <a:pt x="9787" y="29944"/>
                    <a:pt x="9668" y="29992"/>
                  </a:cubicBezTo>
                  <a:cubicBezTo>
                    <a:pt x="9418" y="30099"/>
                    <a:pt x="9192" y="30182"/>
                    <a:pt x="9037" y="30278"/>
                  </a:cubicBezTo>
                  <a:cubicBezTo>
                    <a:pt x="8692" y="30456"/>
                    <a:pt x="8478" y="30563"/>
                    <a:pt x="8478" y="30563"/>
                  </a:cubicBezTo>
                  <a:lnTo>
                    <a:pt x="9073" y="30444"/>
                  </a:lnTo>
                  <a:cubicBezTo>
                    <a:pt x="9275" y="30397"/>
                    <a:pt x="9490" y="30349"/>
                    <a:pt x="9764" y="30302"/>
                  </a:cubicBezTo>
                  <a:cubicBezTo>
                    <a:pt x="10026" y="30242"/>
                    <a:pt x="10311" y="30206"/>
                    <a:pt x="10645" y="30147"/>
                  </a:cubicBezTo>
                  <a:cubicBezTo>
                    <a:pt x="10966" y="30087"/>
                    <a:pt x="11311" y="30040"/>
                    <a:pt x="11680" y="29980"/>
                  </a:cubicBezTo>
                  <a:cubicBezTo>
                    <a:pt x="12050" y="29921"/>
                    <a:pt x="12442" y="29885"/>
                    <a:pt x="12847" y="29849"/>
                  </a:cubicBezTo>
                  <a:cubicBezTo>
                    <a:pt x="13240" y="29813"/>
                    <a:pt x="13657" y="29790"/>
                    <a:pt x="14097" y="29754"/>
                  </a:cubicBezTo>
                  <a:cubicBezTo>
                    <a:pt x="14526" y="29730"/>
                    <a:pt x="14955" y="29730"/>
                    <a:pt x="15383" y="29730"/>
                  </a:cubicBezTo>
                  <a:cubicBezTo>
                    <a:pt x="15824" y="29742"/>
                    <a:pt x="16252" y="29742"/>
                    <a:pt x="16681" y="29754"/>
                  </a:cubicBezTo>
                  <a:cubicBezTo>
                    <a:pt x="17122" y="29766"/>
                    <a:pt x="17538" y="29801"/>
                    <a:pt x="17931" y="29849"/>
                  </a:cubicBezTo>
                  <a:cubicBezTo>
                    <a:pt x="18146" y="29861"/>
                    <a:pt x="18336" y="29885"/>
                    <a:pt x="18527" y="29921"/>
                  </a:cubicBezTo>
                  <a:cubicBezTo>
                    <a:pt x="18729" y="29932"/>
                    <a:pt x="18919" y="29968"/>
                    <a:pt x="19098" y="29992"/>
                  </a:cubicBezTo>
                  <a:cubicBezTo>
                    <a:pt x="19467" y="30051"/>
                    <a:pt x="19824" y="30099"/>
                    <a:pt x="20134" y="30159"/>
                  </a:cubicBezTo>
                  <a:cubicBezTo>
                    <a:pt x="20467" y="30218"/>
                    <a:pt x="20765" y="30266"/>
                    <a:pt x="21015" y="30325"/>
                  </a:cubicBezTo>
                  <a:cubicBezTo>
                    <a:pt x="21289" y="30361"/>
                    <a:pt x="21503" y="30409"/>
                    <a:pt x="21706" y="30456"/>
                  </a:cubicBezTo>
                  <a:cubicBezTo>
                    <a:pt x="22075" y="30540"/>
                    <a:pt x="22301" y="30575"/>
                    <a:pt x="22301" y="30575"/>
                  </a:cubicBezTo>
                  <a:cubicBezTo>
                    <a:pt x="22301" y="30575"/>
                    <a:pt x="22098" y="30468"/>
                    <a:pt x="21741" y="30290"/>
                  </a:cubicBezTo>
                  <a:cubicBezTo>
                    <a:pt x="21563" y="30206"/>
                    <a:pt x="21360" y="30099"/>
                    <a:pt x="21110" y="30004"/>
                  </a:cubicBezTo>
                  <a:cubicBezTo>
                    <a:pt x="20991" y="29968"/>
                    <a:pt x="20836" y="29909"/>
                    <a:pt x="20705" y="29849"/>
                  </a:cubicBezTo>
                  <a:cubicBezTo>
                    <a:pt x="20551" y="29790"/>
                    <a:pt x="20408" y="29742"/>
                    <a:pt x="20241" y="29682"/>
                  </a:cubicBezTo>
                  <a:cubicBezTo>
                    <a:pt x="20074" y="29623"/>
                    <a:pt x="19920" y="29563"/>
                    <a:pt x="19729" y="29516"/>
                  </a:cubicBezTo>
                  <a:cubicBezTo>
                    <a:pt x="19663" y="29505"/>
                    <a:pt x="19588" y="29474"/>
                    <a:pt x="19521" y="29460"/>
                  </a:cubicBezTo>
                  <a:lnTo>
                    <a:pt x="19521" y="29460"/>
                  </a:lnTo>
                  <a:cubicBezTo>
                    <a:pt x="22218" y="29973"/>
                    <a:pt x="25051" y="31141"/>
                    <a:pt x="25111" y="33814"/>
                  </a:cubicBezTo>
                  <a:cubicBezTo>
                    <a:pt x="25170" y="36850"/>
                    <a:pt x="24896" y="38362"/>
                    <a:pt x="24754" y="38934"/>
                  </a:cubicBezTo>
                  <a:cubicBezTo>
                    <a:pt x="24563" y="38850"/>
                    <a:pt x="24384" y="38791"/>
                    <a:pt x="24230" y="38743"/>
                  </a:cubicBezTo>
                  <a:cubicBezTo>
                    <a:pt x="24349" y="38195"/>
                    <a:pt x="24515" y="37088"/>
                    <a:pt x="24515" y="35278"/>
                  </a:cubicBezTo>
                  <a:cubicBezTo>
                    <a:pt x="24515" y="32028"/>
                    <a:pt x="18741" y="31540"/>
                    <a:pt x="15300" y="31540"/>
                  </a:cubicBezTo>
                  <a:cubicBezTo>
                    <a:pt x="11859" y="31540"/>
                    <a:pt x="6085" y="32028"/>
                    <a:pt x="6085" y="35278"/>
                  </a:cubicBezTo>
                  <a:cubicBezTo>
                    <a:pt x="6085" y="37076"/>
                    <a:pt x="6251" y="38195"/>
                    <a:pt x="6370" y="38743"/>
                  </a:cubicBezTo>
                  <a:cubicBezTo>
                    <a:pt x="6216" y="38791"/>
                    <a:pt x="6037" y="38862"/>
                    <a:pt x="5846" y="38934"/>
                  </a:cubicBezTo>
                  <a:cubicBezTo>
                    <a:pt x="5704" y="38362"/>
                    <a:pt x="5430" y="36838"/>
                    <a:pt x="5489" y="33814"/>
                  </a:cubicBezTo>
                  <a:cubicBezTo>
                    <a:pt x="5549" y="30885"/>
                    <a:pt x="8954" y="29742"/>
                    <a:pt x="11800" y="29313"/>
                  </a:cubicBezTo>
                  <a:close/>
                  <a:moveTo>
                    <a:pt x="4715" y="36778"/>
                  </a:moveTo>
                  <a:cubicBezTo>
                    <a:pt x="4822" y="38267"/>
                    <a:pt x="5001" y="39041"/>
                    <a:pt x="5108" y="39374"/>
                  </a:cubicBezTo>
                  <a:cubicBezTo>
                    <a:pt x="4787" y="39588"/>
                    <a:pt x="4525" y="39874"/>
                    <a:pt x="4334" y="40231"/>
                  </a:cubicBezTo>
                  <a:cubicBezTo>
                    <a:pt x="4013" y="40862"/>
                    <a:pt x="4037" y="41553"/>
                    <a:pt x="4394" y="42327"/>
                  </a:cubicBezTo>
                  <a:cubicBezTo>
                    <a:pt x="4834" y="43315"/>
                    <a:pt x="5430" y="43875"/>
                    <a:pt x="6132" y="44041"/>
                  </a:cubicBezTo>
                  <a:cubicBezTo>
                    <a:pt x="6271" y="44072"/>
                    <a:pt x="6404" y="44085"/>
                    <a:pt x="6531" y="44085"/>
                  </a:cubicBezTo>
                  <a:cubicBezTo>
                    <a:pt x="6853" y="44085"/>
                    <a:pt x="7133" y="44001"/>
                    <a:pt x="7347" y="43898"/>
                  </a:cubicBezTo>
                  <a:cubicBezTo>
                    <a:pt x="7847" y="44791"/>
                    <a:pt x="9109" y="47137"/>
                    <a:pt x="9990" y="49232"/>
                  </a:cubicBezTo>
                  <a:cubicBezTo>
                    <a:pt x="9895" y="49054"/>
                    <a:pt x="9811" y="48875"/>
                    <a:pt x="9704" y="48685"/>
                  </a:cubicBezTo>
                  <a:cubicBezTo>
                    <a:pt x="9394" y="48077"/>
                    <a:pt x="9061" y="47470"/>
                    <a:pt x="8799" y="47006"/>
                  </a:cubicBezTo>
                  <a:cubicBezTo>
                    <a:pt x="8537" y="46554"/>
                    <a:pt x="8347" y="46256"/>
                    <a:pt x="8347" y="46256"/>
                  </a:cubicBezTo>
                  <a:lnTo>
                    <a:pt x="8347" y="46256"/>
                  </a:lnTo>
                  <a:cubicBezTo>
                    <a:pt x="8347" y="46256"/>
                    <a:pt x="8478" y="46577"/>
                    <a:pt x="8680" y="47065"/>
                  </a:cubicBezTo>
                  <a:cubicBezTo>
                    <a:pt x="8859" y="47542"/>
                    <a:pt x="9097" y="48197"/>
                    <a:pt x="9311" y="48851"/>
                  </a:cubicBezTo>
                  <a:cubicBezTo>
                    <a:pt x="9597" y="49709"/>
                    <a:pt x="9883" y="50566"/>
                    <a:pt x="10026" y="51054"/>
                  </a:cubicBezTo>
                  <a:cubicBezTo>
                    <a:pt x="9216" y="51030"/>
                    <a:pt x="8156" y="50983"/>
                    <a:pt x="7156" y="50828"/>
                  </a:cubicBezTo>
                  <a:lnTo>
                    <a:pt x="7228" y="47435"/>
                  </a:lnTo>
                  <a:lnTo>
                    <a:pt x="6156" y="50637"/>
                  </a:lnTo>
                  <a:cubicBezTo>
                    <a:pt x="5894" y="50578"/>
                    <a:pt x="5620" y="50506"/>
                    <a:pt x="5382" y="50411"/>
                  </a:cubicBezTo>
                  <a:lnTo>
                    <a:pt x="6358" y="45184"/>
                  </a:lnTo>
                  <a:lnTo>
                    <a:pt x="4453" y="49935"/>
                  </a:lnTo>
                  <a:cubicBezTo>
                    <a:pt x="4334" y="49840"/>
                    <a:pt x="4239" y="49756"/>
                    <a:pt x="4168" y="49637"/>
                  </a:cubicBezTo>
                  <a:lnTo>
                    <a:pt x="5192" y="46315"/>
                  </a:lnTo>
                  <a:lnTo>
                    <a:pt x="5799" y="44315"/>
                  </a:lnTo>
                  <a:lnTo>
                    <a:pt x="4703" y="45946"/>
                  </a:lnTo>
                  <a:lnTo>
                    <a:pt x="3775" y="45244"/>
                  </a:lnTo>
                  <a:lnTo>
                    <a:pt x="4251" y="43744"/>
                  </a:lnTo>
                  <a:lnTo>
                    <a:pt x="3441" y="44994"/>
                  </a:lnTo>
                  <a:lnTo>
                    <a:pt x="2917" y="44589"/>
                  </a:lnTo>
                  <a:lnTo>
                    <a:pt x="4251" y="42327"/>
                  </a:lnTo>
                  <a:lnTo>
                    <a:pt x="2548" y="44315"/>
                  </a:lnTo>
                  <a:lnTo>
                    <a:pt x="2191" y="44041"/>
                  </a:lnTo>
                  <a:lnTo>
                    <a:pt x="3834" y="41791"/>
                  </a:lnTo>
                  <a:lnTo>
                    <a:pt x="2572" y="41791"/>
                  </a:lnTo>
                  <a:lnTo>
                    <a:pt x="4394" y="38493"/>
                  </a:lnTo>
                  <a:lnTo>
                    <a:pt x="1739" y="41315"/>
                  </a:lnTo>
                  <a:lnTo>
                    <a:pt x="1739" y="36778"/>
                  </a:lnTo>
                  <a:close/>
                  <a:moveTo>
                    <a:pt x="28171" y="36790"/>
                  </a:moveTo>
                  <a:lnTo>
                    <a:pt x="28171" y="37493"/>
                  </a:lnTo>
                  <a:cubicBezTo>
                    <a:pt x="28111" y="37469"/>
                    <a:pt x="28040" y="37445"/>
                    <a:pt x="27968" y="37445"/>
                  </a:cubicBezTo>
                  <a:cubicBezTo>
                    <a:pt x="27694" y="37445"/>
                    <a:pt x="27492" y="37671"/>
                    <a:pt x="27492" y="37921"/>
                  </a:cubicBezTo>
                  <a:cubicBezTo>
                    <a:pt x="27492" y="38195"/>
                    <a:pt x="27718" y="38422"/>
                    <a:pt x="27968" y="38422"/>
                  </a:cubicBezTo>
                  <a:cubicBezTo>
                    <a:pt x="28040" y="38422"/>
                    <a:pt x="28111" y="38398"/>
                    <a:pt x="28171" y="38374"/>
                  </a:cubicBezTo>
                  <a:lnTo>
                    <a:pt x="28171" y="39053"/>
                  </a:lnTo>
                  <a:cubicBezTo>
                    <a:pt x="28099" y="39112"/>
                    <a:pt x="28040" y="39207"/>
                    <a:pt x="28040" y="39315"/>
                  </a:cubicBezTo>
                  <a:cubicBezTo>
                    <a:pt x="28040" y="39410"/>
                    <a:pt x="28099" y="39505"/>
                    <a:pt x="28171" y="39565"/>
                  </a:cubicBezTo>
                  <a:lnTo>
                    <a:pt x="28171" y="40481"/>
                  </a:lnTo>
                  <a:lnTo>
                    <a:pt x="26325" y="38517"/>
                  </a:lnTo>
                  <a:lnTo>
                    <a:pt x="28147" y="41827"/>
                  </a:lnTo>
                  <a:lnTo>
                    <a:pt x="26778" y="41827"/>
                  </a:lnTo>
                  <a:lnTo>
                    <a:pt x="27980" y="43458"/>
                  </a:lnTo>
                  <a:lnTo>
                    <a:pt x="27611" y="43815"/>
                  </a:lnTo>
                  <a:lnTo>
                    <a:pt x="26325" y="42351"/>
                  </a:lnTo>
                  <a:lnTo>
                    <a:pt x="27361" y="44053"/>
                  </a:lnTo>
                  <a:lnTo>
                    <a:pt x="26861" y="44529"/>
                  </a:lnTo>
                  <a:lnTo>
                    <a:pt x="26349" y="43744"/>
                  </a:lnTo>
                  <a:lnTo>
                    <a:pt x="26659" y="44744"/>
                  </a:lnTo>
                  <a:lnTo>
                    <a:pt x="25718" y="45649"/>
                  </a:lnTo>
                  <a:lnTo>
                    <a:pt x="24813" y="44315"/>
                  </a:lnTo>
                  <a:lnTo>
                    <a:pt x="24813" y="44315"/>
                  </a:lnTo>
                  <a:lnTo>
                    <a:pt x="25075" y="45184"/>
                  </a:lnTo>
                  <a:lnTo>
                    <a:pt x="25396" y="48292"/>
                  </a:lnTo>
                  <a:lnTo>
                    <a:pt x="24158" y="45220"/>
                  </a:lnTo>
                  <a:lnTo>
                    <a:pt x="25123" y="50483"/>
                  </a:lnTo>
                  <a:cubicBezTo>
                    <a:pt x="24813" y="50590"/>
                    <a:pt x="24480" y="50661"/>
                    <a:pt x="24123" y="50733"/>
                  </a:cubicBezTo>
                  <a:lnTo>
                    <a:pt x="23384" y="47458"/>
                  </a:lnTo>
                  <a:lnTo>
                    <a:pt x="23134" y="50899"/>
                  </a:lnTo>
                  <a:cubicBezTo>
                    <a:pt x="22313" y="51006"/>
                    <a:pt x="21479" y="51054"/>
                    <a:pt x="20789" y="51078"/>
                  </a:cubicBezTo>
                  <a:cubicBezTo>
                    <a:pt x="21205" y="49982"/>
                    <a:pt x="22753" y="45946"/>
                    <a:pt x="23706" y="44065"/>
                  </a:cubicBezTo>
                  <a:cubicBezTo>
                    <a:pt x="23825" y="44090"/>
                    <a:pt x="23951" y="44105"/>
                    <a:pt x="24085" y="44105"/>
                  </a:cubicBezTo>
                  <a:cubicBezTo>
                    <a:pt x="24206" y="44105"/>
                    <a:pt x="24333" y="44093"/>
                    <a:pt x="24468" y="44065"/>
                  </a:cubicBezTo>
                  <a:cubicBezTo>
                    <a:pt x="25170" y="43910"/>
                    <a:pt x="25766" y="43339"/>
                    <a:pt x="26206" y="42363"/>
                  </a:cubicBezTo>
                  <a:cubicBezTo>
                    <a:pt x="26563" y="41589"/>
                    <a:pt x="26575" y="40886"/>
                    <a:pt x="26266" y="40255"/>
                  </a:cubicBezTo>
                  <a:cubicBezTo>
                    <a:pt x="26182" y="40100"/>
                    <a:pt x="26075" y="39946"/>
                    <a:pt x="25956" y="39803"/>
                  </a:cubicBezTo>
                  <a:cubicBezTo>
                    <a:pt x="26063" y="39303"/>
                    <a:pt x="26349" y="37743"/>
                    <a:pt x="26409" y="36790"/>
                  </a:cubicBezTo>
                  <a:close/>
                  <a:moveTo>
                    <a:pt x="15360" y="32409"/>
                  </a:moveTo>
                  <a:cubicBezTo>
                    <a:pt x="16074" y="32409"/>
                    <a:pt x="17348" y="32433"/>
                    <a:pt x="18705" y="32599"/>
                  </a:cubicBezTo>
                  <a:lnTo>
                    <a:pt x="18336" y="32599"/>
                  </a:lnTo>
                  <a:cubicBezTo>
                    <a:pt x="17812" y="32611"/>
                    <a:pt x="17395" y="32659"/>
                    <a:pt x="17098" y="32707"/>
                  </a:cubicBezTo>
                  <a:cubicBezTo>
                    <a:pt x="16800" y="32742"/>
                    <a:pt x="16645" y="32778"/>
                    <a:pt x="16645" y="32778"/>
                  </a:cubicBezTo>
                  <a:cubicBezTo>
                    <a:pt x="16645" y="32778"/>
                    <a:pt x="16800" y="32802"/>
                    <a:pt x="17098" y="32861"/>
                  </a:cubicBezTo>
                  <a:cubicBezTo>
                    <a:pt x="17395" y="32909"/>
                    <a:pt x="17812" y="32980"/>
                    <a:pt x="18300" y="33076"/>
                  </a:cubicBezTo>
                  <a:cubicBezTo>
                    <a:pt x="18800" y="33159"/>
                    <a:pt x="19372" y="33266"/>
                    <a:pt x="19967" y="33397"/>
                  </a:cubicBezTo>
                  <a:cubicBezTo>
                    <a:pt x="20563" y="33540"/>
                    <a:pt x="21205" y="33695"/>
                    <a:pt x="21777" y="33957"/>
                  </a:cubicBezTo>
                  <a:cubicBezTo>
                    <a:pt x="22051" y="34076"/>
                    <a:pt x="22325" y="34219"/>
                    <a:pt x="22551" y="34397"/>
                  </a:cubicBezTo>
                  <a:cubicBezTo>
                    <a:pt x="22753" y="34576"/>
                    <a:pt x="22932" y="34766"/>
                    <a:pt x="23003" y="34993"/>
                  </a:cubicBezTo>
                  <a:cubicBezTo>
                    <a:pt x="23051" y="35100"/>
                    <a:pt x="23063" y="35219"/>
                    <a:pt x="23099" y="35338"/>
                  </a:cubicBezTo>
                  <a:cubicBezTo>
                    <a:pt x="23110" y="35469"/>
                    <a:pt x="23110" y="35635"/>
                    <a:pt x="23122" y="35766"/>
                  </a:cubicBezTo>
                  <a:cubicBezTo>
                    <a:pt x="23146" y="36052"/>
                    <a:pt x="23158" y="36314"/>
                    <a:pt x="23170" y="36576"/>
                  </a:cubicBezTo>
                  <a:cubicBezTo>
                    <a:pt x="23182" y="37076"/>
                    <a:pt x="23206" y="37493"/>
                    <a:pt x="23182" y="37791"/>
                  </a:cubicBezTo>
                  <a:cubicBezTo>
                    <a:pt x="23182" y="38088"/>
                    <a:pt x="23158" y="38255"/>
                    <a:pt x="23158" y="38255"/>
                  </a:cubicBezTo>
                  <a:cubicBezTo>
                    <a:pt x="23158" y="38255"/>
                    <a:pt x="23241" y="38100"/>
                    <a:pt x="23349" y="37826"/>
                  </a:cubicBezTo>
                  <a:cubicBezTo>
                    <a:pt x="23456" y="37540"/>
                    <a:pt x="23575" y="37124"/>
                    <a:pt x="23646" y="36600"/>
                  </a:cubicBezTo>
                  <a:cubicBezTo>
                    <a:pt x="23682" y="36409"/>
                    <a:pt x="23706" y="36195"/>
                    <a:pt x="23742" y="35993"/>
                  </a:cubicBezTo>
                  <a:lnTo>
                    <a:pt x="23742" y="35993"/>
                  </a:lnTo>
                  <a:cubicBezTo>
                    <a:pt x="23682" y="38029"/>
                    <a:pt x="23396" y="38910"/>
                    <a:pt x="23396" y="38910"/>
                  </a:cubicBezTo>
                  <a:cubicBezTo>
                    <a:pt x="23349" y="39029"/>
                    <a:pt x="23361" y="39148"/>
                    <a:pt x="23420" y="39255"/>
                  </a:cubicBezTo>
                  <a:cubicBezTo>
                    <a:pt x="23480" y="39350"/>
                    <a:pt x="23587" y="39434"/>
                    <a:pt x="23706" y="39457"/>
                  </a:cubicBezTo>
                  <a:cubicBezTo>
                    <a:pt x="23705" y="39457"/>
                    <a:pt x="23705" y="39457"/>
                    <a:pt x="23705" y="39457"/>
                  </a:cubicBezTo>
                  <a:lnTo>
                    <a:pt x="23705" y="39457"/>
                  </a:lnTo>
                  <a:cubicBezTo>
                    <a:pt x="23722" y="39457"/>
                    <a:pt x="25107" y="39771"/>
                    <a:pt x="25527" y="40624"/>
                  </a:cubicBezTo>
                  <a:cubicBezTo>
                    <a:pt x="25635" y="40827"/>
                    <a:pt x="25670" y="41065"/>
                    <a:pt x="25647" y="41315"/>
                  </a:cubicBezTo>
                  <a:cubicBezTo>
                    <a:pt x="25575" y="40874"/>
                    <a:pt x="25337" y="40481"/>
                    <a:pt x="25063" y="40243"/>
                  </a:cubicBezTo>
                  <a:cubicBezTo>
                    <a:pt x="24908" y="40112"/>
                    <a:pt x="24765" y="40041"/>
                    <a:pt x="24611" y="39981"/>
                  </a:cubicBezTo>
                  <a:cubicBezTo>
                    <a:pt x="24468" y="39922"/>
                    <a:pt x="24337" y="39910"/>
                    <a:pt x="24230" y="39910"/>
                  </a:cubicBezTo>
                  <a:cubicBezTo>
                    <a:pt x="24123" y="39910"/>
                    <a:pt x="24039" y="39910"/>
                    <a:pt x="23992" y="39922"/>
                  </a:cubicBezTo>
                  <a:cubicBezTo>
                    <a:pt x="23932" y="39934"/>
                    <a:pt x="23908" y="39934"/>
                    <a:pt x="23908" y="39934"/>
                  </a:cubicBezTo>
                  <a:cubicBezTo>
                    <a:pt x="23908" y="39934"/>
                    <a:pt x="23932" y="39946"/>
                    <a:pt x="23980" y="39969"/>
                  </a:cubicBezTo>
                  <a:cubicBezTo>
                    <a:pt x="24039" y="39981"/>
                    <a:pt x="24099" y="40005"/>
                    <a:pt x="24182" y="40053"/>
                  </a:cubicBezTo>
                  <a:cubicBezTo>
                    <a:pt x="24361" y="40148"/>
                    <a:pt x="24575" y="40291"/>
                    <a:pt x="24742" y="40541"/>
                  </a:cubicBezTo>
                  <a:cubicBezTo>
                    <a:pt x="24813" y="40660"/>
                    <a:pt x="24885" y="40815"/>
                    <a:pt x="24932" y="40981"/>
                  </a:cubicBezTo>
                  <a:cubicBezTo>
                    <a:pt x="24980" y="41136"/>
                    <a:pt x="25004" y="41303"/>
                    <a:pt x="25004" y="41481"/>
                  </a:cubicBezTo>
                  <a:lnTo>
                    <a:pt x="25004" y="41601"/>
                  </a:lnTo>
                  <a:cubicBezTo>
                    <a:pt x="25004" y="41648"/>
                    <a:pt x="24992" y="41720"/>
                    <a:pt x="24992" y="41755"/>
                  </a:cubicBezTo>
                  <a:cubicBezTo>
                    <a:pt x="24980" y="41827"/>
                    <a:pt x="24956" y="41910"/>
                    <a:pt x="24932" y="42005"/>
                  </a:cubicBezTo>
                  <a:cubicBezTo>
                    <a:pt x="24873" y="42172"/>
                    <a:pt x="24777" y="42327"/>
                    <a:pt x="24682" y="42470"/>
                  </a:cubicBezTo>
                  <a:cubicBezTo>
                    <a:pt x="24575" y="42601"/>
                    <a:pt x="24444" y="42708"/>
                    <a:pt x="24289" y="42779"/>
                  </a:cubicBezTo>
                  <a:cubicBezTo>
                    <a:pt x="24146" y="42851"/>
                    <a:pt x="23992" y="42886"/>
                    <a:pt x="23813" y="42886"/>
                  </a:cubicBezTo>
                  <a:cubicBezTo>
                    <a:pt x="23682" y="42886"/>
                    <a:pt x="23503" y="42851"/>
                    <a:pt x="23372" y="42779"/>
                  </a:cubicBezTo>
                  <a:cubicBezTo>
                    <a:pt x="23230" y="42708"/>
                    <a:pt x="23099" y="42613"/>
                    <a:pt x="22991" y="42505"/>
                  </a:cubicBezTo>
                  <a:cubicBezTo>
                    <a:pt x="22896" y="42410"/>
                    <a:pt x="22801" y="42291"/>
                    <a:pt x="22729" y="42184"/>
                  </a:cubicBezTo>
                  <a:cubicBezTo>
                    <a:pt x="22670" y="42077"/>
                    <a:pt x="22610" y="41970"/>
                    <a:pt x="22575" y="41874"/>
                  </a:cubicBezTo>
                  <a:cubicBezTo>
                    <a:pt x="22551" y="41779"/>
                    <a:pt x="22515" y="41708"/>
                    <a:pt x="22503" y="41648"/>
                  </a:cubicBezTo>
                  <a:cubicBezTo>
                    <a:pt x="22491" y="41589"/>
                    <a:pt x="22479" y="41577"/>
                    <a:pt x="22479" y="41577"/>
                  </a:cubicBezTo>
                  <a:cubicBezTo>
                    <a:pt x="22479" y="41577"/>
                    <a:pt x="22479" y="41601"/>
                    <a:pt x="22456" y="41660"/>
                  </a:cubicBezTo>
                  <a:cubicBezTo>
                    <a:pt x="22444" y="41720"/>
                    <a:pt x="22432" y="41791"/>
                    <a:pt x="22432" y="41898"/>
                  </a:cubicBezTo>
                  <a:cubicBezTo>
                    <a:pt x="22432" y="42112"/>
                    <a:pt x="22456" y="42422"/>
                    <a:pt x="22658" y="42767"/>
                  </a:cubicBezTo>
                  <a:cubicBezTo>
                    <a:pt x="22694" y="42851"/>
                    <a:pt x="22777" y="42946"/>
                    <a:pt x="22849" y="43017"/>
                  </a:cubicBezTo>
                  <a:cubicBezTo>
                    <a:pt x="22813" y="43041"/>
                    <a:pt x="22777" y="43089"/>
                    <a:pt x="22753" y="43125"/>
                  </a:cubicBezTo>
                  <a:cubicBezTo>
                    <a:pt x="22718" y="43196"/>
                    <a:pt x="22384" y="43779"/>
                    <a:pt x="21944" y="44637"/>
                  </a:cubicBezTo>
                  <a:lnTo>
                    <a:pt x="19693" y="43279"/>
                  </a:lnTo>
                  <a:lnTo>
                    <a:pt x="19408" y="43756"/>
                  </a:lnTo>
                  <a:lnTo>
                    <a:pt x="21682" y="45149"/>
                  </a:lnTo>
                  <a:cubicBezTo>
                    <a:pt x="21563" y="45363"/>
                    <a:pt x="21444" y="45625"/>
                    <a:pt x="21313" y="45875"/>
                  </a:cubicBezTo>
                  <a:lnTo>
                    <a:pt x="19110" y="44553"/>
                  </a:lnTo>
                  <a:lnTo>
                    <a:pt x="18824" y="45030"/>
                  </a:lnTo>
                  <a:lnTo>
                    <a:pt x="21075" y="46375"/>
                  </a:lnTo>
                  <a:cubicBezTo>
                    <a:pt x="20955" y="46613"/>
                    <a:pt x="20836" y="46875"/>
                    <a:pt x="20717" y="47113"/>
                  </a:cubicBezTo>
                  <a:lnTo>
                    <a:pt x="18550" y="45803"/>
                  </a:lnTo>
                  <a:lnTo>
                    <a:pt x="18265" y="46280"/>
                  </a:lnTo>
                  <a:lnTo>
                    <a:pt x="20491" y="47613"/>
                  </a:lnTo>
                  <a:cubicBezTo>
                    <a:pt x="19836" y="49018"/>
                    <a:pt x="19241" y="50483"/>
                    <a:pt x="19027" y="51542"/>
                  </a:cubicBezTo>
                  <a:cubicBezTo>
                    <a:pt x="18908" y="51840"/>
                    <a:pt x="18705" y="52268"/>
                    <a:pt x="18348" y="52685"/>
                  </a:cubicBezTo>
                  <a:cubicBezTo>
                    <a:pt x="18408" y="52602"/>
                    <a:pt x="18455" y="52495"/>
                    <a:pt x="18503" y="52411"/>
                  </a:cubicBezTo>
                  <a:cubicBezTo>
                    <a:pt x="18538" y="52304"/>
                    <a:pt x="18574" y="52209"/>
                    <a:pt x="18622" y="52126"/>
                  </a:cubicBezTo>
                  <a:cubicBezTo>
                    <a:pt x="18681" y="51947"/>
                    <a:pt x="18729" y="51792"/>
                    <a:pt x="18741" y="51661"/>
                  </a:cubicBezTo>
                  <a:cubicBezTo>
                    <a:pt x="18777" y="51399"/>
                    <a:pt x="18765" y="51245"/>
                    <a:pt x="18765" y="51245"/>
                  </a:cubicBezTo>
                  <a:lnTo>
                    <a:pt x="18765" y="51245"/>
                  </a:lnTo>
                  <a:cubicBezTo>
                    <a:pt x="18765" y="51245"/>
                    <a:pt x="18705" y="51376"/>
                    <a:pt x="18574" y="51602"/>
                  </a:cubicBezTo>
                  <a:cubicBezTo>
                    <a:pt x="18515" y="51709"/>
                    <a:pt x="18431" y="51840"/>
                    <a:pt x="18324" y="51971"/>
                  </a:cubicBezTo>
                  <a:cubicBezTo>
                    <a:pt x="18217" y="52102"/>
                    <a:pt x="18098" y="52257"/>
                    <a:pt x="17943" y="52399"/>
                  </a:cubicBezTo>
                  <a:cubicBezTo>
                    <a:pt x="17800" y="52542"/>
                    <a:pt x="17634" y="52685"/>
                    <a:pt x="17443" y="52804"/>
                  </a:cubicBezTo>
                  <a:cubicBezTo>
                    <a:pt x="17253" y="52923"/>
                    <a:pt x="17050" y="53042"/>
                    <a:pt x="16812" y="53138"/>
                  </a:cubicBezTo>
                  <a:cubicBezTo>
                    <a:pt x="16598" y="53221"/>
                    <a:pt x="16336" y="53281"/>
                    <a:pt x="16098" y="53328"/>
                  </a:cubicBezTo>
                  <a:lnTo>
                    <a:pt x="15919" y="53352"/>
                  </a:lnTo>
                  <a:cubicBezTo>
                    <a:pt x="15860" y="53376"/>
                    <a:pt x="15800" y="53376"/>
                    <a:pt x="15729" y="53376"/>
                  </a:cubicBezTo>
                  <a:lnTo>
                    <a:pt x="15312" y="53388"/>
                  </a:lnTo>
                  <a:lnTo>
                    <a:pt x="15121" y="53388"/>
                  </a:lnTo>
                  <a:lnTo>
                    <a:pt x="14931" y="53376"/>
                  </a:lnTo>
                  <a:cubicBezTo>
                    <a:pt x="14788" y="53376"/>
                    <a:pt x="14669" y="53340"/>
                    <a:pt x="14538" y="53328"/>
                  </a:cubicBezTo>
                  <a:cubicBezTo>
                    <a:pt x="14288" y="53281"/>
                    <a:pt x="14050" y="53221"/>
                    <a:pt x="13824" y="53138"/>
                  </a:cubicBezTo>
                  <a:cubicBezTo>
                    <a:pt x="13383" y="52959"/>
                    <a:pt x="12990" y="52685"/>
                    <a:pt x="12716" y="52399"/>
                  </a:cubicBezTo>
                  <a:cubicBezTo>
                    <a:pt x="12573" y="52257"/>
                    <a:pt x="12442" y="52126"/>
                    <a:pt x="12335" y="51971"/>
                  </a:cubicBezTo>
                  <a:cubicBezTo>
                    <a:pt x="12240" y="51840"/>
                    <a:pt x="12145" y="51709"/>
                    <a:pt x="12085" y="51602"/>
                  </a:cubicBezTo>
                  <a:cubicBezTo>
                    <a:pt x="12026" y="51495"/>
                    <a:pt x="11966" y="51411"/>
                    <a:pt x="11942" y="51352"/>
                  </a:cubicBezTo>
                  <a:lnTo>
                    <a:pt x="11895" y="51256"/>
                  </a:lnTo>
                  <a:lnTo>
                    <a:pt x="11895" y="51256"/>
                  </a:lnTo>
                  <a:cubicBezTo>
                    <a:pt x="11895" y="51257"/>
                    <a:pt x="11883" y="51411"/>
                    <a:pt x="11942" y="51673"/>
                  </a:cubicBezTo>
                  <a:cubicBezTo>
                    <a:pt x="11966" y="51804"/>
                    <a:pt x="12002" y="51959"/>
                    <a:pt x="12050" y="52138"/>
                  </a:cubicBezTo>
                  <a:cubicBezTo>
                    <a:pt x="12085" y="52233"/>
                    <a:pt x="12133" y="52316"/>
                    <a:pt x="12169" y="52423"/>
                  </a:cubicBezTo>
                  <a:cubicBezTo>
                    <a:pt x="12216" y="52507"/>
                    <a:pt x="12276" y="52602"/>
                    <a:pt x="12323" y="52697"/>
                  </a:cubicBezTo>
                  <a:cubicBezTo>
                    <a:pt x="11966" y="52280"/>
                    <a:pt x="11776" y="51864"/>
                    <a:pt x="11657" y="51554"/>
                  </a:cubicBezTo>
                  <a:cubicBezTo>
                    <a:pt x="11430" y="50494"/>
                    <a:pt x="10835" y="49030"/>
                    <a:pt x="10180" y="47625"/>
                  </a:cubicBezTo>
                  <a:lnTo>
                    <a:pt x="12407" y="46292"/>
                  </a:lnTo>
                  <a:lnTo>
                    <a:pt x="12133" y="45815"/>
                  </a:lnTo>
                  <a:lnTo>
                    <a:pt x="9954" y="47125"/>
                  </a:lnTo>
                  <a:cubicBezTo>
                    <a:pt x="9835" y="46875"/>
                    <a:pt x="9716" y="46637"/>
                    <a:pt x="9597" y="46399"/>
                  </a:cubicBezTo>
                  <a:lnTo>
                    <a:pt x="11847" y="45041"/>
                  </a:lnTo>
                  <a:lnTo>
                    <a:pt x="11561" y="44565"/>
                  </a:lnTo>
                  <a:lnTo>
                    <a:pt x="9359" y="45887"/>
                  </a:lnTo>
                  <a:cubicBezTo>
                    <a:pt x="9228" y="45637"/>
                    <a:pt x="9109" y="45399"/>
                    <a:pt x="8990" y="45160"/>
                  </a:cubicBezTo>
                  <a:lnTo>
                    <a:pt x="11264" y="43779"/>
                  </a:lnTo>
                  <a:lnTo>
                    <a:pt x="10978" y="43303"/>
                  </a:lnTo>
                  <a:lnTo>
                    <a:pt x="8740" y="44649"/>
                  </a:lnTo>
                  <a:cubicBezTo>
                    <a:pt x="8287" y="43803"/>
                    <a:pt x="7966" y="43208"/>
                    <a:pt x="7918" y="43136"/>
                  </a:cubicBezTo>
                  <a:cubicBezTo>
                    <a:pt x="7882" y="43089"/>
                    <a:pt x="7859" y="43065"/>
                    <a:pt x="7823" y="43029"/>
                  </a:cubicBezTo>
                  <a:cubicBezTo>
                    <a:pt x="7906" y="42946"/>
                    <a:pt x="7966" y="42851"/>
                    <a:pt x="8025" y="42779"/>
                  </a:cubicBezTo>
                  <a:cubicBezTo>
                    <a:pt x="8216" y="42434"/>
                    <a:pt x="8240" y="42124"/>
                    <a:pt x="8240" y="41910"/>
                  </a:cubicBezTo>
                  <a:cubicBezTo>
                    <a:pt x="8240" y="41815"/>
                    <a:pt x="8228" y="41731"/>
                    <a:pt x="8216" y="41672"/>
                  </a:cubicBezTo>
                  <a:cubicBezTo>
                    <a:pt x="8204" y="41612"/>
                    <a:pt x="8204" y="41589"/>
                    <a:pt x="8204" y="41589"/>
                  </a:cubicBezTo>
                  <a:cubicBezTo>
                    <a:pt x="8204" y="41589"/>
                    <a:pt x="8180" y="41612"/>
                    <a:pt x="8168" y="41660"/>
                  </a:cubicBezTo>
                  <a:cubicBezTo>
                    <a:pt x="8156" y="41720"/>
                    <a:pt x="8121" y="41779"/>
                    <a:pt x="8097" y="41886"/>
                  </a:cubicBezTo>
                  <a:cubicBezTo>
                    <a:pt x="8061" y="41970"/>
                    <a:pt x="8001" y="42077"/>
                    <a:pt x="7942" y="42196"/>
                  </a:cubicBezTo>
                  <a:cubicBezTo>
                    <a:pt x="7870" y="42303"/>
                    <a:pt x="7787" y="42422"/>
                    <a:pt x="7680" y="42529"/>
                  </a:cubicBezTo>
                  <a:cubicBezTo>
                    <a:pt x="7573" y="42624"/>
                    <a:pt x="7442" y="42720"/>
                    <a:pt x="7311" y="42791"/>
                  </a:cubicBezTo>
                  <a:cubicBezTo>
                    <a:pt x="7168" y="42863"/>
                    <a:pt x="6989" y="42898"/>
                    <a:pt x="6858" y="42898"/>
                  </a:cubicBezTo>
                  <a:cubicBezTo>
                    <a:pt x="6680" y="42898"/>
                    <a:pt x="6537" y="42863"/>
                    <a:pt x="6382" y="42791"/>
                  </a:cubicBezTo>
                  <a:cubicBezTo>
                    <a:pt x="6239" y="42720"/>
                    <a:pt x="6096" y="42613"/>
                    <a:pt x="6001" y="42482"/>
                  </a:cubicBezTo>
                  <a:cubicBezTo>
                    <a:pt x="5882" y="42351"/>
                    <a:pt x="5799" y="42184"/>
                    <a:pt x="5739" y="42017"/>
                  </a:cubicBezTo>
                  <a:cubicBezTo>
                    <a:pt x="5715" y="41934"/>
                    <a:pt x="5704" y="41839"/>
                    <a:pt x="5680" y="41767"/>
                  </a:cubicBezTo>
                  <a:cubicBezTo>
                    <a:pt x="5668" y="41731"/>
                    <a:pt x="5668" y="41660"/>
                    <a:pt x="5668" y="41612"/>
                  </a:cubicBezTo>
                  <a:lnTo>
                    <a:pt x="5668" y="41493"/>
                  </a:lnTo>
                  <a:cubicBezTo>
                    <a:pt x="5668" y="41315"/>
                    <a:pt x="5680" y="41160"/>
                    <a:pt x="5739" y="40993"/>
                  </a:cubicBezTo>
                  <a:cubicBezTo>
                    <a:pt x="5787" y="40839"/>
                    <a:pt x="5858" y="40696"/>
                    <a:pt x="5942" y="40565"/>
                  </a:cubicBezTo>
                  <a:cubicBezTo>
                    <a:pt x="6096" y="40303"/>
                    <a:pt x="6323" y="40160"/>
                    <a:pt x="6489" y="40065"/>
                  </a:cubicBezTo>
                  <a:cubicBezTo>
                    <a:pt x="6573" y="40041"/>
                    <a:pt x="6656" y="39993"/>
                    <a:pt x="6692" y="39981"/>
                  </a:cubicBezTo>
                  <a:cubicBezTo>
                    <a:pt x="6751" y="39969"/>
                    <a:pt x="6775" y="39946"/>
                    <a:pt x="6775" y="39946"/>
                  </a:cubicBezTo>
                  <a:cubicBezTo>
                    <a:pt x="6775" y="39946"/>
                    <a:pt x="6739" y="39946"/>
                    <a:pt x="6680" y="39934"/>
                  </a:cubicBezTo>
                  <a:cubicBezTo>
                    <a:pt x="6620" y="39922"/>
                    <a:pt x="6549" y="39922"/>
                    <a:pt x="6442" y="39922"/>
                  </a:cubicBezTo>
                  <a:cubicBezTo>
                    <a:pt x="6335" y="39934"/>
                    <a:pt x="6204" y="39934"/>
                    <a:pt x="6061" y="39993"/>
                  </a:cubicBezTo>
                  <a:cubicBezTo>
                    <a:pt x="5906" y="40053"/>
                    <a:pt x="5763" y="40124"/>
                    <a:pt x="5608" y="40267"/>
                  </a:cubicBezTo>
                  <a:cubicBezTo>
                    <a:pt x="5323" y="40505"/>
                    <a:pt x="5108" y="40886"/>
                    <a:pt x="5025" y="41339"/>
                  </a:cubicBezTo>
                  <a:cubicBezTo>
                    <a:pt x="5001" y="41077"/>
                    <a:pt x="5049" y="40839"/>
                    <a:pt x="5144" y="40636"/>
                  </a:cubicBezTo>
                  <a:cubicBezTo>
                    <a:pt x="5596" y="39755"/>
                    <a:pt x="7013" y="39457"/>
                    <a:pt x="7025" y="39457"/>
                  </a:cubicBezTo>
                  <a:cubicBezTo>
                    <a:pt x="7144" y="39434"/>
                    <a:pt x="7251" y="39350"/>
                    <a:pt x="7311" y="39255"/>
                  </a:cubicBezTo>
                  <a:cubicBezTo>
                    <a:pt x="7370" y="39148"/>
                    <a:pt x="7382" y="39017"/>
                    <a:pt x="7335" y="38910"/>
                  </a:cubicBezTo>
                  <a:cubicBezTo>
                    <a:pt x="7335" y="38898"/>
                    <a:pt x="6978" y="37838"/>
                    <a:pt x="6978" y="35290"/>
                  </a:cubicBezTo>
                  <a:cubicBezTo>
                    <a:pt x="6978" y="32611"/>
                    <a:pt x="13395" y="32409"/>
                    <a:pt x="15360" y="32409"/>
                  </a:cubicBezTo>
                  <a:close/>
                  <a:moveTo>
                    <a:pt x="25277" y="51316"/>
                  </a:moveTo>
                  <a:cubicBezTo>
                    <a:pt x="25456" y="51768"/>
                    <a:pt x="25730" y="52590"/>
                    <a:pt x="25837" y="53566"/>
                  </a:cubicBezTo>
                  <a:cubicBezTo>
                    <a:pt x="25777" y="53578"/>
                    <a:pt x="25730" y="53578"/>
                    <a:pt x="25670" y="53602"/>
                  </a:cubicBezTo>
                  <a:cubicBezTo>
                    <a:pt x="25063" y="53685"/>
                    <a:pt x="24170" y="53721"/>
                    <a:pt x="23110" y="53745"/>
                  </a:cubicBezTo>
                  <a:cubicBezTo>
                    <a:pt x="22063" y="53781"/>
                    <a:pt x="20813" y="53792"/>
                    <a:pt x="19479" y="53792"/>
                  </a:cubicBezTo>
                  <a:lnTo>
                    <a:pt x="18324" y="53792"/>
                  </a:lnTo>
                  <a:cubicBezTo>
                    <a:pt x="18860" y="53376"/>
                    <a:pt x="19241" y="52864"/>
                    <a:pt x="19515" y="52376"/>
                  </a:cubicBezTo>
                  <a:lnTo>
                    <a:pt x="19598" y="52376"/>
                  </a:lnTo>
                  <a:cubicBezTo>
                    <a:pt x="19717" y="52376"/>
                    <a:pt x="19896" y="52388"/>
                    <a:pt x="20110" y="52411"/>
                  </a:cubicBezTo>
                  <a:cubicBezTo>
                    <a:pt x="20405" y="52420"/>
                    <a:pt x="20765" y="52428"/>
                    <a:pt x="21144" y="52428"/>
                  </a:cubicBezTo>
                  <a:cubicBezTo>
                    <a:pt x="21301" y="52428"/>
                    <a:pt x="21462" y="52427"/>
                    <a:pt x="21622" y="52423"/>
                  </a:cubicBezTo>
                  <a:cubicBezTo>
                    <a:pt x="22729" y="52411"/>
                    <a:pt x="23813" y="52328"/>
                    <a:pt x="23813" y="52328"/>
                  </a:cubicBezTo>
                  <a:cubicBezTo>
                    <a:pt x="23813" y="52328"/>
                    <a:pt x="22729" y="52209"/>
                    <a:pt x="21658" y="52018"/>
                  </a:cubicBezTo>
                  <a:cubicBezTo>
                    <a:pt x="21467" y="51995"/>
                    <a:pt x="21265" y="51947"/>
                    <a:pt x="21075" y="51899"/>
                  </a:cubicBezTo>
                  <a:cubicBezTo>
                    <a:pt x="22825" y="51840"/>
                    <a:pt x="24230" y="51649"/>
                    <a:pt x="25277" y="51316"/>
                  </a:cubicBezTo>
                  <a:close/>
                  <a:moveTo>
                    <a:pt x="4549" y="51018"/>
                  </a:moveTo>
                  <a:cubicBezTo>
                    <a:pt x="5620" y="51530"/>
                    <a:pt x="7275" y="51828"/>
                    <a:pt x="9525" y="51911"/>
                  </a:cubicBezTo>
                  <a:cubicBezTo>
                    <a:pt x="9335" y="51959"/>
                    <a:pt x="9133" y="51983"/>
                    <a:pt x="8942" y="52030"/>
                  </a:cubicBezTo>
                  <a:cubicBezTo>
                    <a:pt x="7870" y="52221"/>
                    <a:pt x="6799" y="52364"/>
                    <a:pt x="6799" y="52364"/>
                  </a:cubicBezTo>
                  <a:cubicBezTo>
                    <a:pt x="6799" y="52364"/>
                    <a:pt x="7882" y="52435"/>
                    <a:pt x="8990" y="52447"/>
                  </a:cubicBezTo>
                  <a:cubicBezTo>
                    <a:pt x="9537" y="52447"/>
                    <a:pt x="10085" y="52447"/>
                    <a:pt x="10502" y="52435"/>
                  </a:cubicBezTo>
                  <a:cubicBezTo>
                    <a:pt x="10716" y="52423"/>
                    <a:pt x="10895" y="52423"/>
                    <a:pt x="11014" y="52399"/>
                  </a:cubicBezTo>
                  <a:lnTo>
                    <a:pt x="11097" y="52399"/>
                  </a:lnTo>
                  <a:cubicBezTo>
                    <a:pt x="11371" y="52900"/>
                    <a:pt x="11752" y="53400"/>
                    <a:pt x="12288" y="53816"/>
                  </a:cubicBezTo>
                  <a:lnTo>
                    <a:pt x="11133" y="53816"/>
                  </a:lnTo>
                  <a:cubicBezTo>
                    <a:pt x="10466" y="53816"/>
                    <a:pt x="9823" y="53804"/>
                    <a:pt x="9216" y="53804"/>
                  </a:cubicBezTo>
                  <a:cubicBezTo>
                    <a:pt x="8597" y="53792"/>
                    <a:pt x="8025" y="53792"/>
                    <a:pt x="7501" y="53769"/>
                  </a:cubicBezTo>
                  <a:cubicBezTo>
                    <a:pt x="6442" y="53745"/>
                    <a:pt x="5549" y="53697"/>
                    <a:pt x="4942" y="53626"/>
                  </a:cubicBezTo>
                  <a:cubicBezTo>
                    <a:pt x="4644" y="53578"/>
                    <a:pt x="4406" y="53531"/>
                    <a:pt x="4251" y="53459"/>
                  </a:cubicBezTo>
                  <a:cubicBezTo>
                    <a:pt x="4180" y="53435"/>
                    <a:pt x="4132" y="53388"/>
                    <a:pt x="4108" y="53352"/>
                  </a:cubicBezTo>
                  <a:cubicBezTo>
                    <a:pt x="4072" y="53328"/>
                    <a:pt x="4096" y="53292"/>
                    <a:pt x="4072" y="53292"/>
                  </a:cubicBezTo>
                  <a:cubicBezTo>
                    <a:pt x="4072" y="53292"/>
                    <a:pt x="4072" y="53328"/>
                    <a:pt x="4096" y="53352"/>
                  </a:cubicBezTo>
                  <a:cubicBezTo>
                    <a:pt x="4108" y="53400"/>
                    <a:pt x="4156" y="53447"/>
                    <a:pt x="4227" y="53507"/>
                  </a:cubicBezTo>
                  <a:cubicBezTo>
                    <a:pt x="4370" y="53614"/>
                    <a:pt x="4596" y="53697"/>
                    <a:pt x="4906" y="53792"/>
                  </a:cubicBezTo>
                  <a:cubicBezTo>
                    <a:pt x="5525" y="53971"/>
                    <a:pt x="6394" y="54126"/>
                    <a:pt x="7466" y="54269"/>
                  </a:cubicBezTo>
                  <a:cubicBezTo>
                    <a:pt x="8001" y="54328"/>
                    <a:pt x="8585" y="54400"/>
                    <a:pt x="9192" y="54447"/>
                  </a:cubicBezTo>
                  <a:cubicBezTo>
                    <a:pt x="9811" y="54483"/>
                    <a:pt x="10442" y="54543"/>
                    <a:pt x="11121" y="54578"/>
                  </a:cubicBezTo>
                  <a:cubicBezTo>
                    <a:pt x="11788" y="54602"/>
                    <a:pt x="12466" y="54650"/>
                    <a:pt x="13169" y="54662"/>
                  </a:cubicBezTo>
                  <a:cubicBezTo>
                    <a:pt x="13466" y="54662"/>
                    <a:pt x="13776" y="54685"/>
                    <a:pt x="14074" y="54685"/>
                  </a:cubicBezTo>
                  <a:cubicBezTo>
                    <a:pt x="14455" y="54769"/>
                    <a:pt x="14848" y="54816"/>
                    <a:pt x="15300" y="54816"/>
                  </a:cubicBezTo>
                  <a:cubicBezTo>
                    <a:pt x="15729" y="54816"/>
                    <a:pt x="16133" y="54769"/>
                    <a:pt x="16503" y="54685"/>
                  </a:cubicBezTo>
                  <a:cubicBezTo>
                    <a:pt x="16812" y="54685"/>
                    <a:pt x="17134" y="54662"/>
                    <a:pt x="17431" y="54662"/>
                  </a:cubicBezTo>
                  <a:cubicBezTo>
                    <a:pt x="18122" y="54650"/>
                    <a:pt x="18824" y="54626"/>
                    <a:pt x="19479" y="54578"/>
                  </a:cubicBezTo>
                  <a:cubicBezTo>
                    <a:pt x="20824" y="54507"/>
                    <a:pt x="22075" y="54400"/>
                    <a:pt x="23122" y="54269"/>
                  </a:cubicBezTo>
                  <a:cubicBezTo>
                    <a:pt x="24194" y="54126"/>
                    <a:pt x="25075" y="53971"/>
                    <a:pt x="25682" y="53792"/>
                  </a:cubicBezTo>
                  <a:cubicBezTo>
                    <a:pt x="25742" y="53769"/>
                    <a:pt x="25789" y="53757"/>
                    <a:pt x="25837" y="53745"/>
                  </a:cubicBezTo>
                  <a:cubicBezTo>
                    <a:pt x="25885" y="54102"/>
                    <a:pt x="25885" y="54519"/>
                    <a:pt x="25837" y="54971"/>
                  </a:cubicBezTo>
                  <a:cubicBezTo>
                    <a:pt x="25777" y="54983"/>
                    <a:pt x="25718" y="54983"/>
                    <a:pt x="25658" y="54995"/>
                  </a:cubicBezTo>
                  <a:cubicBezTo>
                    <a:pt x="25051" y="55090"/>
                    <a:pt x="24158" y="55114"/>
                    <a:pt x="23099" y="55150"/>
                  </a:cubicBezTo>
                  <a:cubicBezTo>
                    <a:pt x="22039" y="55174"/>
                    <a:pt x="20789" y="55186"/>
                    <a:pt x="19467" y="55186"/>
                  </a:cubicBezTo>
                  <a:cubicBezTo>
                    <a:pt x="18800" y="55186"/>
                    <a:pt x="18110" y="55186"/>
                    <a:pt x="17419" y="55209"/>
                  </a:cubicBezTo>
                  <a:lnTo>
                    <a:pt x="13181" y="55209"/>
                  </a:lnTo>
                  <a:cubicBezTo>
                    <a:pt x="12490" y="55209"/>
                    <a:pt x="11800" y="55209"/>
                    <a:pt x="11133" y="55186"/>
                  </a:cubicBezTo>
                  <a:cubicBezTo>
                    <a:pt x="10466" y="55186"/>
                    <a:pt x="9823" y="55174"/>
                    <a:pt x="9216" y="55174"/>
                  </a:cubicBezTo>
                  <a:cubicBezTo>
                    <a:pt x="8597" y="55162"/>
                    <a:pt x="8025" y="55162"/>
                    <a:pt x="7501" y="55150"/>
                  </a:cubicBezTo>
                  <a:cubicBezTo>
                    <a:pt x="6442" y="55114"/>
                    <a:pt x="5549" y="55066"/>
                    <a:pt x="4942" y="54995"/>
                  </a:cubicBezTo>
                  <a:cubicBezTo>
                    <a:pt x="4644" y="54947"/>
                    <a:pt x="4406" y="54900"/>
                    <a:pt x="4251" y="54828"/>
                  </a:cubicBezTo>
                  <a:cubicBezTo>
                    <a:pt x="4180" y="54805"/>
                    <a:pt x="4132" y="54757"/>
                    <a:pt x="4108" y="54733"/>
                  </a:cubicBezTo>
                  <a:cubicBezTo>
                    <a:pt x="4072" y="54697"/>
                    <a:pt x="4096" y="54674"/>
                    <a:pt x="4072" y="54674"/>
                  </a:cubicBezTo>
                  <a:cubicBezTo>
                    <a:pt x="4072" y="54674"/>
                    <a:pt x="4072" y="54697"/>
                    <a:pt x="4096" y="54733"/>
                  </a:cubicBezTo>
                  <a:cubicBezTo>
                    <a:pt x="4108" y="54769"/>
                    <a:pt x="4156" y="54816"/>
                    <a:pt x="4227" y="54876"/>
                  </a:cubicBezTo>
                  <a:cubicBezTo>
                    <a:pt x="4370" y="54983"/>
                    <a:pt x="4596" y="55066"/>
                    <a:pt x="4906" y="55162"/>
                  </a:cubicBezTo>
                  <a:cubicBezTo>
                    <a:pt x="5525" y="55340"/>
                    <a:pt x="6394" y="55495"/>
                    <a:pt x="7466" y="55638"/>
                  </a:cubicBezTo>
                  <a:cubicBezTo>
                    <a:pt x="8001" y="55697"/>
                    <a:pt x="8585" y="55769"/>
                    <a:pt x="9192" y="55817"/>
                  </a:cubicBezTo>
                  <a:cubicBezTo>
                    <a:pt x="9811" y="55852"/>
                    <a:pt x="10442" y="55912"/>
                    <a:pt x="11121" y="55948"/>
                  </a:cubicBezTo>
                  <a:cubicBezTo>
                    <a:pt x="11788" y="55971"/>
                    <a:pt x="12466" y="56019"/>
                    <a:pt x="13169" y="56031"/>
                  </a:cubicBezTo>
                  <a:cubicBezTo>
                    <a:pt x="13871" y="56055"/>
                    <a:pt x="14586" y="56067"/>
                    <a:pt x="15300" y="56067"/>
                  </a:cubicBezTo>
                  <a:cubicBezTo>
                    <a:pt x="16014" y="56067"/>
                    <a:pt x="16729" y="56055"/>
                    <a:pt x="17431" y="56031"/>
                  </a:cubicBezTo>
                  <a:cubicBezTo>
                    <a:pt x="18122" y="56019"/>
                    <a:pt x="18824" y="55995"/>
                    <a:pt x="19479" y="55948"/>
                  </a:cubicBezTo>
                  <a:cubicBezTo>
                    <a:pt x="20824" y="55876"/>
                    <a:pt x="22075" y="55769"/>
                    <a:pt x="23122" y="55638"/>
                  </a:cubicBezTo>
                  <a:cubicBezTo>
                    <a:pt x="24194" y="55495"/>
                    <a:pt x="25075" y="55340"/>
                    <a:pt x="25682" y="55162"/>
                  </a:cubicBezTo>
                  <a:cubicBezTo>
                    <a:pt x="25730" y="55138"/>
                    <a:pt x="25766" y="55126"/>
                    <a:pt x="25801" y="55114"/>
                  </a:cubicBezTo>
                  <a:lnTo>
                    <a:pt x="25801" y="55114"/>
                  </a:lnTo>
                  <a:cubicBezTo>
                    <a:pt x="25766" y="55412"/>
                    <a:pt x="25706" y="55721"/>
                    <a:pt x="25599" y="56019"/>
                  </a:cubicBezTo>
                  <a:cubicBezTo>
                    <a:pt x="22789" y="56436"/>
                    <a:pt x="16991" y="56495"/>
                    <a:pt x="15288" y="56495"/>
                  </a:cubicBezTo>
                  <a:cubicBezTo>
                    <a:pt x="12990" y="56495"/>
                    <a:pt x="3418" y="56412"/>
                    <a:pt x="3418" y="55471"/>
                  </a:cubicBezTo>
                  <a:cubicBezTo>
                    <a:pt x="3418" y="53459"/>
                    <a:pt x="4060" y="51899"/>
                    <a:pt x="4549" y="51018"/>
                  </a:cubicBezTo>
                  <a:close/>
                  <a:moveTo>
                    <a:pt x="15312" y="0"/>
                  </a:moveTo>
                  <a:cubicBezTo>
                    <a:pt x="12216" y="0"/>
                    <a:pt x="10454" y="334"/>
                    <a:pt x="10371" y="345"/>
                  </a:cubicBezTo>
                  <a:cubicBezTo>
                    <a:pt x="9966" y="417"/>
                    <a:pt x="9692" y="762"/>
                    <a:pt x="9692" y="1167"/>
                  </a:cubicBezTo>
                  <a:lnTo>
                    <a:pt x="9692" y="1834"/>
                  </a:lnTo>
                  <a:cubicBezTo>
                    <a:pt x="7609" y="2000"/>
                    <a:pt x="5656" y="2762"/>
                    <a:pt x="4120" y="4024"/>
                  </a:cubicBezTo>
                  <a:cubicBezTo>
                    <a:pt x="2275" y="5537"/>
                    <a:pt x="1251" y="7644"/>
                    <a:pt x="1251" y="9930"/>
                  </a:cubicBezTo>
                  <a:lnTo>
                    <a:pt x="1251" y="17050"/>
                  </a:lnTo>
                  <a:lnTo>
                    <a:pt x="834" y="17050"/>
                  </a:lnTo>
                  <a:cubicBezTo>
                    <a:pt x="370" y="17050"/>
                    <a:pt x="0" y="17419"/>
                    <a:pt x="0" y="17883"/>
                  </a:cubicBezTo>
                  <a:lnTo>
                    <a:pt x="0" y="28551"/>
                  </a:lnTo>
                  <a:cubicBezTo>
                    <a:pt x="0" y="29016"/>
                    <a:pt x="370" y="29385"/>
                    <a:pt x="834" y="29385"/>
                  </a:cubicBezTo>
                  <a:lnTo>
                    <a:pt x="3168" y="29385"/>
                  </a:lnTo>
                  <a:cubicBezTo>
                    <a:pt x="2144" y="31647"/>
                    <a:pt x="2179" y="34409"/>
                    <a:pt x="2275" y="35862"/>
                  </a:cubicBezTo>
                  <a:lnTo>
                    <a:pt x="1739" y="35862"/>
                  </a:lnTo>
                  <a:cubicBezTo>
                    <a:pt x="1286" y="35862"/>
                    <a:pt x="905" y="36231"/>
                    <a:pt x="905" y="36695"/>
                  </a:cubicBezTo>
                  <a:lnTo>
                    <a:pt x="905" y="41767"/>
                  </a:lnTo>
                  <a:cubicBezTo>
                    <a:pt x="905" y="42232"/>
                    <a:pt x="1286" y="42601"/>
                    <a:pt x="1739" y="42601"/>
                  </a:cubicBezTo>
                  <a:lnTo>
                    <a:pt x="2191" y="42601"/>
                  </a:lnTo>
                  <a:lnTo>
                    <a:pt x="1524" y="43506"/>
                  </a:lnTo>
                  <a:cubicBezTo>
                    <a:pt x="1251" y="43875"/>
                    <a:pt x="1322" y="44398"/>
                    <a:pt x="1679" y="44672"/>
                  </a:cubicBezTo>
                  <a:lnTo>
                    <a:pt x="4227" y="46589"/>
                  </a:lnTo>
                  <a:lnTo>
                    <a:pt x="3346" y="49387"/>
                  </a:lnTo>
                  <a:cubicBezTo>
                    <a:pt x="3275" y="49637"/>
                    <a:pt x="3322" y="49911"/>
                    <a:pt x="3465" y="50125"/>
                  </a:cubicBezTo>
                  <a:cubicBezTo>
                    <a:pt x="3572" y="50280"/>
                    <a:pt x="3703" y="50411"/>
                    <a:pt x="3858" y="50542"/>
                  </a:cubicBezTo>
                  <a:cubicBezTo>
                    <a:pt x="3322" y="51518"/>
                    <a:pt x="2608" y="53221"/>
                    <a:pt x="2608" y="55447"/>
                  </a:cubicBezTo>
                  <a:cubicBezTo>
                    <a:pt x="2608" y="56483"/>
                    <a:pt x="3953" y="56698"/>
                    <a:pt x="4846" y="56829"/>
                  </a:cubicBezTo>
                  <a:cubicBezTo>
                    <a:pt x="5715" y="56960"/>
                    <a:pt x="6930" y="57067"/>
                    <a:pt x="8466" y="57138"/>
                  </a:cubicBezTo>
                  <a:cubicBezTo>
                    <a:pt x="11454" y="57305"/>
                    <a:pt x="14693" y="57305"/>
                    <a:pt x="15300" y="57305"/>
                  </a:cubicBezTo>
                  <a:cubicBezTo>
                    <a:pt x="15907" y="57305"/>
                    <a:pt x="19134" y="57293"/>
                    <a:pt x="22134" y="57138"/>
                  </a:cubicBezTo>
                  <a:cubicBezTo>
                    <a:pt x="23658" y="57067"/>
                    <a:pt x="24885" y="56948"/>
                    <a:pt x="25742" y="56829"/>
                  </a:cubicBezTo>
                  <a:cubicBezTo>
                    <a:pt x="26635" y="56698"/>
                    <a:pt x="27992" y="56483"/>
                    <a:pt x="27992" y="55447"/>
                  </a:cubicBezTo>
                  <a:cubicBezTo>
                    <a:pt x="27992" y="53221"/>
                    <a:pt x="27278" y="51530"/>
                    <a:pt x="26742" y="50542"/>
                  </a:cubicBezTo>
                  <a:cubicBezTo>
                    <a:pt x="26897" y="50411"/>
                    <a:pt x="27028" y="50280"/>
                    <a:pt x="27135" y="50125"/>
                  </a:cubicBezTo>
                  <a:cubicBezTo>
                    <a:pt x="27278" y="49923"/>
                    <a:pt x="27325" y="49637"/>
                    <a:pt x="27254" y="49387"/>
                  </a:cubicBezTo>
                  <a:lnTo>
                    <a:pt x="26373" y="46589"/>
                  </a:lnTo>
                  <a:lnTo>
                    <a:pt x="28921" y="44672"/>
                  </a:lnTo>
                  <a:cubicBezTo>
                    <a:pt x="29290" y="44387"/>
                    <a:pt x="29361" y="43863"/>
                    <a:pt x="29076" y="43506"/>
                  </a:cubicBezTo>
                  <a:lnTo>
                    <a:pt x="28409" y="42601"/>
                  </a:lnTo>
                  <a:lnTo>
                    <a:pt x="28861" y="42601"/>
                  </a:lnTo>
                  <a:cubicBezTo>
                    <a:pt x="29314" y="42601"/>
                    <a:pt x="29695" y="42232"/>
                    <a:pt x="29695" y="41767"/>
                  </a:cubicBezTo>
                  <a:lnTo>
                    <a:pt x="29695" y="36695"/>
                  </a:lnTo>
                  <a:cubicBezTo>
                    <a:pt x="29695" y="36231"/>
                    <a:pt x="29314" y="35862"/>
                    <a:pt x="28861" y="35862"/>
                  </a:cubicBezTo>
                  <a:lnTo>
                    <a:pt x="28325" y="35862"/>
                  </a:lnTo>
                  <a:cubicBezTo>
                    <a:pt x="28421" y="34409"/>
                    <a:pt x="28456" y="31647"/>
                    <a:pt x="27432" y="29385"/>
                  </a:cubicBezTo>
                  <a:lnTo>
                    <a:pt x="29766" y="29385"/>
                  </a:lnTo>
                  <a:cubicBezTo>
                    <a:pt x="30230" y="29385"/>
                    <a:pt x="30600" y="29016"/>
                    <a:pt x="30600" y="28551"/>
                  </a:cubicBezTo>
                  <a:lnTo>
                    <a:pt x="30600" y="17883"/>
                  </a:lnTo>
                  <a:cubicBezTo>
                    <a:pt x="30635" y="17419"/>
                    <a:pt x="30254" y="17050"/>
                    <a:pt x="29802" y="17050"/>
                  </a:cubicBezTo>
                  <a:lnTo>
                    <a:pt x="29385" y="17050"/>
                  </a:lnTo>
                  <a:lnTo>
                    <a:pt x="29385" y="9930"/>
                  </a:lnTo>
                  <a:cubicBezTo>
                    <a:pt x="29385" y="7656"/>
                    <a:pt x="28349" y="5560"/>
                    <a:pt x="26504" y="4024"/>
                  </a:cubicBezTo>
                  <a:cubicBezTo>
                    <a:pt x="24980" y="2762"/>
                    <a:pt x="23027" y="2000"/>
                    <a:pt x="20944" y="1834"/>
                  </a:cubicBezTo>
                  <a:lnTo>
                    <a:pt x="20944" y="1167"/>
                  </a:lnTo>
                  <a:cubicBezTo>
                    <a:pt x="20944" y="762"/>
                    <a:pt x="20658" y="417"/>
                    <a:pt x="20253" y="345"/>
                  </a:cubicBezTo>
                  <a:cubicBezTo>
                    <a:pt x="20182" y="334"/>
                    <a:pt x="18408" y="0"/>
                    <a:pt x="15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7"/>
            <p:cNvSpPr/>
            <p:nvPr/>
          </p:nvSpPr>
          <p:spPr>
            <a:xfrm>
              <a:off x="4986925" y="2099425"/>
              <a:ext cx="141100" cy="65875"/>
            </a:xfrm>
            <a:custGeom>
              <a:avLst/>
              <a:gdLst/>
              <a:ahLst/>
              <a:cxnLst/>
              <a:rect l="l" t="t" r="r" b="b"/>
              <a:pathLst>
                <a:path w="5644" h="2635" extrusionOk="0">
                  <a:moveTo>
                    <a:pt x="2402" y="550"/>
                  </a:moveTo>
                  <a:cubicBezTo>
                    <a:pt x="3323" y="550"/>
                    <a:pt x="4157" y="958"/>
                    <a:pt x="4608" y="1242"/>
                  </a:cubicBezTo>
                  <a:cubicBezTo>
                    <a:pt x="4429" y="1384"/>
                    <a:pt x="4310" y="1551"/>
                    <a:pt x="4227" y="1694"/>
                  </a:cubicBezTo>
                  <a:cubicBezTo>
                    <a:pt x="4032" y="1930"/>
                    <a:pt x="3916" y="2087"/>
                    <a:pt x="3459" y="2087"/>
                  </a:cubicBezTo>
                  <a:cubicBezTo>
                    <a:pt x="3387" y="2087"/>
                    <a:pt x="3306" y="2083"/>
                    <a:pt x="3215" y="2075"/>
                  </a:cubicBezTo>
                  <a:cubicBezTo>
                    <a:pt x="2870" y="2039"/>
                    <a:pt x="2572" y="1980"/>
                    <a:pt x="2310" y="1896"/>
                  </a:cubicBezTo>
                  <a:cubicBezTo>
                    <a:pt x="1798" y="1396"/>
                    <a:pt x="1548" y="968"/>
                    <a:pt x="1429" y="718"/>
                  </a:cubicBezTo>
                  <a:cubicBezTo>
                    <a:pt x="1756" y="599"/>
                    <a:pt x="2084" y="550"/>
                    <a:pt x="2402" y="550"/>
                  </a:cubicBezTo>
                  <a:close/>
                  <a:moveTo>
                    <a:pt x="2349" y="0"/>
                  </a:moveTo>
                  <a:cubicBezTo>
                    <a:pt x="1643" y="0"/>
                    <a:pt x="891" y="203"/>
                    <a:pt x="191" y="789"/>
                  </a:cubicBezTo>
                  <a:lnTo>
                    <a:pt x="0" y="956"/>
                  </a:lnTo>
                  <a:lnTo>
                    <a:pt x="143" y="1158"/>
                  </a:lnTo>
                  <a:cubicBezTo>
                    <a:pt x="179" y="1206"/>
                    <a:pt x="1072" y="2432"/>
                    <a:pt x="3167" y="2623"/>
                  </a:cubicBezTo>
                  <a:cubicBezTo>
                    <a:pt x="3286" y="2635"/>
                    <a:pt x="3394" y="2635"/>
                    <a:pt x="3477" y="2635"/>
                  </a:cubicBezTo>
                  <a:cubicBezTo>
                    <a:pt x="4156" y="2635"/>
                    <a:pt x="4406" y="2373"/>
                    <a:pt x="4668" y="1992"/>
                  </a:cubicBezTo>
                  <a:cubicBezTo>
                    <a:pt x="4810" y="1801"/>
                    <a:pt x="4941" y="1623"/>
                    <a:pt x="5239" y="1480"/>
                  </a:cubicBezTo>
                  <a:lnTo>
                    <a:pt x="5644" y="1277"/>
                  </a:lnTo>
                  <a:lnTo>
                    <a:pt x="5287" y="1015"/>
                  </a:lnTo>
                  <a:cubicBezTo>
                    <a:pt x="5262" y="1007"/>
                    <a:pt x="3921" y="0"/>
                    <a:pt x="2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7"/>
            <p:cNvSpPr/>
            <p:nvPr/>
          </p:nvSpPr>
          <p:spPr>
            <a:xfrm>
              <a:off x="5204200" y="2099200"/>
              <a:ext cx="140825" cy="65800"/>
            </a:xfrm>
            <a:custGeom>
              <a:avLst/>
              <a:gdLst/>
              <a:ahLst/>
              <a:cxnLst/>
              <a:rect l="l" t="t" r="r" b="b"/>
              <a:pathLst>
                <a:path w="5633" h="2632" extrusionOk="0">
                  <a:moveTo>
                    <a:pt x="3276" y="549"/>
                  </a:moveTo>
                  <a:cubicBezTo>
                    <a:pt x="3587" y="549"/>
                    <a:pt x="3908" y="593"/>
                    <a:pt x="4228" y="703"/>
                  </a:cubicBezTo>
                  <a:cubicBezTo>
                    <a:pt x="4109" y="977"/>
                    <a:pt x="3835" y="1405"/>
                    <a:pt x="3347" y="1905"/>
                  </a:cubicBezTo>
                  <a:cubicBezTo>
                    <a:pt x="3085" y="1977"/>
                    <a:pt x="2763" y="2048"/>
                    <a:pt x="2430" y="2084"/>
                  </a:cubicBezTo>
                  <a:cubicBezTo>
                    <a:pt x="2342" y="2090"/>
                    <a:pt x="2264" y="2093"/>
                    <a:pt x="2194" y="2093"/>
                  </a:cubicBezTo>
                  <a:cubicBezTo>
                    <a:pt x="1711" y="2093"/>
                    <a:pt x="1606" y="1951"/>
                    <a:pt x="1430" y="1691"/>
                  </a:cubicBezTo>
                  <a:cubicBezTo>
                    <a:pt x="1322" y="1560"/>
                    <a:pt x="1215" y="1393"/>
                    <a:pt x="1037" y="1227"/>
                  </a:cubicBezTo>
                  <a:cubicBezTo>
                    <a:pt x="1484" y="958"/>
                    <a:pt x="2335" y="549"/>
                    <a:pt x="3276" y="549"/>
                  </a:cubicBezTo>
                  <a:close/>
                  <a:moveTo>
                    <a:pt x="3290" y="0"/>
                  </a:moveTo>
                  <a:cubicBezTo>
                    <a:pt x="1721" y="0"/>
                    <a:pt x="374" y="996"/>
                    <a:pt x="358" y="1012"/>
                  </a:cubicBezTo>
                  <a:lnTo>
                    <a:pt x="1" y="1274"/>
                  </a:lnTo>
                  <a:lnTo>
                    <a:pt x="406" y="1465"/>
                  </a:lnTo>
                  <a:cubicBezTo>
                    <a:pt x="703" y="1620"/>
                    <a:pt x="834" y="1798"/>
                    <a:pt x="965" y="1989"/>
                  </a:cubicBezTo>
                  <a:cubicBezTo>
                    <a:pt x="1227" y="2358"/>
                    <a:pt x="1477" y="2632"/>
                    <a:pt x="2156" y="2632"/>
                  </a:cubicBezTo>
                  <a:cubicBezTo>
                    <a:pt x="2239" y="2632"/>
                    <a:pt x="2346" y="2632"/>
                    <a:pt x="2465" y="2620"/>
                  </a:cubicBezTo>
                  <a:cubicBezTo>
                    <a:pt x="4561" y="2405"/>
                    <a:pt x="5442" y="1203"/>
                    <a:pt x="5490" y="1155"/>
                  </a:cubicBezTo>
                  <a:lnTo>
                    <a:pt x="5633" y="953"/>
                  </a:lnTo>
                  <a:lnTo>
                    <a:pt x="5442" y="786"/>
                  </a:lnTo>
                  <a:cubicBezTo>
                    <a:pt x="4747" y="202"/>
                    <a:pt x="3996" y="0"/>
                    <a:pt x="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7"/>
            <p:cNvSpPr/>
            <p:nvPr/>
          </p:nvSpPr>
          <p:spPr>
            <a:xfrm>
              <a:off x="5089900" y="2114075"/>
              <a:ext cx="162550" cy="206550"/>
            </a:xfrm>
            <a:custGeom>
              <a:avLst/>
              <a:gdLst/>
              <a:ahLst/>
              <a:cxnLst/>
              <a:rect l="l" t="t" r="r" b="b"/>
              <a:pathLst>
                <a:path w="6502" h="8262" extrusionOk="0">
                  <a:moveTo>
                    <a:pt x="3406" y="1"/>
                  </a:moveTo>
                  <a:lnTo>
                    <a:pt x="3406" y="1"/>
                  </a:lnTo>
                  <a:cubicBezTo>
                    <a:pt x="3608" y="2287"/>
                    <a:pt x="4680" y="4442"/>
                    <a:pt x="5359" y="5609"/>
                  </a:cubicBezTo>
                  <a:cubicBezTo>
                    <a:pt x="5668" y="6132"/>
                    <a:pt x="5513" y="6811"/>
                    <a:pt x="5013" y="7144"/>
                  </a:cubicBezTo>
                  <a:cubicBezTo>
                    <a:pt x="4389" y="7554"/>
                    <a:pt x="3569" y="7573"/>
                    <a:pt x="3048" y="7573"/>
                  </a:cubicBezTo>
                  <a:cubicBezTo>
                    <a:pt x="2993" y="7573"/>
                    <a:pt x="2942" y="7573"/>
                    <a:pt x="2894" y="7573"/>
                  </a:cubicBezTo>
                  <a:cubicBezTo>
                    <a:pt x="1977" y="7573"/>
                    <a:pt x="1144" y="7335"/>
                    <a:pt x="1" y="6502"/>
                  </a:cubicBezTo>
                  <a:lnTo>
                    <a:pt x="1" y="6502"/>
                  </a:lnTo>
                  <a:cubicBezTo>
                    <a:pt x="1" y="6502"/>
                    <a:pt x="1433" y="8262"/>
                    <a:pt x="3104" y="8262"/>
                  </a:cubicBezTo>
                  <a:cubicBezTo>
                    <a:pt x="3176" y="8262"/>
                    <a:pt x="3249" y="8259"/>
                    <a:pt x="3323" y="8252"/>
                  </a:cubicBezTo>
                  <a:cubicBezTo>
                    <a:pt x="4394" y="8156"/>
                    <a:pt x="5394" y="7740"/>
                    <a:pt x="6002" y="7204"/>
                  </a:cubicBezTo>
                  <a:cubicBezTo>
                    <a:pt x="6406" y="6847"/>
                    <a:pt x="6502" y="6228"/>
                    <a:pt x="6240" y="5751"/>
                  </a:cubicBezTo>
                  <a:cubicBezTo>
                    <a:pt x="6002" y="5359"/>
                    <a:pt x="5656" y="4847"/>
                    <a:pt x="5240" y="4466"/>
                  </a:cubicBezTo>
                  <a:cubicBezTo>
                    <a:pt x="4359" y="3644"/>
                    <a:pt x="3406" y="1"/>
                    <a:pt x="3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7"/>
            <p:cNvSpPr/>
            <p:nvPr/>
          </p:nvSpPr>
          <p:spPr>
            <a:xfrm>
              <a:off x="5082775" y="2364925"/>
              <a:ext cx="166700" cy="101000"/>
            </a:xfrm>
            <a:custGeom>
              <a:avLst/>
              <a:gdLst/>
              <a:ahLst/>
              <a:cxnLst/>
              <a:rect l="l" t="t" r="r" b="b"/>
              <a:pathLst>
                <a:path w="6668" h="4040" extrusionOk="0">
                  <a:moveTo>
                    <a:pt x="3598" y="0"/>
                  </a:moveTo>
                  <a:cubicBezTo>
                    <a:pt x="3512" y="0"/>
                    <a:pt x="3424" y="1"/>
                    <a:pt x="3334" y="4"/>
                  </a:cubicBezTo>
                  <a:cubicBezTo>
                    <a:pt x="3278" y="3"/>
                    <a:pt x="3222" y="2"/>
                    <a:pt x="3167" y="2"/>
                  </a:cubicBezTo>
                  <a:cubicBezTo>
                    <a:pt x="1042" y="2"/>
                    <a:pt x="23" y="660"/>
                    <a:pt x="0" y="706"/>
                  </a:cubicBezTo>
                  <a:cubicBezTo>
                    <a:pt x="1572" y="1837"/>
                    <a:pt x="1453" y="3980"/>
                    <a:pt x="3334" y="4040"/>
                  </a:cubicBezTo>
                  <a:cubicBezTo>
                    <a:pt x="5227" y="3980"/>
                    <a:pt x="5108" y="1825"/>
                    <a:pt x="6668" y="706"/>
                  </a:cubicBezTo>
                  <a:cubicBezTo>
                    <a:pt x="6645" y="660"/>
                    <a:pt x="5667" y="0"/>
                    <a:pt x="3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7"/>
            <p:cNvSpPr/>
            <p:nvPr/>
          </p:nvSpPr>
          <p:spPr>
            <a:xfrm>
              <a:off x="5063125" y="1198200"/>
              <a:ext cx="206900" cy="14900"/>
            </a:xfrm>
            <a:custGeom>
              <a:avLst/>
              <a:gdLst/>
              <a:ahLst/>
              <a:cxnLst/>
              <a:rect l="l" t="t" r="r" b="b"/>
              <a:pathLst>
                <a:path w="8276" h="596" extrusionOk="0">
                  <a:moveTo>
                    <a:pt x="4144" y="0"/>
                  </a:moveTo>
                  <a:cubicBezTo>
                    <a:pt x="3882" y="0"/>
                    <a:pt x="3620" y="0"/>
                    <a:pt x="3370" y="24"/>
                  </a:cubicBezTo>
                  <a:cubicBezTo>
                    <a:pt x="3108" y="24"/>
                    <a:pt x="2858" y="36"/>
                    <a:pt x="2620" y="48"/>
                  </a:cubicBezTo>
                  <a:cubicBezTo>
                    <a:pt x="2132" y="60"/>
                    <a:pt x="1679" y="96"/>
                    <a:pt x="1298" y="143"/>
                  </a:cubicBezTo>
                  <a:cubicBezTo>
                    <a:pt x="524" y="203"/>
                    <a:pt x="0" y="298"/>
                    <a:pt x="0" y="298"/>
                  </a:cubicBezTo>
                  <a:cubicBezTo>
                    <a:pt x="0" y="298"/>
                    <a:pt x="524" y="393"/>
                    <a:pt x="1298" y="465"/>
                  </a:cubicBezTo>
                  <a:cubicBezTo>
                    <a:pt x="1679" y="500"/>
                    <a:pt x="2132" y="524"/>
                    <a:pt x="2620" y="560"/>
                  </a:cubicBezTo>
                  <a:cubicBezTo>
                    <a:pt x="2858" y="560"/>
                    <a:pt x="3108" y="584"/>
                    <a:pt x="3370" y="584"/>
                  </a:cubicBezTo>
                  <a:cubicBezTo>
                    <a:pt x="3620" y="584"/>
                    <a:pt x="3882" y="584"/>
                    <a:pt x="4144" y="596"/>
                  </a:cubicBezTo>
                  <a:cubicBezTo>
                    <a:pt x="4394" y="596"/>
                    <a:pt x="4656" y="596"/>
                    <a:pt x="4918" y="584"/>
                  </a:cubicBezTo>
                  <a:cubicBezTo>
                    <a:pt x="5168" y="584"/>
                    <a:pt x="5418" y="572"/>
                    <a:pt x="5656" y="560"/>
                  </a:cubicBezTo>
                  <a:cubicBezTo>
                    <a:pt x="6144" y="536"/>
                    <a:pt x="6596" y="512"/>
                    <a:pt x="6977" y="465"/>
                  </a:cubicBezTo>
                  <a:cubicBezTo>
                    <a:pt x="7751" y="405"/>
                    <a:pt x="8275" y="298"/>
                    <a:pt x="8275" y="298"/>
                  </a:cubicBezTo>
                  <a:cubicBezTo>
                    <a:pt x="8275" y="298"/>
                    <a:pt x="7751" y="215"/>
                    <a:pt x="6977" y="143"/>
                  </a:cubicBezTo>
                  <a:cubicBezTo>
                    <a:pt x="6596" y="107"/>
                    <a:pt x="6132" y="84"/>
                    <a:pt x="5656" y="48"/>
                  </a:cubicBezTo>
                  <a:cubicBezTo>
                    <a:pt x="5418" y="48"/>
                    <a:pt x="5168" y="24"/>
                    <a:pt x="4918" y="24"/>
                  </a:cubicBezTo>
                  <a:cubicBezTo>
                    <a:pt x="4656" y="24"/>
                    <a:pt x="4394" y="24"/>
                    <a:pt x="4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7"/>
            <p:cNvSpPr/>
            <p:nvPr/>
          </p:nvSpPr>
          <p:spPr>
            <a:xfrm>
              <a:off x="5020250" y="2023400"/>
              <a:ext cx="292025" cy="76125"/>
            </a:xfrm>
            <a:custGeom>
              <a:avLst/>
              <a:gdLst/>
              <a:ahLst/>
              <a:cxnLst/>
              <a:rect l="l" t="t" r="r" b="b"/>
              <a:pathLst>
                <a:path w="11681" h="3045" extrusionOk="0">
                  <a:moveTo>
                    <a:pt x="411" y="0"/>
                  </a:moveTo>
                  <a:cubicBezTo>
                    <a:pt x="295" y="0"/>
                    <a:pt x="203" y="20"/>
                    <a:pt x="132" y="20"/>
                  </a:cubicBezTo>
                  <a:cubicBezTo>
                    <a:pt x="48" y="32"/>
                    <a:pt x="1" y="32"/>
                    <a:pt x="1" y="32"/>
                  </a:cubicBezTo>
                  <a:cubicBezTo>
                    <a:pt x="1" y="32"/>
                    <a:pt x="48" y="44"/>
                    <a:pt x="132" y="68"/>
                  </a:cubicBezTo>
                  <a:cubicBezTo>
                    <a:pt x="215" y="68"/>
                    <a:pt x="346" y="80"/>
                    <a:pt x="513" y="139"/>
                  </a:cubicBezTo>
                  <a:cubicBezTo>
                    <a:pt x="584" y="163"/>
                    <a:pt x="679" y="187"/>
                    <a:pt x="775" y="211"/>
                  </a:cubicBezTo>
                  <a:cubicBezTo>
                    <a:pt x="870" y="246"/>
                    <a:pt x="977" y="294"/>
                    <a:pt x="1084" y="318"/>
                  </a:cubicBezTo>
                  <a:cubicBezTo>
                    <a:pt x="1311" y="413"/>
                    <a:pt x="1549" y="496"/>
                    <a:pt x="1799" y="627"/>
                  </a:cubicBezTo>
                  <a:cubicBezTo>
                    <a:pt x="2061" y="746"/>
                    <a:pt x="2334" y="901"/>
                    <a:pt x="2632" y="1044"/>
                  </a:cubicBezTo>
                  <a:cubicBezTo>
                    <a:pt x="2930" y="1199"/>
                    <a:pt x="3227" y="1377"/>
                    <a:pt x="3561" y="1544"/>
                  </a:cubicBezTo>
                  <a:cubicBezTo>
                    <a:pt x="3894" y="1699"/>
                    <a:pt x="4228" y="1877"/>
                    <a:pt x="4597" y="2032"/>
                  </a:cubicBezTo>
                  <a:cubicBezTo>
                    <a:pt x="4787" y="2104"/>
                    <a:pt x="4990" y="2175"/>
                    <a:pt x="5180" y="2235"/>
                  </a:cubicBezTo>
                  <a:cubicBezTo>
                    <a:pt x="5299" y="2270"/>
                    <a:pt x="5406" y="2282"/>
                    <a:pt x="5525" y="2318"/>
                  </a:cubicBezTo>
                  <a:lnTo>
                    <a:pt x="5835" y="3044"/>
                  </a:lnTo>
                  <a:lnTo>
                    <a:pt x="6144" y="2318"/>
                  </a:lnTo>
                  <a:cubicBezTo>
                    <a:pt x="6490" y="2270"/>
                    <a:pt x="6787" y="2151"/>
                    <a:pt x="7073" y="2044"/>
                  </a:cubicBezTo>
                  <a:cubicBezTo>
                    <a:pt x="7442" y="1901"/>
                    <a:pt x="7788" y="1723"/>
                    <a:pt x="8109" y="1556"/>
                  </a:cubicBezTo>
                  <a:cubicBezTo>
                    <a:pt x="8442" y="1389"/>
                    <a:pt x="8740" y="1211"/>
                    <a:pt x="9038" y="1056"/>
                  </a:cubicBezTo>
                  <a:cubicBezTo>
                    <a:pt x="9335" y="913"/>
                    <a:pt x="9597" y="758"/>
                    <a:pt x="9871" y="639"/>
                  </a:cubicBezTo>
                  <a:cubicBezTo>
                    <a:pt x="10121" y="520"/>
                    <a:pt x="10371" y="425"/>
                    <a:pt x="10585" y="330"/>
                  </a:cubicBezTo>
                  <a:cubicBezTo>
                    <a:pt x="10693" y="282"/>
                    <a:pt x="10788" y="258"/>
                    <a:pt x="10895" y="223"/>
                  </a:cubicBezTo>
                  <a:cubicBezTo>
                    <a:pt x="10990" y="199"/>
                    <a:pt x="11074" y="163"/>
                    <a:pt x="11169" y="151"/>
                  </a:cubicBezTo>
                  <a:cubicBezTo>
                    <a:pt x="11324" y="103"/>
                    <a:pt x="11467" y="92"/>
                    <a:pt x="11550" y="68"/>
                  </a:cubicBezTo>
                  <a:cubicBezTo>
                    <a:pt x="11645" y="44"/>
                    <a:pt x="11681" y="32"/>
                    <a:pt x="11681" y="32"/>
                  </a:cubicBezTo>
                  <a:cubicBezTo>
                    <a:pt x="11681" y="32"/>
                    <a:pt x="11645" y="32"/>
                    <a:pt x="11550" y="20"/>
                  </a:cubicBezTo>
                  <a:cubicBezTo>
                    <a:pt x="11487" y="20"/>
                    <a:pt x="11391" y="0"/>
                    <a:pt x="11272" y="0"/>
                  </a:cubicBezTo>
                  <a:cubicBezTo>
                    <a:pt x="11232" y="0"/>
                    <a:pt x="11190" y="2"/>
                    <a:pt x="11145" y="8"/>
                  </a:cubicBezTo>
                  <a:cubicBezTo>
                    <a:pt x="11062" y="8"/>
                    <a:pt x="10966" y="8"/>
                    <a:pt x="10847" y="20"/>
                  </a:cubicBezTo>
                  <a:cubicBezTo>
                    <a:pt x="10752" y="32"/>
                    <a:pt x="10633" y="44"/>
                    <a:pt x="10514" y="68"/>
                  </a:cubicBezTo>
                  <a:cubicBezTo>
                    <a:pt x="10276" y="103"/>
                    <a:pt x="10002" y="163"/>
                    <a:pt x="9716" y="258"/>
                  </a:cubicBezTo>
                  <a:cubicBezTo>
                    <a:pt x="9442" y="342"/>
                    <a:pt x="9121" y="449"/>
                    <a:pt x="8811" y="568"/>
                  </a:cubicBezTo>
                  <a:cubicBezTo>
                    <a:pt x="8502" y="687"/>
                    <a:pt x="8169" y="818"/>
                    <a:pt x="7847" y="973"/>
                  </a:cubicBezTo>
                  <a:cubicBezTo>
                    <a:pt x="7514" y="1115"/>
                    <a:pt x="7180" y="1258"/>
                    <a:pt x="6835" y="1389"/>
                  </a:cubicBezTo>
                  <a:cubicBezTo>
                    <a:pt x="6490" y="1520"/>
                    <a:pt x="6133" y="1627"/>
                    <a:pt x="5835" y="1627"/>
                  </a:cubicBezTo>
                  <a:lnTo>
                    <a:pt x="5573" y="1604"/>
                  </a:lnTo>
                  <a:lnTo>
                    <a:pt x="5347" y="1556"/>
                  </a:lnTo>
                  <a:cubicBezTo>
                    <a:pt x="5180" y="1508"/>
                    <a:pt x="5001" y="1449"/>
                    <a:pt x="4835" y="1389"/>
                  </a:cubicBezTo>
                  <a:cubicBezTo>
                    <a:pt x="4501" y="1258"/>
                    <a:pt x="4156" y="1115"/>
                    <a:pt x="3823" y="973"/>
                  </a:cubicBezTo>
                  <a:cubicBezTo>
                    <a:pt x="3501" y="818"/>
                    <a:pt x="3168" y="687"/>
                    <a:pt x="2858" y="568"/>
                  </a:cubicBezTo>
                  <a:cubicBezTo>
                    <a:pt x="2549" y="449"/>
                    <a:pt x="2239" y="330"/>
                    <a:pt x="1953" y="258"/>
                  </a:cubicBezTo>
                  <a:cubicBezTo>
                    <a:pt x="1668" y="163"/>
                    <a:pt x="1406" y="103"/>
                    <a:pt x="1168" y="68"/>
                  </a:cubicBezTo>
                  <a:cubicBezTo>
                    <a:pt x="1049" y="44"/>
                    <a:pt x="930" y="32"/>
                    <a:pt x="822" y="20"/>
                  </a:cubicBezTo>
                  <a:cubicBezTo>
                    <a:pt x="715" y="8"/>
                    <a:pt x="608" y="8"/>
                    <a:pt x="537" y="8"/>
                  </a:cubicBezTo>
                  <a:cubicBezTo>
                    <a:pt x="492" y="2"/>
                    <a:pt x="450"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7"/>
            <p:cNvSpPr/>
            <p:nvPr/>
          </p:nvSpPr>
          <p:spPr>
            <a:xfrm>
              <a:off x="4968775" y="1923275"/>
              <a:ext cx="399775" cy="48850"/>
            </a:xfrm>
            <a:custGeom>
              <a:avLst/>
              <a:gdLst/>
              <a:ahLst/>
              <a:cxnLst/>
              <a:rect l="l" t="t" r="r" b="b"/>
              <a:pathLst>
                <a:path w="15991" h="1954" extrusionOk="0">
                  <a:moveTo>
                    <a:pt x="8001" y="1"/>
                  </a:moveTo>
                  <a:cubicBezTo>
                    <a:pt x="7477" y="25"/>
                    <a:pt x="6965" y="37"/>
                    <a:pt x="6441" y="84"/>
                  </a:cubicBezTo>
                  <a:cubicBezTo>
                    <a:pt x="5917" y="108"/>
                    <a:pt x="5429" y="203"/>
                    <a:pt x="4941" y="275"/>
                  </a:cubicBezTo>
                  <a:cubicBezTo>
                    <a:pt x="4465" y="370"/>
                    <a:pt x="3989" y="453"/>
                    <a:pt x="3548" y="572"/>
                  </a:cubicBezTo>
                  <a:cubicBezTo>
                    <a:pt x="3334" y="632"/>
                    <a:pt x="3119" y="691"/>
                    <a:pt x="2929" y="739"/>
                  </a:cubicBezTo>
                  <a:cubicBezTo>
                    <a:pt x="2715" y="799"/>
                    <a:pt x="2536" y="870"/>
                    <a:pt x="2346" y="930"/>
                  </a:cubicBezTo>
                  <a:cubicBezTo>
                    <a:pt x="2167" y="989"/>
                    <a:pt x="1988" y="1049"/>
                    <a:pt x="1822" y="1108"/>
                  </a:cubicBezTo>
                  <a:cubicBezTo>
                    <a:pt x="1667" y="1180"/>
                    <a:pt x="1500" y="1239"/>
                    <a:pt x="1369" y="1299"/>
                  </a:cubicBezTo>
                  <a:cubicBezTo>
                    <a:pt x="1072" y="1418"/>
                    <a:pt x="810" y="1525"/>
                    <a:pt x="619" y="1632"/>
                  </a:cubicBezTo>
                  <a:cubicBezTo>
                    <a:pt x="214" y="1822"/>
                    <a:pt x="0" y="1953"/>
                    <a:pt x="0" y="1953"/>
                  </a:cubicBezTo>
                  <a:cubicBezTo>
                    <a:pt x="0" y="1953"/>
                    <a:pt x="250" y="1918"/>
                    <a:pt x="691" y="1811"/>
                  </a:cubicBezTo>
                  <a:cubicBezTo>
                    <a:pt x="917" y="1751"/>
                    <a:pt x="1191" y="1703"/>
                    <a:pt x="1488" y="1644"/>
                  </a:cubicBezTo>
                  <a:cubicBezTo>
                    <a:pt x="1786" y="1584"/>
                    <a:pt x="2119" y="1525"/>
                    <a:pt x="2512" y="1453"/>
                  </a:cubicBezTo>
                  <a:cubicBezTo>
                    <a:pt x="2881" y="1370"/>
                    <a:pt x="3286" y="1334"/>
                    <a:pt x="3715" y="1251"/>
                  </a:cubicBezTo>
                  <a:cubicBezTo>
                    <a:pt x="4143" y="1180"/>
                    <a:pt x="4596" y="1168"/>
                    <a:pt x="5072" y="1096"/>
                  </a:cubicBezTo>
                  <a:cubicBezTo>
                    <a:pt x="5548" y="1049"/>
                    <a:pt x="6025" y="1013"/>
                    <a:pt x="6513" y="989"/>
                  </a:cubicBezTo>
                  <a:cubicBezTo>
                    <a:pt x="7001" y="941"/>
                    <a:pt x="7513" y="953"/>
                    <a:pt x="8001" y="941"/>
                  </a:cubicBezTo>
                  <a:cubicBezTo>
                    <a:pt x="8513" y="953"/>
                    <a:pt x="9001" y="953"/>
                    <a:pt x="9489" y="989"/>
                  </a:cubicBezTo>
                  <a:cubicBezTo>
                    <a:pt x="9977" y="1001"/>
                    <a:pt x="10478" y="1049"/>
                    <a:pt x="10930" y="1096"/>
                  </a:cubicBezTo>
                  <a:cubicBezTo>
                    <a:pt x="11168" y="1120"/>
                    <a:pt x="11394" y="1156"/>
                    <a:pt x="11621" y="1168"/>
                  </a:cubicBezTo>
                  <a:cubicBezTo>
                    <a:pt x="11847" y="1180"/>
                    <a:pt x="12061" y="1215"/>
                    <a:pt x="12275" y="1239"/>
                  </a:cubicBezTo>
                  <a:cubicBezTo>
                    <a:pt x="12704" y="1299"/>
                    <a:pt x="13109" y="1358"/>
                    <a:pt x="13478" y="1430"/>
                  </a:cubicBezTo>
                  <a:cubicBezTo>
                    <a:pt x="13847" y="1489"/>
                    <a:pt x="14192" y="1549"/>
                    <a:pt x="14502" y="1632"/>
                  </a:cubicBezTo>
                  <a:cubicBezTo>
                    <a:pt x="14800" y="1692"/>
                    <a:pt x="15085" y="1727"/>
                    <a:pt x="15300" y="1787"/>
                  </a:cubicBezTo>
                  <a:cubicBezTo>
                    <a:pt x="15728" y="1882"/>
                    <a:pt x="15990" y="1942"/>
                    <a:pt x="15990" y="1942"/>
                  </a:cubicBezTo>
                  <a:cubicBezTo>
                    <a:pt x="15990" y="1942"/>
                    <a:pt x="15776" y="1822"/>
                    <a:pt x="15371" y="1620"/>
                  </a:cubicBezTo>
                  <a:cubicBezTo>
                    <a:pt x="15157" y="1513"/>
                    <a:pt x="14919" y="1394"/>
                    <a:pt x="14621" y="1287"/>
                  </a:cubicBezTo>
                  <a:cubicBezTo>
                    <a:pt x="14490" y="1239"/>
                    <a:pt x="14347" y="1180"/>
                    <a:pt x="14180" y="1108"/>
                  </a:cubicBezTo>
                  <a:cubicBezTo>
                    <a:pt x="14014" y="1049"/>
                    <a:pt x="13835" y="989"/>
                    <a:pt x="13657" y="930"/>
                  </a:cubicBezTo>
                  <a:cubicBezTo>
                    <a:pt x="13478" y="870"/>
                    <a:pt x="13287" y="799"/>
                    <a:pt x="13073" y="739"/>
                  </a:cubicBezTo>
                  <a:cubicBezTo>
                    <a:pt x="12871" y="679"/>
                    <a:pt x="12656" y="632"/>
                    <a:pt x="12454" y="572"/>
                  </a:cubicBezTo>
                  <a:cubicBezTo>
                    <a:pt x="12013" y="453"/>
                    <a:pt x="11561" y="370"/>
                    <a:pt x="11073" y="275"/>
                  </a:cubicBezTo>
                  <a:cubicBezTo>
                    <a:pt x="10573" y="215"/>
                    <a:pt x="10085" y="108"/>
                    <a:pt x="9561" y="84"/>
                  </a:cubicBezTo>
                  <a:cubicBezTo>
                    <a:pt x="9061" y="25"/>
                    <a:pt x="8525" y="25"/>
                    <a:pt x="8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7"/>
            <p:cNvSpPr/>
            <p:nvPr/>
          </p:nvSpPr>
          <p:spPr>
            <a:xfrm>
              <a:off x="5116400" y="1272000"/>
              <a:ext cx="99750" cy="6575"/>
            </a:xfrm>
            <a:custGeom>
              <a:avLst/>
              <a:gdLst/>
              <a:ahLst/>
              <a:cxnLst/>
              <a:rect l="l" t="t" r="r" b="b"/>
              <a:pathLst>
                <a:path w="3990" h="263" extrusionOk="0">
                  <a:moveTo>
                    <a:pt x="1989" y="1"/>
                  </a:moveTo>
                  <a:cubicBezTo>
                    <a:pt x="1501" y="1"/>
                    <a:pt x="1001" y="25"/>
                    <a:pt x="620" y="61"/>
                  </a:cubicBezTo>
                  <a:cubicBezTo>
                    <a:pt x="251" y="84"/>
                    <a:pt x="1" y="132"/>
                    <a:pt x="1" y="132"/>
                  </a:cubicBezTo>
                  <a:cubicBezTo>
                    <a:pt x="1" y="132"/>
                    <a:pt x="251" y="180"/>
                    <a:pt x="620" y="203"/>
                  </a:cubicBezTo>
                  <a:cubicBezTo>
                    <a:pt x="1001" y="239"/>
                    <a:pt x="1489" y="263"/>
                    <a:pt x="1989" y="263"/>
                  </a:cubicBezTo>
                  <a:cubicBezTo>
                    <a:pt x="2489" y="263"/>
                    <a:pt x="2989" y="239"/>
                    <a:pt x="3358" y="203"/>
                  </a:cubicBezTo>
                  <a:cubicBezTo>
                    <a:pt x="3739" y="180"/>
                    <a:pt x="3989" y="132"/>
                    <a:pt x="3989" y="132"/>
                  </a:cubicBezTo>
                  <a:cubicBezTo>
                    <a:pt x="3989" y="132"/>
                    <a:pt x="3739" y="84"/>
                    <a:pt x="3358" y="61"/>
                  </a:cubicBezTo>
                  <a:cubicBezTo>
                    <a:pt x="2989" y="25"/>
                    <a:pt x="2501" y="1"/>
                    <a:pt x="1989" y="1"/>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7"/>
            <p:cNvSpPr/>
            <p:nvPr/>
          </p:nvSpPr>
          <p:spPr>
            <a:xfrm>
              <a:off x="5351250" y="2181950"/>
              <a:ext cx="52700" cy="53000"/>
            </a:xfrm>
            <a:custGeom>
              <a:avLst/>
              <a:gdLst/>
              <a:ahLst/>
              <a:cxnLst/>
              <a:rect l="l" t="t" r="r" b="b"/>
              <a:pathLst>
                <a:path w="2108" h="2120" extrusionOk="0">
                  <a:moveTo>
                    <a:pt x="1048" y="286"/>
                  </a:moveTo>
                  <a:cubicBezTo>
                    <a:pt x="1489" y="286"/>
                    <a:pt x="1822" y="631"/>
                    <a:pt x="1822" y="1060"/>
                  </a:cubicBezTo>
                  <a:cubicBezTo>
                    <a:pt x="1822" y="1489"/>
                    <a:pt x="1489" y="1834"/>
                    <a:pt x="1048" y="1834"/>
                  </a:cubicBezTo>
                  <a:cubicBezTo>
                    <a:pt x="620" y="1834"/>
                    <a:pt x="274" y="1489"/>
                    <a:pt x="274" y="1060"/>
                  </a:cubicBezTo>
                  <a:cubicBezTo>
                    <a:pt x="274" y="631"/>
                    <a:pt x="620" y="286"/>
                    <a:pt x="1048" y="286"/>
                  </a:cubicBezTo>
                  <a:close/>
                  <a:moveTo>
                    <a:pt x="1048" y="0"/>
                  </a:moveTo>
                  <a:cubicBezTo>
                    <a:pt x="477" y="0"/>
                    <a:pt x="1" y="477"/>
                    <a:pt x="1" y="1060"/>
                  </a:cubicBezTo>
                  <a:cubicBezTo>
                    <a:pt x="1" y="1643"/>
                    <a:pt x="477" y="2120"/>
                    <a:pt x="1048" y="2120"/>
                  </a:cubicBezTo>
                  <a:cubicBezTo>
                    <a:pt x="1632" y="2120"/>
                    <a:pt x="2108" y="1643"/>
                    <a:pt x="2108" y="1060"/>
                  </a:cubicBezTo>
                  <a:cubicBezTo>
                    <a:pt x="2108" y="477"/>
                    <a:pt x="1632"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7"/>
            <p:cNvSpPr/>
            <p:nvPr/>
          </p:nvSpPr>
          <p:spPr>
            <a:xfrm>
              <a:off x="4927975" y="2181950"/>
              <a:ext cx="53025" cy="53000"/>
            </a:xfrm>
            <a:custGeom>
              <a:avLst/>
              <a:gdLst/>
              <a:ahLst/>
              <a:cxnLst/>
              <a:rect l="l" t="t" r="r" b="b"/>
              <a:pathLst>
                <a:path w="2121" h="2120" extrusionOk="0">
                  <a:moveTo>
                    <a:pt x="1061" y="286"/>
                  </a:moveTo>
                  <a:cubicBezTo>
                    <a:pt x="1489" y="286"/>
                    <a:pt x="1834" y="631"/>
                    <a:pt x="1834" y="1060"/>
                  </a:cubicBezTo>
                  <a:cubicBezTo>
                    <a:pt x="1834" y="1477"/>
                    <a:pt x="1489" y="1834"/>
                    <a:pt x="1061" y="1834"/>
                  </a:cubicBezTo>
                  <a:cubicBezTo>
                    <a:pt x="632" y="1834"/>
                    <a:pt x="287" y="1489"/>
                    <a:pt x="287" y="1060"/>
                  </a:cubicBezTo>
                  <a:cubicBezTo>
                    <a:pt x="287" y="631"/>
                    <a:pt x="632" y="286"/>
                    <a:pt x="1061" y="286"/>
                  </a:cubicBezTo>
                  <a:close/>
                  <a:moveTo>
                    <a:pt x="1061" y="0"/>
                  </a:moveTo>
                  <a:cubicBezTo>
                    <a:pt x="477" y="0"/>
                    <a:pt x="1" y="477"/>
                    <a:pt x="1" y="1060"/>
                  </a:cubicBezTo>
                  <a:cubicBezTo>
                    <a:pt x="1" y="1643"/>
                    <a:pt x="477" y="2120"/>
                    <a:pt x="1061" y="2120"/>
                  </a:cubicBezTo>
                  <a:cubicBezTo>
                    <a:pt x="1644" y="2120"/>
                    <a:pt x="2120" y="1643"/>
                    <a:pt x="2120" y="1060"/>
                  </a:cubicBezTo>
                  <a:cubicBezTo>
                    <a:pt x="2120" y="477"/>
                    <a:pt x="1644" y="0"/>
                    <a:pt x="1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7"/>
            <p:cNvSpPr/>
            <p:nvPr/>
          </p:nvSpPr>
          <p:spPr>
            <a:xfrm>
              <a:off x="5151225" y="2007525"/>
              <a:ext cx="29800" cy="29775"/>
            </a:xfrm>
            <a:custGeom>
              <a:avLst/>
              <a:gdLst/>
              <a:ahLst/>
              <a:cxnLst/>
              <a:rect l="l" t="t" r="r" b="b"/>
              <a:pathLst>
                <a:path w="1192" h="1191" extrusionOk="0">
                  <a:moveTo>
                    <a:pt x="596" y="0"/>
                  </a:moveTo>
                  <a:cubicBezTo>
                    <a:pt x="274" y="0"/>
                    <a:pt x="1" y="274"/>
                    <a:pt x="1" y="596"/>
                  </a:cubicBezTo>
                  <a:cubicBezTo>
                    <a:pt x="1" y="929"/>
                    <a:pt x="263" y="1191"/>
                    <a:pt x="596" y="1191"/>
                  </a:cubicBezTo>
                  <a:cubicBezTo>
                    <a:pt x="929" y="1191"/>
                    <a:pt x="1191" y="929"/>
                    <a:pt x="1191" y="596"/>
                  </a:cubicBezTo>
                  <a:cubicBezTo>
                    <a:pt x="1191" y="274"/>
                    <a:pt x="929" y="0"/>
                    <a:pt x="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7"/>
            <p:cNvSpPr/>
            <p:nvPr/>
          </p:nvSpPr>
          <p:spPr>
            <a:xfrm>
              <a:off x="5207175" y="2014950"/>
              <a:ext cx="14925" cy="14925"/>
            </a:xfrm>
            <a:custGeom>
              <a:avLst/>
              <a:gdLst/>
              <a:ahLst/>
              <a:cxnLst/>
              <a:rect l="l" t="t" r="r" b="b"/>
              <a:pathLst>
                <a:path w="597" h="597" extrusionOk="0">
                  <a:moveTo>
                    <a:pt x="299" y="1"/>
                  </a:moveTo>
                  <a:cubicBezTo>
                    <a:pt x="132" y="1"/>
                    <a:pt x="1" y="132"/>
                    <a:pt x="1" y="299"/>
                  </a:cubicBezTo>
                  <a:cubicBezTo>
                    <a:pt x="1" y="465"/>
                    <a:pt x="132" y="596"/>
                    <a:pt x="299" y="596"/>
                  </a:cubicBezTo>
                  <a:cubicBezTo>
                    <a:pt x="465" y="596"/>
                    <a:pt x="596" y="465"/>
                    <a:pt x="596" y="299"/>
                  </a:cubicBezTo>
                  <a:cubicBezTo>
                    <a:pt x="596" y="132"/>
                    <a:pt x="465"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7"/>
            <p:cNvSpPr/>
            <p:nvPr/>
          </p:nvSpPr>
          <p:spPr>
            <a:xfrm>
              <a:off x="5110150" y="2014950"/>
              <a:ext cx="14900" cy="14925"/>
            </a:xfrm>
            <a:custGeom>
              <a:avLst/>
              <a:gdLst/>
              <a:ahLst/>
              <a:cxnLst/>
              <a:rect l="l" t="t" r="r" b="b"/>
              <a:pathLst>
                <a:path w="596" h="597" extrusionOk="0">
                  <a:moveTo>
                    <a:pt x="298" y="1"/>
                  </a:moveTo>
                  <a:cubicBezTo>
                    <a:pt x="131" y="1"/>
                    <a:pt x="1" y="132"/>
                    <a:pt x="1" y="299"/>
                  </a:cubicBezTo>
                  <a:cubicBezTo>
                    <a:pt x="1" y="465"/>
                    <a:pt x="131" y="596"/>
                    <a:pt x="298" y="596"/>
                  </a:cubicBezTo>
                  <a:cubicBezTo>
                    <a:pt x="453" y="596"/>
                    <a:pt x="596" y="465"/>
                    <a:pt x="596" y="299"/>
                  </a:cubicBezTo>
                  <a:cubicBezTo>
                    <a:pt x="596" y="132"/>
                    <a:pt x="453"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7"/>
            <p:cNvSpPr/>
            <p:nvPr/>
          </p:nvSpPr>
          <p:spPr>
            <a:xfrm>
              <a:off x="5034250" y="2201925"/>
              <a:ext cx="34550" cy="30625"/>
            </a:xfrm>
            <a:custGeom>
              <a:avLst/>
              <a:gdLst/>
              <a:ahLst/>
              <a:cxnLst/>
              <a:rect l="l" t="t" r="r" b="b"/>
              <a:pathLst>
                <a:path w="1382" h="1225" extrusionOk="0">
                  <a:moveTo>
                    <a:pt x="697" y="0"/>
                  </a:moveTo>
                  <a:cubicBezTo>
                    <a:pt x="570" y="0"/>
                    <a:pt x="439" y="42"/>
                    <a:pt x="322" y="130"/>
                  </a:cubicBezTo>
                  <a:cubicBezTo>
                    <a:pt x="60" y="332"/>
                    <a:pt x="0" y="713"/>
                    <a:pt x="203" y="975"/>
                  </a:cubicBezTo>
                  <a:cubicBezTo>
                    <a:pt x="315" y="1137"/>
                    <a:pt x="498" y="1224"/>
                    <a:pt x="683" y="1224"/>
                  </a:cubicBezTo>
                  <a:cubicBezTo>
                    <a:pt x="812" y="1224"/>
                    <a:pt x="941" y="1182"/>
                    <a:pt x="1048" y="1094"/>
                  </a:cubicBezTo>
                  <a:cubicBezTo>
                    <a:pt x="1322" y="892"/>
                    <a:pt x="1382" y="511"/>
                    <a:pt x="1167" y="249"/>
                  </a:cubicBezTo>
                  <a:cubicBezTo>
                    <a:pt x="1055" y="87"/>
                    <a:pt x="880"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7"/>
            <p:cNvSpPr/>
            <p:nvPr/>
          </p:nvSpPr>
          <p:spPr>
            <a:xfrm>
              <a:off x="5003300" y="2239300"/>
              <a:ext cx="17275" cy="15375"/>
            </a:xfrm>
            <a:custGeom>
              <a:avLst/>
              <a:gdLst/>
              <a:ahLst/>
              <a:cxnLst/>
              <a:rect l="l" t="t" r="r" b="b"/>
              <a:pathLst>
                <a:path w="691" h="615" extrusionOk="0">
                  <a:moveTo>
                    <a:pt x="344" y="1"/>
                  </a:moveTo>
                  <a:cubicBezTo>
                    <a:pt x="282" y="1"/>
                    <a:pt x="219" y="21"/>
                    <a:pt x="167" y="64"/>
                  </a:cubicBezTo>
                  <a:cubicBezTo>
                    <a:pt x="24" y="171"/>
                    <a:pt x="0" y="361"/>
                    <a:pt x="95" y="492"/>
                  </a:cubicBezTo>
                  <a:cubicBezTo>
                    <a:pt x="160" y="571"/>
                    <a:pt x="253" y="615"/>
                    <a:pt x="349" y="615"/>
                  </a:cubicBezTo>
                  <a:cubicBezTo>
                    <a:pt x="413" y="615"/>
                    <a:pt x="479" y="595"/>
                    <a:pt x="536" y="552"/>
                  </a:cubicBezTo>
                  <a:cubicBezTo>
                    <a:pt x="667" y="445"/>
                    <a:pt x="691" y="254"/>
                    <a:pt x="595" y="123"/>
                  </a:cubicBezTo>
                  <a:cubicBezTo>
                    <a:pt x="531" y="45"/>
                    <a:pt x="437"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7"/>
            <p:cNvSpPr/>
            <p:nvPr/>
          </p:nvSpPr>
          <p:spPr>
            <a:xfrm>
              <a:off x="5263450" y="2201925"/>
              <a:ext cx="34250" cy="30625"/>
            </a:xfrm>
            <a:custGeom>
              <a:avLst/>
              <a:gdLst/>
              <a:ahLst/>
              <a:cxnLst/>
              <a:rect l="l" t="t" r="r" b="b"/>
              <a:pathLst>
                <a:path w="1370" h="1225" extrusionOk="0">
                  <a:moveTo>
                    <a:pt x="683" y="0"/>
                  </a:moveTo>
                  <a:cubicBezTo>
                    <a:pt x="498" y="0"/>
                    <a:pt x="315" y="87"/>
                    <a:pt x="203" y="249"/>
                  </a:cubicBezTo>
                  <a:cubicBezTo>
                    <a:pt x="0" y="511"/>
                    <a:pt x="60" y="904"/>
                    <a:pt x="322" y="1094"/>
                  </a:cubicBezTo>
                  <a:cubicBezTo>
                    <a:pt x="434" y="1182"/>
                    <a:pt x="564" y="1224"/>
                    <a:pt x="692" y="1224"/>
                  </a:cubicBezTo>
                  <a:cubicBezTo>
                    <a:pt x="876" y="1224"/>
                    <a:pt x="1055" y="1137"/>
                    <a:pt x="1167" y="975"/>
                  </a:cubicBezTo>
                  <a:cubicBezTo>
                    <a:pt x="1369" y="713"/>
                    <a:pt x="1322" y="321"/>
                    <a:pt x="1048" y="130"/>
                  </a:cubicBezTo>
                  <a:cubicBezTo>
                    <a:pt x="941" y="42"/>
                    <a:pt x="811"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7"/>
            <p:cNvSpPr/>
            <p:nvPr/>
          </p:nvSpPr>
          <p:spPr>
            <a:xfrm>
              <a:off x="5311375" y="2239300"/>
              <a:ext cx="17575" cy="15375"/>
            </a:xfrm>
            <a:custGeom>
              <a:avLst/>
              <a:gdLst/>
              <a:ahLst/>
              <a:cxnLst/>
              <a:rect l="l" t="t" r="r" b="b"/>
              <a:pathLst>
                <a:path w="703" h="615" extrusionOk="0">
                  <a:moveTo>
                    <a:pt x="355" y="1"/>
                  </a:moveTo>
                  <a:cubicBezTo>
                    <a:pt x="260" y="1"/>
                    <a:pt x="164" y="45"/>
                    <a:pt x="107" y="123"/>
                  </a:cubicBezTo>
                  <a:cubicBezTo>
                    <a:pt x="0" y="254"/>
                    <a:pt x="24" y="445"/>
                    <a:pt x="167" y="552"/>
                  </a:cubicBezTo>
                  <a:cubicBezTo>
                    <a:pt x="219" y="595"/>
                    <a:pt x="282" y="615"/>
                    <a:pt x="344" y="615"/>
                  </a:cubicBezTo>
                  <a:cubicBezTo>
                    <a:pt x="437" y="615"/>
                    <a:pt x="531" y="571"/>
                    <a:pt x="595" y="492"/>
                  </a:cubicBezTo>
                  <a:cubicBezTo>
                    <a:pt x="703" y="361"/>
                    <a:pt x="667" y="171"/>
                    <a:pt x="536" y="64"/>
                  </a:cubicBezTo>
                  <a:cubicBezTo>
                    <a:pt x="483" y="21"/>
                    <a:pt x="419"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7"/>
            <p:cNvSpPr/>
            <p:nvPr/>
          </p:nvSpPr>
          <p:spPr>
            <a:xfrm>
              <a:off x="4837200" y="2106050"/>
              <a:ext cx="24725" cy="24425"/>
            </a:xfrm>
            <a:custGeom>
              <a:avLst/>
              <a:gdLst/>
              <a:ahLst/>
              <a:cxnLst/>
              <a:rect l="l" t="t" r="r" b="b"/>
              <a:pathLst>
                <a:path w="989" h="977" extrusionOk="0">
                  <a:moveTo>
                    <a:pt x="501" y="0"/>
                  </a:moveTo>
                  <a:cubicBezTo>
                    <a:pt x="227" y="0"/>
                    <a:pt x="0" y="226"/>
                    <a:pt x="0" y="476"/>
                  </a:cubicBezTo>
                  <a:cubicBezTo>
                    <a:pt x="0" y="750"/>
                    <a:pt x="227" y="977"/>
                    <a:pt x="501" y="977"/>
                  </a:cubicBezTo>
                  <a:cubicBezTo>
                    <a:pt x="762" y="977"/>
                    <a:pt x="989" y="750"/>
                    <a:pt x="989" y="476"/>
                  </a:cubicBezTo>
                  <a:cubicBezTo>
                    <a:pt x="965" y="215"/>
                    <a:pt x="762" y="0"/>
                    <a:pt x="501"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7"/>
            <p:cNvSpPr/>
            <p:nvPr/>
          </p:nvSpPr>
          <p:spPr>
            <a:xfrm>
              <a:off x="4832150" y="2144450"/>
              <a:ext cx="15500" cy="15800"/>
            </a:xfrm>
            <a:custGeom>
              <a:avLst/>
              <a:gdLst/>
              <a:ahLst/>
              <a:cxnLst/>
              <a:rect l="l" t="t" r="r" b="b"/>
              <a:pathLst>
                <a:path w="620" h="632" extrusionOk="0">
                  <a:moveTo>
                    <a:pt x="310" y="0"/>
                  </a:moveTo>
                  <a:cubicBezTo>
                    <a:pt x="143" y="0"/>
                    <a:pt x="0" y="131"/>
                    <a:pt x="0" y="310"/>
                  </a:cubicBezTo>
                  <a:cubicBezTo>
                    <a:pt x="0" y="476"/>
                    <a:pt x="131" y="631"/>
                    <a:pt x="310" y="631"/>
                  </a:cubicBezTo>
                  <a:cubicBezTo>
                    <a:pt x="476" y="631"/>
                    <a:pt x="619" y="488"/>
                    <a:pt x="619" y="310"/>
                  </a:cubicBezTo>
                  <a:cubicBezTo>
                    <a:pt x="619" y="155"/>
                    <a:pt x="488" y="0"/>
                    <a:pt x="31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7"/>
            <p:cNvSpPr/>
            <p:nvPr/>
          </p:nvSpPr>
          <p:spPr>
            <a:xfrm>
              <a:off x="5213150" y="2077525"/>
              <a:ext cx="120275" cy="31225"/>
            </a:xfrm>
            <a:custGeom>
              <a:avLst/>
              <a:gdLst/>
              <a:ahLst/>
              <a:cxnLst/>
              <a:rect l="l" t="t" r="r" b="b"/>
              <a:pathLst>
                <a:path w="4811" h="1249" extrusionOk="0">
                  <a:moveTo>
                    <a:pt x="2729" y="0"/>
                  </a:moveTo>
                  <a:cubicBezTo>
                    <a:pt x="2610" y="0"/>
                    <a:pt x="2496" y="17"/>
                    <a:pt x="2369" y="34"/>
                  </a:cubicBezTo>
                  <a:cubicBezTo>
                    <a:pt x="2024" y="70"/>
                    <a:pt x="1679" y="165"/>
                    <a:pt x="1381" y="284"/>
                  </a:cubicBezTo>
                  <a:cubicBezTo>
                    <a:pt x="1238" y="344"/>
                    <a:pt x="1095" y="415"/>
                    <a:pt x="964" y="474"/>
                  </a:cubicBezTo>
                  <a:cubicBezTo>
                    <a:pt x="834" y="534"/>
                    <a:pt x="726" y="629"/>
                    <a:pt x="619" y="689"/>
                  </a:cubicBezTo>
                  <a:cubicBezTo>
                    <a:pt x="202" y="963"/>
                    <a:pt x="0" y="1248"/>
                    <a:pt x="0" y="1248"/>
                  </a:cubicBezTo>
                  <a:cubicBezTo>
                    <a:pt x="0" y="1248"/>
                    <a:pt x="72" y="1225"/>
                    <a:pt x="202" y="1177"/>
                  </a:cubicBezTo>
                  <a:cubicBezTo>
                    <a:pt x="345" y="1117"/>
                    <a:pt x="536" y="1058"/>
                    <a:pt x="762" y="963"/>
                  </a:cubicBezTo>
                  <a:cubicBezTo>
                    <a:pt x="881" y="939"/>
                    <a:pt x="1000" y="891"/>
                    <a:pt x="1131" y="844"/>
                  </a:cubicBezTo>
                  <a:cubicBezTo>
                    <a:pt x="1262" y="808"/>
                    <a:pt x="1393" y="772"/>
                    <a:pt x="1536" y="725"/>
                  </a:cubicBezTo>
                  <a:cubicBezTo>
                    <a:pt x="1667" y="689"/>
                    <a:pt x="1810" y="665"/>
                    <a:pt x="1965" y="629"/>
                  </a:cubicBezTo>
                  <a:cubicBezTo>
                    <a:pt x="2107" y="594"/>
                    <a:pt x="2262" y="582"/>
                    <a:pt x="2405" y="546"/>
                  </a:cubicBezTo>
                  <a:cubicBezTo>
                    <a:pt x="2560" y="546"/>
                    <a:pt x="2703" y="522"/>
                    <a:pt x="2858" y="522"/>
                  </a:cubicBezTo>
                  <a:lnTo>
                    <a:pt x="3084" y="522"/>
                  </a:lnTo>
                  <a:cubicBezTo>
                    <a:pt x="3155" y="522"/>
                    <a:pt x="3227" y="534"/>
                    <a:pt x="3286" y="534"/>
                  </a:cubicBezTo>
                  <a:cubicBezTo>
                    <a:pt x="3358" y="534"/>
                    <a:pt x="3417" y="546"/>
                    <a:pt x="3501" y="546"/>
                  </a:cubicBezTo>
                  <a:cubicBezTo>
                    <a:pt x="3560" y="570"/>
                    <a:pt x="3631" y="582"/>
                    <a:pt x="3691" y="594"/>
                  </a:cubicBezTo>
                  <a:cubicBezTo>
                    <a:pt x="3822" y="629"/>
                    <a:pt x="3941" y="641"/>
                    <a:pt x="4048" y="689"/>
                  </a:cubicBezTo>
                  <a:cubicBezTo>
                    <a:pt x="4155" y="725"/>
                    <a:pt x="4274" y="760"/>
                    <a:pt x="4358" y="784"/>
                  </a:cubicBezTo>
                  <a:cubicBezTo>
                    <a:pt x="4453" y="832"/>
                    <a:pt x="4524" y="867"/>
                    <a:pt x="4596" y="891"/>
                  </a:cubicBezTo>
                  <a:cubicBezTo>
                    <a:pt x="4727" y="951"/>
                    <a:pt x="4810" y="986"/>
                    <a:pt x="4810" y="986"/>
                  </a:cubicBezTo>
                  <a:cubicBezTo>
                    <a:pt x="4810" y="986"/>
                    <a:pt x="4763" y="927"/>
                    <a:pt x="4655" y="808"/>
                  </a:cubicBezTo>
                  <a:cubicBezTo>
                    <a:pt x="4608" y="748"/>
                    <a:pt x="4548" y="689"/>
                    <a:pt x="4465" y="605"/>
                  </a:cubicBezTo>
                  <a:cubicBezTo>
                    <a:pt x="4393" y="534"/>
                    <a:pt x="4286" y="474"/>
                    <a:pt x="4179" y="403"/>
                  </a:cubicBezTo>
                  <a:cubicBezTo>
                    <a:pt x="4120" y="367"/>
                    <a:pt x="4072" y="332"/>
                    <a:pt x="4012" y="296"/>
                  </a:cubicBezTo>
                  <a:cubicBezTo>
                    <a:pt x="3953" y="272"/>
                    <a:pt x="3882" y="236"/>
                    <a:pt x="3822" y="213"/>
                  </a:cubicBezTo>
                  <a:cubicBezTo>
                    <a:pt x="3774" y="213"/>
                    <a:pt x="3703" y="177"/>
                    <a:pt x="3631" y="153"/>
                  </a:cubicBezTo>
                  <a:cubicBezTo>
                    <a:pt x="3560" y="117"/>
                    <a:pt x="3477" y="105"/>
                    <a:pt x="3393" y="93"/>
                  </a:cubicBezTo>
                  <a:cubicBezTo>
                    <a:pt x="3227" y="46"/>
                    <a:pt x="3060" y="34"/>
                    <a:pt x="2881" y="10"/>
                  </a:cubicBezTo>
                  <a:cubicBezTo>
                    <a:pt x="2829" y="3"/>
                    <a:pt x="2779" y="0"/>
                    <a:pt x="27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7"/>
            <p:cNvSpPr/>
            <p:nvPr/>
          </p:nvSpPr>
          <p:spPr>
            <a:xfrm>
              <a:off x="4997625" y="2078450"/>
              <a:ext cx="120575" cy="30900"/>
            </a:xfrm>
            <a:custGeom>
              <a:avLst/>
              <a:gdLst/>
              <a:ahLst/>
              <a:cxnLst/>
              <a:rect l="l" t="t" r="r" b="b"/>
              <a:pathLst>
                <a:path w="4823" h="1236" extrusionOk="0">
                  <a:moveTo>
                    <a:pt x="2072" y="1"/>
                  </a:moveTo>
                  <a:cubicBezTo>
                    <a:pt x="2029" y="1"/>
                    <a:pt x="1986" y="3"/>
                    <a:pt x="1942" y="9"/>
                  </a:cubicBezTo>
                  <a:cubicBezTo>
                    <a:pt x="1763" y="21"/>
                    <a:pt x="1596" y="33"/>
                    <a:pt x="1430" y="80"/>
                  </a:cubicBezTo>
                  <a:cubicBezTo>
                    <a:pt x="1358" y="92"/>
                    <a:pt x="1263" y="104"/>
                    <a:pt x="1192" y="140"/>
                  </a:cubicBezTo>
                  <a:cubicBezTo>
                    <a:pt x="1120" y="164"/>
                    <a:pt x="1049" y="199"/>
                    <a:pt x="989" y="223"/>
                  </a:cubicBezTo>
                  <a:cubicBezTo>
                    <a:pt x="906" y="259"/>
                    <a:pt x="846" y="283"/>
                    <a:pt x="787" y="318"/>
                  </a:cubicBezTo>
                  <a:cubicBezTo>
                    <a:pt x="727" y="342"/>
                    <a:pt x="668" y="390"/>
                    <a:pt x="632" y="426"/>
                  </a:cubicBezTo>
                  <a:cubicBezTo>
                    <a:pt x="525" y="497"/>
                    <a:pt x="418" y="557"/>
                    <a:pt x="346" y="628"/>
                  </a:cubicBezTo>
                  <a:lnTo>
                    <a:pt x="156" y="818"/>
                  </a:lnTo>
                  <a:cubicBezTo>
                    <a:pt x="49" y="926"/>
                    <a:pt x="1" y="997"/>
                    <a:pt x="1" y="997"/>
                  </a:cubicBezTo>
                  <a:cubicBezTo>
                    <a:pt x="1" y="997"/>
                    <a:pt x="72" y="973"/>
                    <a:pt x="215" y="914"/>
                  </a:cubicBezTo>
                  <a:cubicBezTo>
                    <a:pt x="299" y="854"/>
                    <a:pt x="394" y="830"/>
                    <a:pt x="465" y="783"/>
                  </a:cubicBezTo>
                  <a:cubicBezTo>
                    <a:pt x="549" y="747"/>
                    <a:pt x="656" y="723"/>
                    <a:pt x="775" y="676"/>
                  </a:cubicBezTo>
                  <a:cubicBezTo>
                    <a:pt x="882" y="628"/>
                    <a:pt x="1013" y="616"/>
                    <a:pt x="1132" y="592"/>
                  </a:cubicBezTo>
                  <a:cubicBezTo>
                    <a:pt x="1192" y="568"/>
                    <a:pt x="1263" y="557"/>
                    <a:pt x="1323" y="545"/>
                  </a:cubicBezTo>
                  <a:cubicBezTo>
                    <a:pt x="1394" y="545"/>
                    <a:pt x="1465" y="533"/>
                    <a:pt x="1537" y="533"/>
                  </a:cubicBezTo>
                  <a:cubicBezTo>
                    <a:pt x="1598" y="533"/>
                    <a:pt x="1651" y="506"/>
                    <a:pt x="1709" y="506"/>
                  </a:cubicBezTo>
                  <a:cubicBezTo>
                    <a:pt x="1719" y="506"/>
                    <a:pt x="1729" y="507"/>
                    <a:pt x="1739" y="509"/>
                  </a:cubicBezTo>
                  <a:lnTo>
                    <a:pt x="1965" y="509"/>
                  </a:lnTo>
                  <a:cubicBezTo>
                    <a:pt x="1987" y="507"/>
                    <a:pt x="2008" y="507"/>
                    <a:pt x="2030" y="507"/>
                  </a:cubicBezTo>
                  <a:cubicBezTo>
                    <a:pt x="2160" y="507"/>
                    <a:pt x="2285" y="534"/>
                    <a:pt x="2418" y="545"/>
                  </a:cubicBezTo>
                  <a:cubicBezTo>
                    <a:pt x="2561" y="557"/>
                    <a:pt x="2716" y="580"/>
                    <a:pt x="2858" y="616"/>
                  </a:cubicBezTo>
                  <a:cubicBezTo>
                    <a:pt x="3013" y="640"/>
                    <a:pt x="3156" y="676"/>
                    <a:pt x="3287" y="723"/>
                  </a:cubicBezTo>
                  <a:cubicBezTo>
                    <a:pt x="3430" y="759"/>
                    <a:pt x="3573" y="795"/>
                    <a:pt x="3692" y="842"/>
                  </a:cubicBezTo>
                  <a:cubicBezTo>
                    <a:pt x="3823" y="878"/>
                    <a:pt x="3942" y="926"/>
                    <a:pt x="4061" y="961"/>
                  </a:cubicBezTo>
                  <a:cubicBezTo>
                    <a:pt x="4287" y="1045"/>
                    <a:pt x="4478" y="1104"/>
                    <a:pt x="4621" y="1164"/>
                  </a:cubicBezTo>
                  <a:cubicBezTo>
                    <a:pt x="4752" y="1211"/>
                    <a:pt x="4823" y="1235"/>
                    <a:pt x="4823" y="1235"/>
                  </a:cubicBezTo>
                  <a:cubicBezTo>
                    <a:pt x="4823" y="1235"/>
                    <a:pt x="4621" y="973"/>
                    <a:pt x="4204" y="676"/>
                  </a:cubicBezTo>
                  <a:cubicBezTo>
                    <a:pt x="4097" y="604"/>
                    <a:pt x="3978" y="521"/>
                    <a:pt x="3859" y="461"/>
                  </a:cubicBezTo>
                  <a:cubicBezTo>
                    <a:pt x="3728" y="390"/>
                    <a:pt x="3585" y="318"/>
                    <a:pt x="3442" y="271"/>
                  </a:cubicBezTo>
                  <a:cubicBezTo>
                    <a:pt x="3144" y="152"/>
                    <a:pt x="2799" y="68"/>
                    <a:pt x="2454" y="21"/>
                  </a:cubicBezTo>
                  <a:cubicBezTo>
                    <a:pt x="2320" y="21"/>
                    <a:pt x="2199" y="1"/>
                    <a:pt x="2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7"/>
            <p:cNvSpPr/>
            <p:nvPr/>
          </p:nvSpPr>
          <p:spPr>
            <a:xfrm>
              <a:off x="5395900" y="1769400"/>
              <a:ext cx="19975" cy="41100"/>
            </a:xfrm>
            <a:custGeom>
              <a:avLst/>
              <a:gdLst/>
              <a:ahLst/>
              <a:cxnLst/>
              <a:rect l="l" t="t" r="r" b="b"/>
              <a:pathLst>
                <a:path w="799" h="1644" extrusionOk="0">
                  <a:moveTo>
                    <a:pt x="393" y="0"/>
                  </a:moveTo>
                  <a:cubicBezTo>
                    <a:pt x="179" y="0"/>
                    <a:pt x="1" y="369"/>
                    <a:pt x="1" y="822"/>
                  </a:cubicBezTo>
                  <a:cubicBezTo>
                    <a:pt x="1" y="1262"/>
                    <a:pt x="179" y="1643"/>
                    <a:pt x="393" y="1643"/>
                  </a:cubicBezTo>
                  <a:cubicBezTo>
                    <a:pt x="620" y="1643"/>
                    <a:pt x="798" y="1262"/>
                    <a:pt x="798" y="822"/>
                  </a:cubicBezTo>
                  <a:cubicBezTo>
                    <a:pt x="798" y="357"/>
                    <a:pt x="620"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7"/>
            <p:cNvSpPr/>
            <p:nvPr/>
          </p:nvSpPr>
          <p:spPr>
            <a:xfrm>
              <a:off x="5429525" y="1794400"/>
              <a:ext cx="12825" cy="25925"/>
            </a:xfrm>
            <a:custGeom>
              <a:avLst/>
              <a:gdLst/>
              <a:ahLst/>
              <a:cxnLst/>
              <a:rect l="l" t="t" r="r" b="b"/>
              <a:pathLst>
                <a:path w="513" h="1037" extrusionOk="0">
                  <a:moveTo>
                    <a:pt x="263" y="0"/>
                  </a:moveTo>
                  <a:cubicBezTo>
                    <a:pt x="120" y="0"/>
                    <a:pt x="1" y="227"/>
                    <a:pt x="1" y="524"/>
                  </a:cubicBezTo>
                  <a:cubicBezTo>
                    <a:pt x="1" y="798"/>
                    <a:pt x="120" y="1036"/>
                    <a:pt x="263" y="1036"/>
                  </a:cubicBezTo>
                  <a:cubicBezTo>
                    <a:pt x="394" y="1036"/>
                    <a:pt x="513" y="822"/>
                    <a:pt x="513" y="524"/>
                  </a:cubicBezTo>
                  <a:cubicBezTo>
                    <a:pt x="513" y="239"/>
                    <a:pt x="394" y="0"/>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7"/>
            <p:cNvSpPr/>
            <p:nvPr/>
          </p:nvSpPr>
          <p:spPr>
            <a:xfrm>
              <a:off x="4916375" y="1769400"/>
              <a:ext cx="20275" cy="41100"/>
            </a:xfrm>
            <a:custGeom>
              <a:avLst/>
              <a:gdLst/>
              <a:ahLst/>
              <a:cxnLst/>
              <a:rect l="l" t="t" r="r" b="b"/>
              <a:pathLst>
                <a:path w="811" h="1644" extrusionOk="0">
                  <a:moveTo>
                    <a:pt x="405" y="0"/>
                  </a:moveTo>
                  <a:cubicBezTo>
                    <a:pt x="179" y="0"/>
                    <a:pt x="1" y="369"/>
                    <a:pt x="1" y="822"/>
                  </a:cubicBezTo>
                  <a:cubicBezTo>
                    <a:pt x="12" y="1262"/>
                    <a:pt x="179" y="1643"/>
                    <a:pt x="405" y="1643"/>
                  </a:cubicBezTo>
                  <a:cubicBezTo>
                    <a:pt x="632" y="1643"/>
                    <a:pt x="810" y="1262"/>
                    <a:pt x="810" y="822"/>
                  </a:cubicBezTo>
                  <a:cubicBezTo>
                    <a:pt x="810" y="357"/>
                    <a:pt x="632"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7"/>
            <p:cNvSpPr/>
            <p:nvPr/>
          </p:nvSpPr>
          <p:spPr>
            <a:xfrm>
              <a:off x="4890175" y="1794400"/>
              <a:ext cx="12525" cy="25925"/>
            </a:xfrm>
            <a:custGeom>
              <a:avLst/>
              <a:gdLst/>
              <a:ahLst/>
              <a:cxnLst/>
              <a:rect l="l" t="t" r="r" b="b"/>
              <a:pathLst>
                <a:path w="501" h="1037" extrusionOk="0">
                  <a:moveTo>
                    <a:pt x="251" y="0"/>
                  </a:moveTo>
                  <a:cubicBezTo>
                    <a:pt x="108" y="0"/>
                    <a:pt x="1" y="239"/>
                    <a:pt x="1" y="524"/>
                  </a:cubicBezTo>
                  <a:cubicBezTo>
                    <a:pt x="1" y="798"/>
                    <a:pt x="108" y="1036"/>
                    <a:pt x="251" y="1036"/>
                  </a:cubicBezTo>
                  <a:cubicBezTo>
                    <a:pt x="406" y="1036"/>
                    <a:pt x="501" y="798"/>
                    <a:pt x="501" y="524"/>
                  </a:cubicBezTo>
                  <a:cubicBezTo>
                    <a:pt x="501" y="239"/>
                    <a:pt x="382"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7"/>
            <p:cNvSpPr/>
            <p:nvPr/>
          </p:nvSpPr>
          <p:spPr>
            <a:xfrm>
              <a:off x="4808625" y="1722950"/>
              <a:ext cx="6875" cy="69100"/>
            </a:xfrm>
            <a:custGeom>
              <a:avLst/>
              <a:gdLst/>
              <a:ahLst/>
              <a:cxnLst/>
              <a:rect l="l" t="t" r="r" b="b"/>
              <a:pathLst>
                <a:path w="275" h="2764" extrusionOk="0">
                  <a:moveTo>
                    <a:pt x="131" y="1"/>
                  </a:moveTo>
                  <a:cubicBezTo>
                    <a:pt x="131" y="1"/>
                    <a:pt x="96" y="180"/>
                    <a:pt x="60" y="430"/>
                  </a:cubicBezTo>
                  <a:cubicBezTo>
                    <a:pt x="24" y="680"/>
                    <a:pt x="0" y="1037"/>
                    <a:pt x="0" y="1382"/>
                  </a:cubicBezTo>
                  <a:cubicBezTo>
                    <a:pt x="0" y="1727"/>
                    <a:pt x="24" y="2085"/>
                    <a:pt x="60" y="2335"/>
                  </a:cubicBezTo>
                  <a:cubicBezTo>
                    <a:pt x="96" y="2585"/>
                    <a:pt x="131" y="2763"/>
                    <a:pt x="131" y="2763"/>
                  </a:cubicBezTo>
                  <a:cubicBezTo>
                    <a:pt x="131" y="2763"/>
                    <a:pt x="179" y="2585"/>
                    <a:pt x="215" y="2335"/>
                  </a:cubicBezTo>
                  <a:cubicBezTo>
                    <a:pt x="239" y="2085"/>
                    <a:pt x="274" y="1727"/>
                    <a:pt x="274" y="1382"/>
                  </a:cubicBezTo>
                  <a:cubicBezTo>
                    <a:pt x="274" y="1037"/>
                    <a:pt x="239" y="703"/>
                    <a:pt x="215" y="430"/>
                  </a:cubicBezTo>
                  <a:cubicBezTo>
                    <a:pt x="179" y="180"/>
                    <a:pt x="13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7"/>
          <p:cNvGrpSpPr/>
          <p:nvPr/>
        </p:nvGrpSpPr>
        <p:grpSpPr>
          <a:xfrm>
            <a:off x="6073660" y="2688343"/>
            <a:ext cx="1188821" cy="1813923"/>
            <a:chOff x="5959375" y="1052050"/>
            <a:chExt cx="940300" cy="1434725"/>
          </a:xfrm>
        </p:grpSpPr>
        <p:sp>
          <p:nvSpPr>
            <p:cNvPr id="8951" name="Google Shape;8951;p57"/>
            <p:cNvSpPr/>
            <p:nvPr/>
          </p:nvSpPr>
          <p:spPr>
            <a:xfrm>
              <a:off x="6730300" y="1324700"/>
              <a:ext cx="101825" cy="125050"/>
            </a:xfrm>
            <a:custGeom>
              <a:avLst/>
              <a:gdLst/>
              <a:ahLst/>
              <a:cxnLst/>
              <a:rect l="l" t="t" r="r" b="b"/>
              <a:pathLst>
                <a:path w="4073" h="5002" extrusionOk="0">
                  <a:moveTo>
                    <a:pt x="3810" y="0"/>
                  </a:moveTo>
                  <a:cubicBezTo>
                    <a:pt x="3798" y="0"/>
                    <a:pt x="3786" y="24"/>
                    <a:pt x="3751" y="24"/>
                  </a:cubicBezTo>
                  <a:cubicBezTo>
                    <a:pt x="3358" y="179"/>
                    <a:pt x="2834" y="417"/>
                    <a:pt x="2346" y="715"/>
                  </a:cubicBezTo>
                  <a:cubicBezTo>
                    <a:pt x="1774" y="1048"/>
                    <a:pt x="1250" y="1429"/>
                    <a:pt x="893" y="1715"/>
                  </a:cubicBezTo>
                  <a:cubicBezTo>
                    <a:pt x="572" y="2144"/>
                    <a:pt x="274" y="2560"/>
                    <a:pt x="0" y="2965"/>
                  </a:cubicBezTo>
                  <a:cubicBezTo>
                    <a:pt x="1191" y="3406"/>
                    <a:pt x="2131" y="4215"/>
                    <a:pt x="2965" y="5001"/>
                  </a:cubicBezTo>
                  <a:cubicBezTo>
                    <a:pt x="3143" y="4632"/>
                    <a:pt x="3513" y="3787"/>
                    <a:pt x="3786" y="2870"/>
                  </a:cubicBezTo>
                  <a:lnTo>
                    <a:pt x="3786" y="2870"/>
                  </a:lnTo>
                  <a:lnTo>
                    <a:pt x="1358" y="2953"/>
                  </a:lnTo>
                  <a:lnTo>
                    <a:pt x="3929" y="2215"/>
                  </a:lnTo>
                  <a:cubicBezTo>
                    <a:pt x="4025" y="1786"/>
                    <a:pt x="4072" y="1370"/>
                    <a:pt x="4025" y="1001"/>
                  </a:cubicBezTo>
                  <a:cubicBezTo>
                    <a:pt x="3977" y="643"/>
                    <a:pt x="3905" y="298"/>
                    <a:pt x="3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7"/>
            <p:cNvSpPr/>
            <p:nvPr/>
          </p:nvSpPr>
          <p:spPr>
            <a:xfrm>
              <a:off x="6078425" y="2164975"/>
              <a:ext cx="31275" cy="144100"/>
            </a:xfrm>
            <a:custGeom>
              <a:avLst/>
              <a:gdLst/>
              <a:ahLst/>
              <a:cxnLst/>
              <a:rect l="l" t="t" r="r" b="b"/>
              <a:pathLst>
                <a:path w="1251" h="5764" extrusionOk="0">
                  <a:moveTo>
                    <a:pt x="774" y="1"/>
                  </a:moveTo>
                  <a:cubicBezTo>
                    <a:pt x="358" y="2203"/>
                    <a:pt x="60" y="4954"/>
                    <a:pt x="1" y="5549"/>
                  </a:cubicBezTo>
                  <a:cubicBezTo>
                    <a:pt x="393" y="5620"/>
                    <a:pt x="810" y="5680"/>
                    <a:pt x="1251" y="5763"/>
                  </a:cubicBezTo>
                  <a:cubicBezTo>
                    <a:pt x="1167" y="4418"/>
                    <a:pt x="1215" y="1751"/>
                    <a:pt x="1239" y="108"/>
                  </a:cubicBezTo>
                  <a:lnTo>
                    <a:pt x="1239" y="108"/>
                  </a:lnTo>
                  <a:lnTo>
                    <a:pt x="798" y="1596"/>
                  </a:lnTo>
                  <a:lnTo>
                    <a:pt x="7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7"/>
            <p:cNvSpPr/>
            <p:nvPr/>
          </p:nvSpPr>
          <p:spPr>
            <a:xfrm>
              <a:off x="6774350" y="1300300"/>
              <a:ext cx="44375" cy="40500"/>
            </a:xfrm>
            <a:custGeom>
              <a:avLst/>
              <a:gdLst/>
              <a:ahLst/>
              <a:cxnLst/>
              <a:rect l="l" t="t" r="r" b="b"/>
              <a:pathLst>
                <a:path w="1775" h="1620" extrusionOk="0">
                  <a:moveTo>
                    <a:pt x="1632" y="0"/>
                  </a:moveTo>
                  <a:cubicBezTo>
                    <a:pt x="1108" y="417"/>
                    <a:pt x="548" y="976"/>
                    <a:pt x="0" y="1619"/>
                  </a:cubicBezTo>
                  <a:cubicBezTo>
                    <a:pt x="108" y="1512"/>
                    <a:pt x="203" y="1429"/>
                    <a:pt x="322" y="1322"/>
                  </a:cubicBezTo>
                  <a:cubicBezTo>
                    <a:pt x="786" y="941"/>
                    <a:pt x="1274" y="583"/>
                    <a:pt x="1655" y="322"/>
                  </a:cubicBezTo>
                  <a:cubicBezTo>
                    <a:pt x="1691" y="310"/>
                    <a:pt x="1727" y="286"/>
                    <a:pt x="1774" y="262"/>
                  </a:cubicBezTo>
                  <a:cubicBezTo>
                    <a:pt x="1727" y="167"/>
                    <a:pt x="1679" y="83"/>
                    <a:pt x="1632" y="0"/>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7"/>
            <p:cNvSpPr/>
            <p:nvPr/>
          </p:nvSpPr>
          <p:spPr>
            <a:xfrm>
              <a:off x="6023950" y="2136400"/>
              <a:ext cx="61950" cy="164625"/>
            </a:xfrm>
            <a:custGeom>
              <a:avLst/>
              <a:gdLst/>
              <a:ahLst/>
              <a:cxnLst/>
              <a:rect l="l" t="t" r="r" b="b"/>
              <a:pathLst>
                <a:path w="2478" h="6585" extrusionOk="0">
                  <a:moveTo>
                    <a:pt x="1989" y="1"/>
                  </a:moveTo>
                  <a:cubicBezTo>
                    <a:pt x="1977" y="13"/>
                    <a:pt x="1977" y="24"/>
                    <a:pt x="1953" y="36"/>
                  </a:cubicBezTo>
                  <a:cubicBezTo>
                    <a:pt x="1946" y="53"/>
                    <a:pt x="1938" y="69"/>
                    <a:pt x="1930" y="86"/>
                  </a:cubicBezTo>
                  <a:lnTo>
                    <a:pt x="1930" y="86"/>
                  </a:lnTo>
                  <a:cubicBezTo>
                    <a:pt x="1949" y="57"/>
                    <a:pt x="1969" y="29"/>
                    <a:pt x="1989" y="1"/>
                  </a:cubicBezTo>
                  <a:close/>
                  <a:moveTo>
                    <a:pt x="1930" y="86"/>
                  </a:moveTo>
                  <a:cubicBezTo>
                    <a:pt x="1478" y="756"/>
                    <a:pt x="1205" y="1517"/>
                    <a:pt x="977" y="2180"/>
                  </a:cubicBezTo>
                  <a:cubicBezTo>
                    <a:pt x="739" y="3132"/>
                    <a:pt x="334" y="4775"/>
                    <a:pt x="1" y="6251"/>
                  </a:cubicBezTo>
                  <a:cubicBezTo>
                    <a:pt x="310" y="6323"/>
                    <a:pt x="870" y="6442"/>
                    <a:pt x="1620" y="6585"/>
                  </a:cubicBezTo>
                  <a:cubicBezTo>
                    <a:pt x="1691" y="5847"/>
                    <a:pt x="2025" y="2834"/>
                    <a:pt x="2477" y="572"/>
                  </a:cubicBezTo>
                  <a:lnTo>
                    <a:pt x="2477" y="572"/>
                  </a:lnTo>
                  <a:cubicBezTo>
                    <a:pt x="2239" y="929"/>
                    <a:pt x="1989" y="1370"/>
                    <a:pt x="1763" y="1846"/>
                  </a:cubicBezTo>
                  <a:cubicBezTo>
                    <a:pt x="1501" y="2394"/>
                    <a:pt x="1287" y="2977"/>
                    <a:pt x="1156" y="3406"/>
                  </a:cubicBezTo>
                  <a:cubicBezTo>
                    <a:pt x="1025" y="3846"/>
                    <a:pt x="965" y="4144"/>
                    <a:pt x="965" y="4144"/>
                  </a:cubicBezTo>
                  <a:cubicBezTo>
                    <a:pt x="965" y="4144"/>
                    <a:pt x="977" y="3834"/>
                    <a:pt x="1037" y="3370"/>
                  </a:cubicBezTo>
                  <a:cubicBezTo>
                    <a:pt x="1072" y="2918"/>
                    <a:pt x="1168" y="2287"/>
                    <a:pt x="1346" y="1679"/>
                  </a:cubicBezTo>
                  <a:cubicBezTo>
                    <a:pt x="1518" y="1084"/>
                    <a:pt x="1734" y="510"/>
                    <a:pt x="1930" y="8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7"/>
            <p:cNvSpPr/>
            <p:nvPr/>
          </p:nvSpPr>
          <p:spPr>
            <a:xfrm>
              <a:off x="6640100" y="1193425"/>
              <a:ext cx="211375" cy="201250"/>
            </a:xfrm>
            <a:custGeom>
              <a:avLst/>
              <a:gdLst/>
              <a:ahLst/>
              <a:cxnLst/>
              <a:rect l="l" t="t" r="r" b="b"/>
              <a:pathLst>
                <a:path w="8455" h="8050" extrusionOk="0">
                  <a:moveTo>
                    <a:pt x="7109" y="1"/>
                  </a:moveTo>
                  <a:cubicBezTo>
                    <a:pt x="6073" y="1"/>
                    <a:pt x="4894" y="263"/>
                    <a:pt x="4132" y="465"/>
                  </a:cubicBezTo>
                  <a:cubicBezTo>
                    <a:pt x="2108" y="1584"/>
                    <a:pt x="834" y="4358"/>
                    <a:pt x="132" y="6347"/>
                  </a:cubicBezTo>
                  <a:cubicBezTo>
                    <a:pt x="120" y="6942"/>
                    <a:pt x="72" y="7502"/>
                    <a:pt x="1" y="8049"/>
                  </a:cubicBezTo>
                  <a:cubicBezTo>
                    <a:pt x="558" y="7923"/>
                    <a:pt x="1079" y="7868"/>
                    <a:pt x="1568" y="7868"/>
                  </a:cubicBezTo>
                  <a:cubicBezTo>
                    <a:pt x="1769" y="7868"/>
                    <a:pt x="1965" y="7877"/>
                    <a:pt x="2156" y="7895"/>
                  </a:cubicBezTo>
                  <a:cubicBezTo>
                    <a:pt x="2334" y="7633"/>
                    <a:pt x="2525" y="7383"/>
                    <a:pt x="2715" y="7097"/>
                  </a:cubicBezTo>
                  <a:cubicBezTo>
                    <a:pt x="3906" y="5430"/>
                    <a:pt x="5263" y="3549"/>
                    <a:pt x="7168" y="2834"/>
                  </a:cubicBezTo>
                  <a:lnTo>
                    <a:pt x="8454" y="2120"/>
                  </a:lnTo>
                  <a:lnTo>
                    <a:pt x="8454" y="715"/>
                  </a:lnTo>
                  <a:cubicBezTo>
                    <a:pt x="8359" y="763"/>
                    <a:pt x="8252" y="810"/>
                    <a:pt x="8133" y="870"/>
                  </a:cubicBezTo>
                  <a:cubicBezTo>
                    <a:pt x="7954" y="941"/>
                    <a:pt x="7764" y="1049"/>
                    <a:pt x="7561" y="1168"/>
                  </a:cubicBezTo>
                  <a:cubicBezTo>
                    <a:pt x="7121" y="1382"/>
                    <a:pt x="6644" y="1668"/>
                    <a:pt x="6144" y="2001"/>
                  </a:cubicBezTo>
                  <a:cubicBezTo>
                    <a:pt x="5656" y="2334"/>
                    <a:pt x="5132" y="2727"/>
                    <a:pt x="4644" y="3144"/>
                  </a:cubicBezTo>
                  <a:cubicBezTo>
                    <a:pt x="4144" y="3561"/>
                    <a:pt x="3692" y="4025"/>
                    <a:pt x="3275" y="4454"/>
                  </a:cubicBezTo>
                  <a:cubicBezTo>
                    <a:pt x="2870" y="4894"/>
                    <a:pt x="2501" y="5335"/>
                    <a:pt x="2215" y="5728"/>
                  </a:cubicBezTo>
                  <a:cubicBezTo>
                    <a:pt x="2060" y="5930"/>
                    <a:pt x="1929" y="6097"/>
                    <a:pt x="1822" y="6263"/>
                  </a:cubicBezTo>
                  <a:cubicBezTo>
                    <a:pt x="1703" y="6430"/>
                    <a:pt x="1620" y="6573"/>
                    <a:pt x="1548" y="6692"/>
                  </a:cubicBezTo>
                  <a:cubicBezTo>
                    <a:pt x="1394" y="6930"/>
                    <a:pt x="1310" y="7085"/>
                    <a:pt x="1310" y="7085"/>
                  </a:cubicBezTo>
                  <a:cubicBezTo>
                    <a:pt x="1310" y="7085"/>
                    <a:pt x="1382" y="6930"/>
                    <a:pt x="1513" y="6680"/>
                  </a:cubicBezTo>
                  <a:cubicBezTo>
                    <a:pt x="1572" y="6549"/>
                    <a:pt x="1668" y="6394"/>
                    <a:pt x="1763" y="6240"/>
                  </a:cubicBezTo>
                  <a:cubicBezTo>
                    <a:pt x="1858" y="6061"/>
                    <a:pt x="1977" y="5871"/>
                    <a:pt x="2108" y="5656"/>
                  </a:cubicBezTo>
                  <a:cubicBezTo>
                    <a:pt x="2358" y="5239"/>
                    <a:pt x="2691" y="4763"/>
                    <a:pt x="3072" y="4275"/>
                  </a:cubicBezTo>
                  <a:cubicBezTo>
                    <a:pt x="3465" y="3787"/>
                    <a:pt x="3894" y="3287"/>
                    <a:pt x="4358" y="2811"/>
                  </a:cubicBezTo>
                  <a:cubicBezTo>
                    <a:pt x="4823" y="2358"/>
                    <a:pt x="5323" y="1906"/>
                    <a:pt x="5799" y="1525"/>
                  </a:cubicBezTo>
                  <a:cubicBezTo>
                    <a:pt x="6287" y="1132"/>
                    <a:pt x="6763" y="787"/>
                    <a:pt x="7180" y="525"/>
                  </a:cubicBezTo>
                  <a:cubicBezTo>
                    <a:pt x="7394" y="382"/>
                    <a:pt x="7585" y="263"/>
                    <a:pt x="7764" y="167"/>
                  </a:cubicBezTo>
                  <a:cubicBezTo>
                    <a:pt x="7823" y="132"/>
                    <a:pt x="7871" y="108"/>
                    <a:pt x="7918" y="72"/>
                  </a:cubicBezTo>
                  <a:cubicBezTo>
                    <a:pt x="7656" y="36"/>
                    <a:pt x="7394" y="1"/>
                    <a:pt x="71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7"/>
            <p:cNvSpPr/>
            <p:nvPr/>
          </p:nvSpPr>
          <p:spPr>
            <a:xfrm>
              <a:off x="6069200" y="1967050"/>
              <a:ext cx="96475" cy="140050"/>
            </a:xfrm>
            <a:custGeom>
              <a:avLst/>
              <a:gdLst/>
              <a:ahLst/>
              <a:cxnLst/>
              <a:rect l="l" t="t" r="r" b="b"/>
              <a:pathLst>
                <a:path w="3859" h="5602" extrusionOk="0">
                  <a:moveTo>
                    <a:pt x="1941" y="0"/>
                  </a:moveTo>
                  <a:cubicBezTo>
                    <a:pt x="893" y="0"/>
                    <a:pt x="0" y="1453"/>
                    <a:pt x="0" y="3167"/>
                  </a:cubicBezTo>
                  <a:cubicBezTo>
                    <a:pt x="0" y="3750"/>
                    <a:pt x="108" y="4298"/>
                    <a:pt x="286" y="4774"/>
                  </a:cubicBezTo>
                  <a:cubicBezTo>
                    <a:pt x="96" y="4167"/>
                    <a:pt x="48" y="3536"/>
                    <a:pt x="96" y="2977"/>
                  </a:cubicBezTo>
                  <a:cubicBezTo>
                    <a:pt x="108" y="2822"/>
                    <a:pt x="120" y="2631"/>
                    <a:pt x="155" y="2488"/>
                  </a:cubicBezTo>
                  <a:cubicBezTo>
                    <a:pt x="179" y="2322"/>
                    <a:pt x="227" y="2167"/>
                    <a:pt x="250" y="2024"/>
                  </a:cubicBezTo>
                  <a:cubicBezTo>
                    <a:pt x="346" y="1726"/>
                    <a:pt x="453" y="1453"/>
                    <a:pt x="584" y="1214"/>
                  </a:cubicBezTo>
                  <a:cubicBezTo>
                    <a:pt x="715" y="976"/>
                    <a:pt x="870" y="786"/>
                    <a:pt x="1024" y="643"/>
                  </a:cubicBezTo>
                  <a:cubicBezTo>
                    <a:pt x="1179" y="476"/>
                    <a:pt x="1370" y="381"/>
                    <a:pt x="1501" y="322"/>
                  </a:cubicBezTo>
                  <a:cubicBezTo>
                    <a:pt x="1655" y="262"/>
                    <a:pt x="1774" y="262"/>
                    <a:pt x="1858" y="262"/>
                  </a:cubicBezTo>
                  <a:cubicBezTo>
                    <a:pt x="1941" y="286"/>
                    <a:pt x="1977" y="286"/>
                    <a:pt x="1977" y="286"/>
                  </a:cubicBezTo>
                  <a:cubicBezTo>
                    <a:pt x="1977" y="286"/>
                    <a:pt x="1941" y="298"/>
                    <a:pt x="1858" y="310"/>
                  </a:cubicBezTo>
                  <a:cubicBezTo>
                    <a:pt x="1786" y="345"/>
                    <a:pt x="1679" y="381"/>
                    <a:pt x="1584" y="476"/>
                  </a:cubicBezTo>
                  <a:cubicBezTo>
                    <a:pt x="1477" y="560"/>
                    <a:pt x="1370" y="679"/>
                    <a:pt x="1263" y="845"/>
                  </a:cubicBezTo>
                  <a:cubicBezTo>
                    <a:pt x="1179" y="1012"/>
                    <a:pt x="1084" y="1203"/>
                    <a:pt x="1012" y="1429"/>
                  </a:cubicBezTo>
                  <a:cubicBezTo>
                    <a:pt x="953" y="1655"/>
                    <a:pt x="893" y="1905"/>
                    <a:pt x="870" y="2155"/>
                  </a:cubicBezTo>
                  <a:cubicBezTo>
                    <a:pt x="846" y="2286"/>
                    <a:pt x="834" y="2429"/>
                    <a:pt x="834" y="2560"/>
                  </a:cubicBezTo>
                  <a:cubicBezTo>
                    <a:pt x="834" y="2703"/>
                    <a:pt x="822" y="2810"/>
                    <a:pt x="834" y="2977"/>
                  </a:cubicBezTo>
                  <a:cubicBezTo>
                    <a:pt x="834" y="3274"/>
                    <a:pt x="870" y="3572"/>
                    <a:pt x="929" y="3858"/>
                  </a:cubicBezTo>
                  <a:cubicBezTo>
                    <a:pt x="989" y="4155"/>
                    <a:pt x="1060" y="4429"/>
                    <a:pt x="1167" y="4703"/>
                  </a:cubicBezTo>
                  <a:cubicBezTo>
                    <a:pt x="1263" y="4965"/>
                    <a:pt x="1417" y="5227"/>
                    <a:pt x="1584" y="5382"/>
                  </a:cubicBezTo>
                  <a:cubicBezTo>
                    <a:pt x="1655" y="5477"/>
                    <a:pt x="1763" y="5536"/>
                    <a:pt x="1822" y="5560"/>
                  </a:cubicBezTo>
                  <a:cubicBezTo>
                    <a:pt x="1834" y="5560"/>
                    <a:pt x="1834" y="5584"/>
                    <a:pt x="1846" y="5584"/>
                  </a:cubicBezTo>
                  <a:cubicBezTo>
                    <a:pt x="1858" y="5596"/>
                    <a:pt x="1917" y="5596"/>
                    <a:pt x="1953" y="5596"/>
                  </a:cubicBezTo>
                  <a:cubicBezTo>
                    <a:pt x="1957" y="5600"/>
                    <a:pt x="1966" y="5601"/>
                    <a:pt x="1979" y="5601"/>
                  </a:cubicBezTo>
                  <a:cubicBezTo>
                    <a:pt x="2003" y="5601"/>
                    <a:pt x="2040" y="5596"/>
                    <a:pt x="2072" y="5596"/>
                  </a:cubicBezTo>
                  <a:cubicBezTo>
                    <a:pt x="2239" y="5584"/>
                    <a:pt x="2441" y="5441"/>
                    <a:pt x="2608" y="5263"/>
                  </a:cubicBezTo>
                  <a:cubicBezTo>
                    <a:pt x="2775" y="5084"/>
                    <a:pt x="2906" y="4882"/>
                    <a:pt x="3013" y="4667"/>
                  </a:cubicBezTo>
                  <a:cubicBezTo>
                    <a:pt x="3108" y="4465"/>
                    <a:pt x="3203" y="4251"/>
                    <a:pt x="3263" y="4072"/>
                  </a:cubicBezTo>
                  <a:cubicBezTo>
                    <a:pt x="3322" y="3881"/>
                    <a:pt x="3382" y="3715"/>
                    <a:pt x="3406" y="3584"/>
                  </a:cubicBezTo>
                  <a:cubicBezTo>
                    <a:pt x="3441" y="3453"/>
                    <a:pt x="3465" y="3334"/>
                    <a:pt x="3489" y="3262"/>
                  </a:cubicBezTo>
                  <a:cubicBezTo>
                    <a:pt x="3501" y="3179"/>
                    <a:pt x="3513" y="3143"/>
                    <a:pt x="3513" y="3143"/>
                  </a:cubicBezTo>
                  <a:cubicBezTo>
                    <a:pt x="3513" y="3143"/>
                    <a:pt x="3525" y="3179"/>
                    <a:pt x="3525" y="3262"/>
                  </a:cubicBezTo>
                  <a:cubicBezTo>
                    <a:pt x="3549" y="3334"/>
                    <a:pt x="3560" y="3453"/>
                    <a:pt x="3572" y="3596"/>
                  </a:cubicBezTo>
                  <a:cubicBezTo>
                    <a:pt x="3584" y="3750"/>
                    <a:pt x="3584" y="3929"/>
                    <a:pt x="3572" y="4155"/>
                  </a:cubicBezTo>
                  <a:cubicBezTo>
                    <a:pt x="3560" y="4358"/>
                    <a:pt x="3525" y="4596"/>
                    <a:pt x="3465" y="4870"/>
                  </a:cubicBezTo>
                  <a:cubicBezTo>
                    <a:pt x="3441" y="4965"/>
                    <a:pt x="3406" y="5084"/>
                    <a:pt x="3370" y="5203"/>
                  </a:cubicBezTo>
                  <a:cubicBezTo>
                    <a:pt x="3668" y="4643"/>
                    <a:pt x="3846" y="3929"/>
                    <a:pt x="3846" y="3155"/>
                  </a:cubicBezTo>
                  <a:cubicBezTo>
                    <a:pt x="3858" y="1453"/>
                    <a:pt x="2977" y="0"/>
                    <a:pt x="19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7"/>
            <p:cNvSpPr/>
            <p:nvPr/>
          </p:nvSpPr>
          <p:spPr>
            <a:xfrm>
              <a:off x="6122175" y="2165275"/>
              <a:ext cx="39925" cy="150650"/>
            </a:xfrm>
            <a:custGeom>
              <a:avLst/>
              <a:gdLst/>
              <a:ahLst/>
              <a:cxnLst/>
              <a:rect l="l" t="t" r="r" b="b"/>
              <a:pathLst>
                <a:path w="1597" h="6026" extrusionOk="0">
                  <a:moveTo>
                    <a:pt x="84" y="1"/>
                  </a:moveTo>
                  <a:cubicBezTo>
                    <a:pt x="36" y="1703"/>
                    <a:pt x="1" y="4573"/>
                    <a:pt x="96" y="5835"/>
                  </a:cubicBezTo>
                  <a:cubicBezTo>
                    <a:pt x="572" y="5906"/>
                    <a:pt x="1084" y="5966"/>
                    <a:pt x="1596" y="6025"/>
                  </a:cubicBezTo>
                  <a:cubicBezTo>
                    <a:pt x="1263" y="4477"/>
                    <a:pt x="929" y="2310"/>
                    <a:pt x="703" y="691"/>
                  </a:cubicBezTo>
                  <a:lnTo>
                    <a:pt x="703" y="691"/>
                  </a:lnTo>
                  <a:lnTo>
                    <a:pt x="727" y="3215"/>
                  </a:lnTo>
                  <a:lnTo>
                    <a:pt x="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7"/>
            <p:cNvSpPr/>
            <p:nvPr/>
          </p:nvSpPr>
          <p:spPr>
            <a:xfrm>
              <a:off x="6011450" y="1193725"/>
              <a:ext cx="222375" cy="203925"/>
            </a:xfrm>
            <a:custGeom>
              <a:avLst/>
              <a:gdLst/>
              <a:ahLst/>
              <a:cxnLst/>
              <a:rect l="l" t="t" r="r" b="b"/>
              <a:pathLst>
                <a:path w="8895" h="8157" extrusionOk="0">
                  <a:moveTo>
                    <a:pt x="1346" y="1"/>
                  </a:moveTo>
                  <a:cubicBezTo>
                    <a:pt x="1060" y="1"/>
                    <a:pt x="775" y="36"/>
                    <a:pt x="525" y="84"/>
                  </a:cubicBezTo>
                  <a:cubicBezTo>
                    <a:pt x="572" y="108"/>
                    <a:pt x="632" y="144"/>
                    <a:pt x="679" y="167"/>
                  </a:cubicBezTo>
                  <a:cubicBezTo>
                    <a:pt x="858" y="275"/>
                    <a:pt x="1048" y="394"/>
                    <a:pt x="1251" y="525"/>
                  </a:cubicBezTo>
                  <a:cubicBezTo>
                    <a:pt x="1691" y="798"/>
                    <a:pt x="2144" y="1132"/>
                    <a:pt x="2644" y="1525"/>
                  </a:cubicBezTo>
                  <a:cubicBezTo>
                    <a:pt x="3132" y="1906"/>
                    <a:pt x="3620" y="2358"/>
                    <a:pt x="4084" y="2822"/>
                  </a:cubicBezTo>
                  <a:cubicBezTo>
                    <a:pt x="4549" y="3299"/>
                    <a:pt x="4977" y="3787"/>
                    <a:pt x="5358" y="4275"/>
                  </a:cubicBezTo>
                  <a:cubicBezTo>
                    <a:pt x="5739" y="4763"/>
                    <a:pt x="6061" y="5239"/>
                    <a:pt x="6335" y="5656"/>
                  </a:cubicBezTo>
                  <a:cubicBezTo>
                    <a:pt x="6466" y="5870"/>
                    <a:pt x="6573" y="6061"/>
                    <a:pt x="6668" y="6240"/>
                  </a:cubicBezTo>
                  <a:cubicBezTo>
                    <a:pt x="6775" y="6418"/>
                    <a:pt x="6847" y="6573"/>
                    <a:pt x="6930" y="6692"/>
                  </a:cubicBezTo>
                  <a:cubicBezTo>
                    <a:pt x="7061" y="6942"/>
                    <a:pt x="7132" y="7085"/>
                    <a:pt x="7132" y="7085"/>
                  </a:cubicBezTo>
                  <a:cubicBezTo>
                    <a:pt x="7132" y="7085"/>
                    <a:pt x="7049" y="6954"/>
                    <a:pt x="6894" y="6704"/>
                  </a:cubicBezTo>
                  <a:cubicBezTo>
                    <a:pt x="6823" y="6585"/>
                    <a:pt x="6728" y="6430"/>
                    <a:pt x="6609" y="6275"/>
                  </a:cubicBezTo>
                  <a:cubicBezTo>
                    <a:pt x="6513" y="6109"/>
                    <a:pt x="6370" y="5930"/>
                    <a:pt x="6228" y="5739"/>
                  </a:cubicBezTo>
                  <a:cubicBezTo>
                    <a:pt x="5942" y="5335"/>
                    <a:pt x="5573" y="4906"/>
                    <a:pt x="5168" y="4454"/>
                  </a:cubicBezTo>
                  <a:cubicBezTo>
                    <a:pt x="4751" y="4013"/>
                    <a:pt x="4287" y="3561"/>
                    <a:pt x="3799" y="3144"/>
                  </a:cubicBezTo>
                  <a:cubicBezTo>
                    <a:pt x="3311" y="2727"/>
                    <a:pt x="2787" y="2346"/>
                    <a:pt x="2299" y="2001"/>
                  </a:cubicBezTo>
                  <a:cubicBezTo>
                    <a:pt x="1787" y="1668"/>
                    <a:pt x="1310" y="1370"/>
                    <a:pt x="882" y="1167"/>
                  </a:cubicBezTo>
                  <a:cubicBezTo>
                    <a:pt x="679" y="1048"/>
                    <a:pt x="477" y="953"/>
                    <a:pt x="298" y="870"/>
                  </a:cubicBezTo>
                  <a:cubicBezTo>
                    <a:pt x="203" y="822"/>
                    <a:pt x="96" y="775"/>
                    <a:pt x="1" y="739"/>
                  </a:cubicBezTo>
                  <a:lnTo>
                    <a:pt x="1" y="2120"/>
                  </a:lnTo>
                  <a:lnTo>
                    <a:pt x="1310" y="2822"/>
                  </a:lnTo>
                  <a:cubicBezTo>
                    <a:pt x="3239" y="3513"/>
                    <a:pt x="4573" y="5406"/>
                    <a:pt x="5763" y="7085"/>
                  </a:cubicBezTo>
                  <a:cubicBezTo>
                    <a:pt x="5954" y="7359"/>
                    <a:pt x="6156" y="7621"/>
                    <a:pt x="6335" y="7883"/>
                  </a:cubicBezTo>
                  <a:cubicBezTo>
                    <a:pt x="6519" y="7862"/>
                    <a:pt x="6710" y="7852"/>
                    <a:pt x="6907" y="7852"/>
                  </a:cubicBezTo>
                  <a:cubicBezTo>
                    <a:pt x="7512" y="7852"/>
                    <a:pt x="8176" y="7950"/>
                    <a:pt x="8895" y="8156"/>
                  </a:cubicBezTo>
                  <a:cubicBezTo>
                    <a:pt x="8549" y="6787"/>
                    <a:pt x="7168" y="2013"/>
                    <a:pt x="4323" y="465"/>
                  </a:cubicBezTo>
                  <a:cubicBezTo>
                    <a:pt x="3561" y="263"/>
                    <a:pt x="2382" y="1"/>
                    <a:pt x="13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7"/>
            <p:cNvSpPr/>
            <p:nvPr/>
          </p:nvSpPr>
          <p:spPr>
            <a:xfrm>
              <a:off x="6018600" y="1284225"/>
              <a:ext cx="135150" cy="173550"/>
            </a:xfrm>
            <a:custGeom>
              <a:avLst/>
              <a:gdLst/>
              <a:ahLst/>
              <a:cxnLst/>
              <a:rect l="l" t="t" r="r" b="b"/>
              <a:pathLst>
                <a:path w="5406" h="6942" extrusionOk="0">
                  <a:moveTo>
                    <a:pt x="1370" y="0"/>
                  </a:moveTo>
                  <a:cubicBezTo>
                    <a:pt x="1227" y="191"/>
                    <a:pt x="1024" y="464"/>
                    <a:pt x="846" y="786"/>
                  </a:cubicBezTo>
                  <a:cubicBezTo>
                    <a:pt x="941" y="845"/>
                    <a:pt x="1060" y="905"/>
                    <a:pt x="1179" y="1000"/>
                  </a:cubicBezTo>
                  <a:cubicBezTo>
                    <a:pt x="1560" y="1238"/>
                    <a:pt x="2060" y="1596"/>
                    <a:pt x="2501" y="2000"/>
                  </a:cubicBezTo>
                  <a:cubicBezTo>
                    <a:pt x="2965" y="2381"/>
                    <a:pt x="3382" y="2810"/>
                    <a:pt x="3668" y="3155"/>
                  </a:cubicBezTo>
                  <a:cubicBezTo>
                    <a:pt x="3965" y="3501"/>
                    <a:pt x="4120" y="3727"/>
                    <a:pt x="4120" y="3727"/>
                  </a:cubicBezTo>
                  <a:cubicBezTo>
                    <a:pt x="4120" y="3727"/>
                    <a:pt x="3251" y="2917"/>
                    <a:pt x="2239" y="2358"/>
                  </a:cubicBezTo>
                  <a:cubicBezTo>
                    <a:pt x="1727" y="2060"/>
                    <a:pt x="1203" y="1822"/>
                    <a:pt x="822" y="1655"/>
                  </a:cubicBezTo>
                  <a:cubicBezTo>
                    <a:pt x="691" y="1596"/>
                    <a:pt x="584" y="1560"/>
                    <a:pt x="477" y="1524"/>
                  </a:cubicBezTo>
                  <a:cubicBezTo>
                    <a:pt x="227" y="2119"/>
                    <a:pt x="48" y="2846"/>
                    <a:pt x="0" y="3691"/>
                  </a:cubicBezTo>
                  <a:lnTo>
                    <a:pt x="3215" y="4596"/>
                  </a:lnTo>
                  <a:lnTo>
                    <a:pt x="12" y="4501"/>
                  </a:lnTo>
                  <a:lnTo>
                    <a:pt x="12" y="4501"/>
                  </a:lnTo>
                  <a:cubicBezTo>
                    <a:pt x="155" y="5906"/>
                    <a:pt x="810" y="6608"/>
                    <a:pt x="1310" y="6941"/>
                  </a:cubicBezTo>
                  <a:cubicBezTo>
                    <a:pt x="2382" y="5870"/>
                    <a:pt x="3632" y="4715"/>
                    <a:pt x="5406" y="4346"/>
                  </a:cubicBezTo>
                  <a:cubicBezTo>
                    <a:pt x="5287" y="4167"/>
                    <a:pt x="5156" y="3989"/>
                    <a:pt x="5013" y="3810"/>
                  </a:cubicBezTo>
                  <a:cubicBezTo>
                    <a:pt x="3989" y="2381"/>
                    <a:pt x="2846" y="774"/>
                    <a:pt x="1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7"/>
            <p:cNvSpPr/>
            <p:nvPr/>
          </p:nvSpPr>
          <p:spPr>
            <a:xfrm>
              <a:off x="6587425" y="1120800"/>
              <a:ext cx="134550" cy="180700"/>
            </a:xfrm>
            <a:custGeom>
              <a:avLst/>
              <a:gdLst/>
              <a:ahLst/>
              <a:cxnLst/>
              <a:rect l="l" t="t" r="r" b="b"/>
              <a:pathLst>
                <a:path w="5382" h="7228" extrusionOk="0">
                  <a:moveTo>
                    <a:pt x="0" y="1"/>
                  </a:moveTo>
                  <a:cubicBezTo>
                    <a:pt x="631" y="1001"/>
                    <a:pt x="1596" y="2965"/>
                    <a:pt x="2024" y="5918"/>
                  </a:cubicBezTo>
                  <a:cubicBezTo>
                    <a:pt x="2120" y="5632"/>
                    <a:pt x="2239" y="5323"/>
                    <a:pt x="2346" y="5001"/>
                  </a:cubicBezTo>
                  <a:cubicBezTo>
                    <a:pt x="2834" y="3608"/>
                    <a:pt x="3441" y="2263"/>
                    <a:pt x="3441" y="2263"/>
                  </a:cubicBezTo>
                  <a:lnTo>
                    <a:pt x="3441" y="2263"/>
                  </a:lnTo>
                  <a:cubicBezTo>
                    <a:pt x="3441" y="2263"/>
                    <a:pt x="3036" y="3680"/>
                    <a:pt x="2774" y="5108"/>
                  </a:cubicBezTo>
                  <a:cubicBezTo>
                    <a:pt x="2620" y="5882"/>
                    <a:pt x="2489" y="6668"/>
                    <a:pt x="2417" y="7228"/>
                  </a:cubicBezTo>
                  <a:cubicBezTo>
                    <a:pt x="3096" y="5739"/>
                    <a:pt x="4072" y="4192"/>
                    <a:pt x="5382" y="3239"/>
                  </a:cubicBezTo>
                  <a:cubicBezTo>
                    <a:pt x="3965" y="1584"/>
                    <a:pt x="1608" y="560"/>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7"/>
            <p:cNvSpPr/>
            <p:nvPr/>
          </p:nvSpPr>
          <p:spPr>
            <a:xfrm>
              <a:off x="6152550" y="1113075"/>
              <a:ext cx="151525" cy="177425"/>
            </a:xfrm>
            <a:custGeom>
              <a:avLst/>
              <a:gdLst/>
              <a:ahLst/>
              <a:cxnLst/>
              <a:rect l="l" t="t" r="r" b="b"/>
              <a:pathLst>
                <a:path w="6061" h="7097" extrusionOk="0">
                  <a:moveTo>
                    <a:pt x="6060" y="0"/>
                  </a:moveTo>
                  <a:lnTo>
                    <a:pt x="6060" y="0"/>
                  </a:lnTo>
                  <a:cubicBezTo>
                    <a:pt x="4763" y="357"/>
                    <a:pt x="1846" y="1322"/>
                    <a:pt x="0" y="3143"/>
                  </a:cubicBezTo>
                  <a:cubicBezTo>
                    <a:pt x="536" y="3584"/>
                    <a:pt x="1703" y="4644"/>
                    <a:pt x="2631" y="6263"/>
                  </a:cubicBezTo>
                  <a:cubicBezTo>
                    <a:pt x="2596" y="6001"/>
                    <a:pt x="2536" y="5715"/>
                    <a:pt x="2489" y="5429"/>
                  </a:cubicBezTo>
                  <a:cubicBezTo>
                    <a:pt x="2215" y="4001"/>
                    <a:pt x="1822" y="2596"/>
                    <a:pt x="1822" y="2596"/>
                  </a:cubicBezTo>
                  <a:lnTo>
                    <a:pt x="1822" y="2596"/>
                  </a:lnTo>
                  <a:cubicBezTo>
                    <a:pt x="1822" y="2596"/>
                    <a:pt x="2429" y="3929"/>
                    <a:pt x="2917" y="5334"/>
                  </a:cubicBezTo>
                  <a:cubicBezTo>
                    <a:pt x="3143" y="5953"/>
                    <a:pt x="3346" y="6596"/>
                    <a:pt x="3501" y="7096"/>
                  </a:cubicBezTo>
                  <a:cubicBezTo>
                    <a:pt x="3941" y="3977"/>
                    <a:pt x="5287" y="1310"/>
                    <a:pt x="60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7"/>
            <p:cNvSpPr/>
            <p:nvPr/>
          </p:nvSpPr>
          <p:spPr>
            <a:xfrm>
              <a:off x="6008475" y="1405600"/>
              <a:ext cx="337875" cy="187000"/>
            </a:xfrm>
            <a:custGeom>
              <a:avLst/>
              <a:gdLst/>
              <a:ahLst/>
              <a:cxnLst/>
              <a:rect l="l" t="t" r="r" b="b"/>
              <a:pathLst>
                <a:path w="13515" h="7480" extrusionOk="0">
                  <a:moveTo>
                    <a:pt x="6963" y="0"/>
                  </a:moveTo>
                  <a:cubicBezTo>
                    <a:pt x="4850" y="0"/>
                    <a:pt x="3455" y="1197"/>
                    <a:pt x="2227" y="2408"/>
                  </a:cubicBezTo>
                  <a:cubicBezTo>
                    <a:pt x="2203" y="2444"/>
                    <a:pt x="1691" y="3634"/>
                    <a:pt x="644" y="3634"/>
                  </a:cubicBezTo>
                  <a:cubicBezTo>
                    <a:pt x="477" y="3634"/>
                    <a:pt x="298" y="3599"/>
                    <a:pt x="108" y="3527"/>
                  </a:cubicBezTo>
                  <a:lnTo>
                    <a:pt x="108" y="3527"/>
                  </a:lnTo>
                  <a:cubicBezTo>
                    <a:pt x="108" y="3527"/>
                    <a:pt x="1" y="4361"/>
                    <a:pt x="1286" y="4980"/>
                  </a:cubicBezTo>
                  <a:cubicBezTo>
                    <a:pt x="1753" y="5125"/>
                    <a:pt x="2064" y="5194"/>
                    <a:pt x="2287" y="5194"/>
                  </a:cubicBezTo>
                  <a:cubicBezTo>
                    <a:pt x="2685" y="5194"/>
                    <a:pt x="2804" y="4976"/>
                    <a:pt x="3025" y="4587"/>
                  </a:cubicBezTo>
                  <a:cubicBezTo>
                    <a:pt x="3084" y="4468"/>
                    <a:pt x="3156" y="4349"/>
                    <a:pt x="3239" y="4206"/>
                  </a:cubicBezTo>
                  <a:cubicBezTo>
                    <a:pt x="3275" y="4063"/>
                    <a:pt x="3334" y="3884"/>
                    <a:pt x="3394" y="3706"/>
                  </a:cubicBezTo>
                  <a:cubicBezTo>
                    <a:pt x="3537" y="3349"/>
                    <a:pt x="3715" y="2979"/>
                    <a:pt x="3953" y="2646"/>
                  </a:cubicBezTo>
                  <a:cubicBezTo>
                    <a:pt x="4430" y="1991"/>
                    <a:pt x="5108" y="1527"/>
                    <a:pt x="5644" y="1313"/>
                  </a:cubicBezTo>
                  <a:cubicBezTo>
                    <a:pt x="5918" y="1182"/>
                    <a:pt x="6156" y="1134"/>
                    <a:pt x="6311" y="1098"/>
                  </a:cubicBezTo>
                  <a:cubicBezTo>
                    <a:pt x="6477" y="1074"/>
                    <a:pt x="6573" y="1051"/>
                    <a:pt x="6573" y="1051"/>
                  </a:cubicBezTo>
                  <a:lnTo>
                    <a:pt x="6573" y="1051"/>
                  </a:lnTo>
                  <a:cubicBezTo>
                    <a:pt x="6573" y="1051"/>
                    <a:pt x="6478" y="1086"/>
                    <a:pt x="6311" y="1146"/>
                  </a:cubicBezTo>
                  <a:cubicBezTo>
                    <a:pt x="6168" y="1205"/>
                    <a:pt x="5942" y="1289"/>
                    <a:pt x="5704" y="1444"/>
                  </a:cubicBezTo>
                  <a:cubicBezTo>
                    <a:pt x="5216" y="1717"/>
                    <a:pt x="4668" y="2241"/>
                    <a:pt x="4323" y="2896"/>
                  </a:cubicBezTo>
                  <a:cubicBezTo>
                    <a:pt x="4287" y="2979"/>
                    <a:pt x="4251" y="3039"/>
                    <a:pt x="4215" y="3110"/>
                  </a:cubicBezTo>
                  <a:cubicBezTo>
                    <a:pt x="4644" y="2765"/>
                    <a:pt x="5227" y="2420"/>
                    <a:pt x="6037" y="2122"/>
                  </a:cubicBezTo>
                  <a:cubicBezTo>
                    <a:pt x="6464" y="1959"/>
                    <a:pt x="6882" y="1877"/>
                    <a:pt x="7289" y="1877"/>
                  </a:cubicBezTo>
                  <a:cubicBezTo>
                    <a:pt x="7802" y="1877"/>
                    <a:pt x="8298" y="2006"/>
                    <a:pt x="8775" y="2265"/>
                  </a:cubicBezTo>
                  <a:cubicBezTo>
                    <a:pt x="10835" y="3360"/>
                    <a:pt x="11812" y="6575"/>
                    <a:pt x="12050" y="7480"/>
                  </a:cubicBezTo>
                  <a:cubicBezTo>
                    <a:pt x="12347" y="7337"/>
                    <a:pt x="12800" y="7182"/>
                    <a:pt x="13514" y="7087"/>
                  </a:cubicBezTo>
                  <a:cubicBezTo>
                    <a:pt x="11693" y="5515"/>
                    <a:pt x="10026" y="3587"/>
                    <a:pt x="9371" y="455"/>
                  </a:cubicBezTo>
                  <a:cubicBezTo>
                    <a:pt x="8472" y="137"/>
                    <a:pt x="7677" y="0"/>
                    <a:pt x="6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7"/>
            <p:cNvSpPr/>
            <p:nvPr/>
          </p:nvSpPr>
          <p:spPr>
            <a:xfrm>
              <a:off x="6423700" y="1172000"/>
              <a:ext cx="16400" cy="270900"/>
            </a:xfrm>
            <a:custGeom>
              <a:avLst/>
              <a:gdLst/>
              <a:ahLst/>
              <a:cxnLst/>
              <a:rect l="l" t="t" r="r" b="b"/>
              <a:pathLst>
                <a:path w="656" h="10836" extrusionOk="0">
                  <a:moveTo>
                    <a:pt x="334" y="1"/>
                  </a:moveTo>
                  <a:cubicBezTo>
                    <a:pt x="156" y="1227"/>
                    <a:pt x="1" y="3060"/>
                    <a:pt x="1" y="5418"/>
                  </a:cubicBezTo>
                  <a:cubicBezTo>
                    <a:pt x="1" y="7763"/>
                    <a:pt x="156" y="9585"/>
                    <a:pt x="334" y="10835"/>
                  </a:cubicBezTo>
                  <a:cubicBezTo>
                    <a:pt x="513" y="9597"/>
                    <a:pt x="656" y="7763"/>
                    <a:pt x="656" y="5418"/>
                  </a:cubicBezTo>
                  <a:cubicBezTo>
                    <a:pt x="656" y="3060"/>
                    <a:pt x="513" y="1251"/>
                    <a:pt x="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7"/>
            <p:cNvSpPr/>
            <p:nvPr/>
          </p:nvSpPr>
          <p:spPr>
            <a:xfrm>
              <a:off x="6567775" y="1618775"/>
              <a:ext cx="311975" cy="405450"/>
            </a:xfrm>
            <a:custGeom>
              <a:avLst/>
              <a:gdLst/>
              <a:ahLst/>
              <a:cxnLst/>
              <a:rect l="l" t="t" r="r" b="b"/>
              <a:pathLst>
                <a:path w="12479" h="16218" extrusionOk="0">
                  <a:moveTo>
                    <a:pt x="2072" y="2739"/>
                  </a:moveTo>
                  <a:lnTo>
                    <a:pt x="2072" y="2739"/>
                  </a:lnTo>
                  <a:cubicBezTo>
                    <a:pt x="2072" y="2739"/>
                    <a:pt x="2191" y="2823"/>
                    <a:pt x="2417" y="2989"/>
                  </a:cubicBezTo>
                  <a:cubicBezTo>
                    <a:pt x="2620" y="3156"/>
                    <a:pt x="2929" y="3394"/>
                    <a:pt x="3310" y="3680"/>
                  </a:cubicBezTo>
                  <a:cubicBezTo>
                    <a:pt x="3668" y="3977"/>
                    <a:pt x="4096" y="4287"/>
                    <a:pt x="4561" y="4632"/>
                  </a:cubicBezTo>
                  <a:cubicBezTo>
                    <a:pt x="5013" y="4989"/>
                    <a:pt x="5513" y="5347"/>
                    <a:pt x="6013" y="5704"/>
                  </a:cubicBezTo>
                  <a:cubicBezTo>
                    <a:pt x="6501" y="6073"/>
                    <a:pt x="7013" y="6430"/>
                    <a:pt x="7489" y="6740"/>
                  </a:cubicBezTo>
                  <a:cubicBezTo>
                    <a:pt x="7954" y="7085"/>
                    <a:pt x="8394" y="7383"/>
                    <a:pt x="8787" y="7633"/>
                  </a:cubicBezTo>
                  <a:cubicBezTo>
                    <a:pt x="9156" y="7906"/>
                    <a:pt x="9478" y="8121"/>
                    <a:pt x="9704" y="8276"/>
                  </a:cubicBezTo>
                  <a:cubicBezTo>
                    <a:pt x="9930" y="8442"/>
                    <a:pt x="10049" y="8526"/>
                    <a:pt x="10049" y="8526"/>
                  </a:cubicBezTo>
                  <a:cubicBezTo>
                    <a:pt x="10049" y="8526"/>
                    <a:pt x="9930" y="8478"/>
                    <a:pt x="9680" y="8383"/>
                  </a:cubicBezTo>
                  <a:cubicBezTo>
                    <a:pt x="9418" y="8276"/>
                    <a:pt x="9061" y="8121"/>
                    <a:pt x="8632" y="7930"/>
                  </a:cubicBezTo>
                  <a:cubicBezTo>
                    <a:pt x="8216" y="7728"/>
                    <a:pt x="7739" y="7466"/>
                    <a:pt x="7216" y="7168"/>
                  </a:cubicBezTo>
                  <a:cubicBezTo>
                    <a:pt x="6727" y="6859"/>
                    <a:pt x="6192" y="6537"/>
                    <a:pt x="5692" y="6180"/>
                  </a:cubicBezTo>
                  <a:cubicBezTo>
                    <a:pt x="5192" y="5799"/>
                    <a:pt x="4703" y="5406"/>
                    <a:pt x="4263" y="5025"/>
                  </a:cubicBezTo>
                  <a:cubicBezTo>
                    <a:pt x="3822" y="4632"/>
                    <a:pt x="3429" y="4251"/>
                    <a:pt x="3096" y="3930"/>
                  </a:cubicBezTo>
                  <a:cubicBezTo>
                    <a:pt x="2786" y="3585"/>
                    <a:pt x="2513" y="3287"/>
                    <a:pt x="2334" y="3084"/>
                  </a:cubicBezTo>
                  <a:cubicBezTo>
                    <a:pt x="2179" y="2870"/>
                    <a:pt x="2072" y="2739"/>
                    <a:pt x="2072" y="2739"/>
                  </a:cubicBezTo>
                  <a:close/>
                  <a:moveTo>
                    <a:pt x="2334" y="1"/>
                  </a:moveTo>
                  <a:cubicBezTo>
                    <a:pt x="2608" y="132"/>
                    <a:pt x="2870" y="263"/>
                    <a:pt x="3144" y="429"/>
                  </a:cubicBezTo>
                  <a:cubicBezTo>
                    <a:pt x="3870" y="894"/>
                    <a:pt x="4513" y="1441"/>
                    <a:pt x="4930" y="1918"/>
                  </a:cubicBezTo>
                  <a:cubicBezTo>
                    <a:pt x="5132" y="2156"/>
                    <a:pt x="5299" y="2346"/>
                    <a:pt x="5418" y="2501"/>
                  </a:cubicBezTo>
                  <a:cubicBezTo>
                    <a:pt x="5525" y="2644"/>
                    <a:pt x="5584" y="2727"/>
                    <a:pt x="5584" y="2727"/>
                  </a:cubicBezTo>
                  <a:cubicBezTo>
                    <a:pt x="5584" y="2727"/>
                    <a:pt x="5513" y="2644"/>
                    <a:pt x="5394" y="2513"/>
                  </a:cubicBezTo>
                  <a:cubicBezTo>
                    <a:pt x="5251" y="2382"/>
                    <a:pt x="5072" y="2203"/>
                    <a:pt x="4834" y="2013"/>
                  </a:cubicBezTo>
                  <a:cubicBezTo>
                    <a:pt x="4358" y="1608"/>
                    <a:pt x="3679" y="1144"/>
                    <a:pt x="2929" y="798"/>
                  </a:cubicBezTo>
                  <a:cubicBezTo>
                    <a:pt x="2191" y="465"/>
                    <a:pt x="1417" y="251"/>
                    <a:pt x="822" y="167"/>
                  </a:cubicBezTo>
                  <a:cubicBezTo>
                    <a:pt x="524" y="120"/>
                    <a:pt x="286" y="84"/>
                    <a:pt x="108" y="84"/>
                  </a:cubicBezTo>
                  <a:lnTo>
                    <a:pt x="0" y="84"/>
                  </a:lnTo>
                  <a:cubicBezTo>
                    <a:pt x="131" y="2906"/>
                    <a:pt x="2013" y="4930"/>
                    <a:pt x="3608" y="6144"/>
                  </a:cubicBezTo>
                  <a:cubicBezTo>
                    <a:pt x="5608" y="7680"/>
                    <a:pt x="6906" y="10383"/>
                    <a:pt x="7037" y="13276"/>
                  </a:cubicBezTo>
                  <a:cubicBezTo>
                    <a:pt x="7192" y="13276"/>
                    <a:pt x="7358" y="13276"/>
                    <a:pt x="7501" y="13288"/>
                  </a:cubicBezTo>
                  <a:cubicBezTo>
                    <a:pt x="9037" y="13479"/>
                    <a:pt x="10252" y="14931"/>
                    <a:pt x="11049" y="16003"/>
                  </a:cubicBezTo>
                  <a:cubicBezTo>
                    <a:pt x="11478" y="16181"/>
                    <a:pt x="11823" y="16217"/>
                    <a:pt x="12026" y="16217"/>
                  </a:cubicBezTo>
                  <a:cubicBezTo>
                    <a:pt x="12157" y="16217"/>
                    <a:pt x="12240" y="16205"/>
                    <a:pt x="12240" y="16205"/>
                  </a:cubicBezTo>
                  <a:cubicBezTo>
                    <a:pt x="12240" y="16205"/>
                    <a:pt x="11669" y="15217"/>
                    <a:pt x="11561" y="13991"/>
                  </a:cubicBezTo>
                  <a:cubicBezTo>
                    <a:pt x="11419" y="13895"/>
                    <a:pt x="11180" y="13764"/>
                    <a:pt x="10895" y="13586"/>
                  </a:cubicBezTo>
                  <a:cubicBezTo>
                    <a:pt x="10383" y="13276"/>
                    <a:pt x="9752" y="12824"/>
                    <a:pt x="9156" y="12324"/>
                  </a:cubicBezTo>
                  <a:cubicBezTo>
                    <a:pt x="8561" y="11836"/>
                    <a:pt x="7990" y="11300"/>
                    <a:pt x="7585" y="10859"/>
                  </a:cubicBezTo>
                  <a:cubicBezTo>
                    <a:pt x="7192" y="10443"/>
                    <a:pt x="6954" y="10145"/>
                    <a:pt x="6954" y="10145"/>
                  </a:cubicBezTo>
                  <a:lnTo>
                    <a:pt x="6954" y="10145"/>
                  </a:lnTo>
                  <a:cubicBezTo>
                    <a:pt x="6954" y="10145"/>
                    <a:pt x="7240" y="10395"/>
                    <a:pt x="7680" y="10776"/>
                  </a:cubicBezTo>
                  <a:cubicBezTo>
                    <a:pt x="8132" y="11133"/>
                    <a:pt x="8752" y="11574"/>
                    <a:pt x="9406" y="11978"/>
                  </a:cubicBezTo>
                  <a:cubicBezTo>
                    <a:pt x="10061" y="12383"/>
                    <a:pt x="10728" y="12729"/>
                    <a:pt x="11252" y="12943"/>
                  </a:cubicBezTo>
                  <a:cubicBezTo>
                    <a:pt x="11347" y="12990"/>
                    <a:pt x="11430" y="13026"/>
                    <a:pt x="11526" y="13062"/>
                  </a:cubicBezTo>
                  <a:cubicBezTo>
                    <a:pt x="11430" y="12193"/>
                    <a:pt x="11133" y="11133"/>
                    <a:pt x="10930" y="10431"/>
                  </a:cubicBezTo>
                  <a:cubicBezTo>
                    <a:pt x="10716" y="10407"/>
                    <a:pt x="10454" y="10347"/>
                    <a:pt x="10121" y="10240"/>
                  </a:cubicBezTo>
                  <a:cubicBezTo>
                    <a:pt x="9454" y="10026"/>
                    <a:pt x="8632" y="9609"/>
                    <a:pt x="7906" y="9061"/>
                  </a:cubicBezTo>
                  <a:cubicBezTo>
                    <a:pt x="7168" y="8526"/>
                    <a:pt x="6549" y="7906"/>
                    <a:pt x="6085" y="7430"/>
                  </a:cubicBezTo>
                  <a:cubicBezTo>
                    <a:pt x="5620" y="6954"/>
                    <a:pt x="5323" y="6621"/>
                    <a:pt x="5323" y="6621"/>
                  </a:cubicBezTo>
                  <a:lnTo>
                    <a:pt x="5323" y="6621"/>
                  </a:lnTo>
                  <a:cubicBezTo>
                    <a:pt x="5323" y="6621"/>
                    <a:pt x="5668" y="6906"/>
                    <a:pt x="6180" y="7323"/>
                  </a:cubicBezTo>
                  <a:cubicBezTo>
                    <a:pt x="6692" y="7740"/>
                    <a:pt x="7382" y="8264"/>
                    <a:pt x="8144" y="8692"/>
                  </a:cubicBezTo>
                  <a:cubicBezTo>
                    <a:pt x="8882" y="9121"/>
                    <a:pt x="9692" y="9407"/>
                    <a:pt x="10299" y="9514"/>
                  </a:cubicBezTo>
                  <a:cubicBezTo>
                    <a:pt x="10597" y="9573"/>
                    <a:pt x="10847" y="9585"/>
                    <a:pt x="11026" y="9597"/>
                  </a:cubicBezTo>
                  <a:lnTo>
                    <a:pt x="11204" y="9597"/>
                  </a:lnTo>
                  <a:cubicBezTo>
                    <a:pt x="12145" y="9097"/>
                    <a:pt x="12478" y="6799"/>
                    <a:pt x="12478" y="6799"/>
                  </a:cubicBezTo>
                  <a:lnTo>
                    <a:pt x="12478" y="6799"/>
                  </a:lnTo>
                  <a:cubicBezTo>
                    <a:pt x="12085" y="6894"/>
                    <a:pt x="11740" y="6930"/>
                    <a:pt x="11442" y="6930"/>
                  </a:cubicBezTo>
                  <a:cubicBezTo>
                    <a:pt x="11085" y="6918"/>
                    <a:pt x="10811" y="6859"/>
                    <a:pt x="10573" y="6775"/>
                  </a:cubicBezTo>
                  <a:cubicBezTo>
                    <a:pt x="9109" y="6371"/>
                    <a:pt x="8490" y="5370"/>
                    <a:pt x="7799" y="4227"/>
                  </a:cubicBezTo>
                  <a:cubicBezTo>
                    <a:pt x="7323" y="3454"/>
                    <a:pt x="6787" y="2572"/>
                    <a:pt x="5882" y="1739"/>
                  </a:cubicBezTo>
                  <a:cubicBezTo>
                    <a:pt x="4858" y="798"/>
                    <a:pt x="3513" y="286"/>
                    <a:pt x="2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7"/>
            <p:cNvSpPr/>
            <p:nvPr/>
          </p:nvSpPr>
          <p:spPr>
            <a:xfrm>
              <a:off x="6567475" y="1476725"/>
              <a:ext cx="217600" cy="251325"/>
            </a:xfrm>
            <a:custGeom>
              <a:avLst/>
              <a:gdLst/>
              <a:ahLst/>
              <a:cxnLst/>
              <a:rect l="l" t="t" r="r" b="b"/>
              <a:pathLst>
                <a:path w="8704" h="10053" extrusionOk="0">
                  <a:moveTo>
                    <a:pt x="3787" y="0"/>
                  </a:moveTo>
                  <a:cubicBezTo>
                    <a:pt x="3244" y="0"/>
                    <a:pt x="2707" y="169"/>
                    <a:pt x="2215" y="468"/>
                  </a:cubicBezTo>
                  <a:cubicBezTo>
                    <a:pt x="882" y="1766"/>
                    <a:pt x="179" y="4087"/>
                    <a:pt x="1" y="4778"/>
                  </a:cubicBezTo>
                  <a:cubicBezTo>
                    <a:pt x="893" y="4802"/>
                    <a:pt x="4156" y="5040"/>
                    <a:pt x="6275" y="7004"/>
                  </a:cubicBezTo>
                  <a:cubicBezTo>
                    <a:pt x="7251" y="7885"/>
                    <a:pt x="7799" y="8802"/>
                    <a:pt x="8299" y="9624"/>
                  </a:cubicBezTo>
                  <a:cubicBezTo>
                    <a:pt x="8394" y="9778"/>
                    <a:pt x="8478" y="9921"/>
                    <a:pt x="8573" y="10052"/>
                  </a:cubicBezTo>
                  <a:cubicBezTo>
                    <a:pt x="8513" y="9576"/>
                    <a:pt x="8490" y="8957"/>
                    <a:pt x="8525" y="8243"/>
                  </a:cubicBezTo>
                  <a:cubicBezTo>
                    <a:pt x="8002" y="7719"/>
                    <a:pt x="7335" y="7076"/>
                    <a:pt x="6656" y="6457"/>
                  </a:cubicBezTo>
                  <a:cubicBezTo>
                    <a:pt x="5132" y="5076"/>
                    <a:pt x="3478" y="3826"/>
                    <a:pt x="3477" y="3825"/>
                  </a:cubicBezTo>
                  <a:lnTo>
                    <a:pt x="3477" y="3825"/>
                  </a:lnTo>
                  <a:cubicBezTo>
                    <a:pt x="3478" y="3826"/>
                    <a:pt x="5251" y="4897"/>
                    <a:pt x="6918" y="6111"/>
                  </a:cubicBezTo>
                  <a:cubicBezTo>
                    <a:pt x="7501" y="6528"/>
                    <a:pt x="8061" y="6957"/>
                    <a:pt x="8561" y="7362"/>
                  </a:cubicBezTo>
                  <a:cubicBezTo>
                    <a:pt x="8585" y="6719"/>
                    <a:pt x="8633" y="6052"/>
                    <a:pt x="8656" y="5385"/>
                  </a:cubicBezTo>
                  <a:cubicBezTo>
                    <a:pt x="8168" y="4956"/>
                    <a:pt x="7549" y="4421"/>
                    <a:pt x="6894" y="3921"/>
                  </a:cubicBezTo>
                  <a:cubicBezTo>
                    <a:pt x="5430" y="2778"/>
                    <a:pt x="3835" y="1778"/>
                    <a:pt x="3834" y="1778"/>
                  </a:cubicBezTo>
                  <a:lnTo>
                    <a:pt x="3834" y="1778"/>
                  </a:lnTo>
                  <a:cubicBezTo>
                    <a:pt x="3835" y="1778"/>
                    <a:pt x="5537" y="2587"/>
                    <a:pt x="7120" y="3563"/>
                  </a:cubicBezTo>
                  <a:cubicBezTo>
                    <a:pt x="7692" y="3861"/>
                    <a:pt x="8228" y="4206"/>
                    <a:pt x="8692" y="4540"/>
                  </a:cubicBezTo>
                  <a:cubicBezTo>
                    <a:pt x="8704" y="4183"/>
                    <a:pt x="8704" y="3837"/>
                    <a:pt x="8692" y="3492"/>
                  </a:cubicBezTo>
                  <a:cubicBezTo>
                    <a:pt x="7811" y="3063"/>
                    <a:pt x="6870" y="1694"/>
                    <a:pt x="5442" y="587"/>
                  </a:cubicBezTo>
                  <a:cubicBezTo>
                    <a:pt x="4915" y="181"/>
                    <a:pt x="4348" y="0"/>
                    <a:pt x="3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7"/>
            <p:cNvSpPr/>
            <p:nvPr/>
          </p:nvSpPr>
          <p:spPr>
            <a:xfrm>
              <a:off x="6780300" y="2149800"/>
              <a:ext cx="47650" cy="151225"/>
            </a:xfrm>
            <a:custGeom>
              <a:avLst/>
              <a:gdLst/>
              <a:ahLst/>
              <a:cxnLst/>
              <a:rect l="l" t="t" r="r" b="b"/>
              <a:pathLst>
                <a:path w="1906" h="6049" extrusionOk="0">
                  <a:moveTo>
                    <a:pt x="524" y="0"/>
                  </a:moveTo>
                  <a:cubicBezTo>
                    <a:pt x="584" y="334"/>
                    <a:pt x="620" y="715"/>
                    <a:pt x="667" y="1096"/>
                  </a:cubicBezTo>
                  <a:cubicBezTo>
                    <a:pt x="798" y="2263"/>
                    <a:pt x="822" y="3429"/>
                    <a:pt x="822" y="3429"/>
                  </a:cubicBezTo>
                  <a:cubicBezTo>
                    <a:pt x="822" y="3429"/>
                    <a:pt x="596" y="2286"/>
                    <a:pt x="251" y="1179"/>
                  </a:cubicBezTo>
                  <a:cubicBezTo>
                    <a:pt x="179" y="917"/>
                    <a:pt x="84" y="643"/>
                    <a:pt x="0" y="405"/>
                  </a:cubicBezTo>
                  <a:lnTo>
                    <a:pt x="0" y="405"/>
                  </a:lnTo>
                  <a:cubicBezTo>
                    <a:pt x="429" y="2608"/>
                    <a:pt x="715" y="5334"/>
                    <a:pt x="786" y="6049"/>
                  </a:cubicBezTo>
                  <a:cubicBezTo>
                    <a:pt x="1215" y="5965"/>
                    <a:pt x="1608" y="5870"/>
                    <a:pt x="1905" y="5811"/>
                  </a:cubicBezTo>
                  <a:cubicBezTo>
                    <a:pt x="1751" y="4382"/>
                    <a:pt x="1155" y="1798"/>
                    <a:pt x="5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7"/>
            <p:cNvSpPr/>
            <p:nvPr/>
          </p:nvSpPr>
          <p:spPr>
            <a:xfrm>
              <a:off x="6753500" y="2163200"/>
              <a:ext cx="31575" cy="145875"/>
            </a:xfrm>
            <a:custGeom>
              <a:avLst/>
              <a:gdLst/>
              <a:ahLst/>
              <a:cxnLst/>
              <a:rect l="l" t="t" r="r" b="b"/>
              <a:pathLst>
                <a:path w="1263" h="5835" extrusionOk="0">
                  <a:moveTo>
                    <a:pt x="477" y="0"/>
                  </a:moveTo>
                  <a:lnTo>
                    <a:pt x="406" y="2215"/>
                  </a:lnTo>
                  <a:lnTo>
                    <a:pt x="25" y="619"/>
                  </a:lnTo>
                  <a:lnTo>
                    <a:pt x="25" y="619"/>
                  </a:lnTo>
                  <a:cubicBezTo>
                    <a:pt x="60" y="2274"/>
                    <a:pt x="72" y="4608"/>
                    <a:pt x="1" y="5834"/>
                  </a:cubicBezTo>
                  <a:cubicBezTo>
                    <a:pt x="465" y="5751"/>
                    <a:pt x="894" y="5680"/>
                    <a:pt x="1263" y="5620"/>
                  </a:cubicBezTo>
                  <a:cubicBezTo>
                    <a:pt x="1203" y="5013"/>
                    <a:pt x="906" y="2215"/>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7"/>
            <p:cNvSpPr/>
            <p:nvPr/>
          </p:nvSpPr>
          <p:spPr>
            <a:xfrm>
              <a:off x="6281125" y="1590800"/>
              <a:ext cx="297400" cy="137550"/>
            </a:xfrm>
            <a:custGeom>
              <a:avLst/>
              <a:gdLst/>
              <a:ahLst/>
              <a:cxnLst/>
              <a:rect l="l" t="t" r="r" b="b"/>
              <a:pathLst>
                <a:path w="11896" h="5502" extrusionOk="0">
                  <a:moveTo>
                    <a:pt x="5347" y="1"/>
                  </a:moveTo>
                  <a:cubicBezTo>
                    <a:pt x="5168" y="1"/>
                    <a:pt x="5013" y="12"/>
                    <a:pt x="4847" y="12"/>
                  </a:cubicBezTo>
                  <a:lnTo>
                    <a:pt x="4704" y="2132"/>
                  </a:lnTo>
                  <a:lnTo>
                    <a:pt x="4168" y="48"/>
                  </a:lnTo>
                  <a:cubicBezTo>
                    <a:pt x="1953" y="191"/>
                    <a:pt x="1310" y="584"/>
                    <a:pt x="1168" y="703"/>
                  </a:cubicBezTo>
                  <a:cubicBezTo>
                    <a:pt x="1191" y="2156"/>
                    <a:pt x="810" y="3572"/>
                    <a:pt x="1" y="4870"/>
                  </a:cubicBezTo>
                  <a:cubicBezTo>
                    <a:pt x="382" y="4644"/>
                    <a:pt x="810" y="4406"/>
                    <a:pt x="1263" y="4180"/>
                  </a:cubicBezTo>
                  <a:cubicBezTo>
                    <a:pt x="2453" y="3573"/>
                    <a:pt x="3703" y="3132"/>
                    <a:pt x="3704" y="3132"/>
                  </a:cubicBezTo>
                  <a:lnTo>
                    <a:pt x="3704" y="3132"/>
                  </a:lnTo>
                  <a:cubicBezTo>
                    <a:pt x="3703" y="3132"/>
                    <a:pt x="2537" y="3763"/>
                    <a:pt x="1477" y="4561"/>
                  </a:cubicBezTo>
                  <a:cubicBezTo>
                    <a:pt x="1275" y="4704"/>
                    <a:pt x="1060" y="4870"/>
                    <a:pt x="870" y="5013"/>
                  </a:cubicBezTo>
                  <a:cubicBezTo>
                    <a:pt x="965" y="4965"/>
                    <a:pt x="1048" y="4942"/>
                    <a:pt x="1144" y="4894"/>
                  </a:cubicBezTo>
                  <a:cubicBezTo>
                    <a:pt x="1298" y="4834"/>
                    <a:pt x="1465" y="4799"/>
                    <a:pt x="1632" y="4739"/>
                  </a:cubicBezTo>
                  <a:cubicBezTo>
                    <a:pt x="1787" y="4668"/>
                    <a:pt x="1977" y="4632"/>
                    <a:pt x="2132" y="4573"/>
                  </a:cubicBezTo>
                  <a:cubicBezTo>
                    <a:pt x="2311" y="4525"/>
                    <a:pt x="2477" y="4477"/>
                    <a:pt x="2656" y="4453"/>
                  </a:cubicBezTo>
                  <a:cubicBezTo>
                    <a:pt x="2834" y="4406"/>
                    <a:pt x="3013" y="4358"/>
                    <a:pt x="3192" y="4334"/>
                  </a:cubicBezTo>
                  <a:cubicBezTo>
                    <a:pt x="3370" y="4287"/>
                    <a:pt x="3549" y="4275"/>
                    <a:pt x="3739" y="4251"/>
                  </a:cubicBezTo>
                  <a:cubicBezTo>
                    <a:pt x="4489" y="4132"/>
                    <a:pt x="5216" y="4108"/>
                    <a:pt x="5990" y="4096"/>
                  </a:cubicBezTo>
                  <a:cubicBezTo>
                    <a:pt x="6347" y="4108"/>
                    <a:pt x="6716" y="4120"/>
                    <a:pt x="7073" y="4156"/>
                  </a:cubicBezTo>
                  <a:cubicBezTo>
                    <a:pt x="7442" y="4203"/>
                    <a:pt x="7823" y="4239"/>
                    <a:pt x="8192" y="4299"/>
                  </a:cubicBezTo>
                  <a:cubicBezTo>
                    <a:pt x="8918" y="4418"/>
                    <a:pt x="9633" y="4596"/>
                    <a:pt x="10288" y="4834"/>
                  </a:cubicBezTo>
                  <a:cubicBezTo>
                    <a:pt x="10859" y="5037"/>
                    <a:pt x="11395" y="5251"/>
                    <a:pt x="11883" y="5501"/>
                  </a:cubicBezTo>
                  <a:cubicBezTo>
                    <a:pt x="11538" y="5168"/>
                    <a:pt x="11133" y="4787"/>
                    <a:pt x="10693" y="4442"/>
                  </a:cubicBezTo>
                  <a:cubicBezTo>
                    <a:pt x="9526" y="3465"/>
                    <a:pt x="8193" y="2715"/>
                    <a:pt x="8192" y="2715"/>
                  </a:cubicBezTo>
                  <a:lnTo>
                    <a:pt x="8192" y="2715"/>
                  </a:lnTo>
                  <a:cubicBezTo>
                    <a:pt x="8193" y="2715"/>
                    <a:pt x="9621" y="3263"/>
                    <a:pt x="10943" y="4072"/>
                  </a:cubicBezTo>
                  <a:cubicBezTo>
                    <a:pt x="11300" y="4239"/>
                    <a:pt x="11621" y="4453"/>
                    <a:pt x="11895" y="4656"/>
                  </a:cubicBezTo>
                  <a:cubicBezTo>
                    <a:pt x="11181" y="3430"/>
                    <a:pt x="10823" y="2096"/>
                    <a:pt x="10859" y="703"/>
                  </a:cubicBezTo>
                  <a:cubicBezTo>
                    <a:pt x="10704" y="584"/>
                    <a:pt x="10085" y="215"/>
                    <a:pt x="8026" y="60"/>
                  </a:cubicBezTo>
                  <a:lnTo>
                    <a:pt x="7228" y="3037"/>
                  </a:lnTo>
                  <a:lnTo>
                    <a:pt x="7287" y="12"/>
                  </a:lnTo>
                  <a:cubicBezTo>
                    <a:pt x="7097" y="1"/>
                    <a:pt x="6894" y="1"/>
                    <a:pt x="6692" y="1"/>
                  </a:cubicBezTo>
                  <a:lnTo>
                    <a:pt x="6025" y="3799"/>
                  </a:lnTo>
                  <a:lnTo>
                    <a:pt x="53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7"/>
            <p:cNvSpPr/>
            <p:nvPr/>
          </p:nvSpPr>
          <p:spPr>
            <a:xfrm>
              <a:off x="6620150" y="1404575"/>
              <a:ext cx="233700" cy="130425"/>
            </a:xfrm>
            <a:custGeom>
              <a:avLst/>
              <a:gdLst/>
              <a:ahLst/>
              <a:cxnLst/>
              <a:rect l="l" t="t" r="r" b="b"/>
              <a:pathLst>
                <a:path w="9348" h="5217" extrusionOk="0">
                  <a:moveTo>
                    <a:pt x="2407" y="0"/>
                  </a:moveTo>
                  <a:cubicBezTo>
                    <a:pt x="1886" y="0"/>
                    <a:pt x="1321" y="72"/>
                    <a:pt x="703" y="234"/>
                  </a:cubicBezTo>
                  <a:cubicBezTo>
                    <a:pt x="537" y="1127"/>
                    <a:pt x="287" y="1949"/>
                    <a:pt x="1" y="2675"/>
                  </a:cubicBezTo>
                  <a:cubicBezTo>
                    <a:pt x="203" y="2508"/>
                    <a:pt x="406" y="2378"/>
                    <a:pt x="620" y="2258"/>
                  </a:cubicBezTo>
                  <a:cubicBezTo>
                    <a:pt x="1085" y="2003"/>
                    <a:pt x="1572" y="1877"/>
                    <a:pt x="2078" y="1877"/>
                  </a:cubicBezTo>
                  <a:cubicBezTo>
                    <a:pt x="2492" y="1877"/>
                    <a:pt x="2919" y="1961"/>
                    <a:pt x="3358" y="2127"/>
                  </a:cubicBezTo>
                  <a:cubicBezTo>
                    <a:pt x="4144" y="2425"/>
                    <a:pt x="4728" y="2747"/>
                    <a:pt x="5144" y="3092"/>
                  </a:cubicBezTo>
                  <a:lnTo>
                    <a:pt x="5049" y="2913"/>
                  </a:lnTo>
                  <a:cubicBezTo>
                    <a:pt x="4704" y="2270"/>
                    <a:pt x="4156" y="1746"/>
                    <a:pt x="3668" y="1449"/>
                  </a:cubicBezTo>
                  <a:cubicBezTo>
                    <a:pt x="3430" y="1306"/>
                    <a:pt x="3204" y="1211"/>
                    <a:pt x="3061" y="1151"/>
                  </a:cubicBezTo>
                  <a:cubicBezTo>
                    <a:pt x="2894" y="1092"/>
                    <a:pt x="2799" y="1068"/>
                    <a:pt x="2799" y="1068"/>
                  </a:cubicBezTo>
                  <a:lnTo>
                    <a:pt x="2799" y="1068"/>
                  </a:lnTo>
                  <a:cubicBezTo>
                    <a:pt x="2799" y="1068"/>
                    <a:pt x="2894" y="1080"/>
                    <a:pt x="3061" y="1115"/>
                  </a:cubicBezTo>
                  <a:cubicBezTo>
                    <a:pt x="3216" y="1151"/>
                    <a:pt x="3454" y="1199"/>
                    <a:pt x="3728" y="1318"/>
                  </a:cubicBezTo>
                  <a:cubicBezTo>
                    <a:pt x="4263" y="1544"/>
                    <a:pt x="4942" y="2008"/>
                    <a:pt x="5418" y="2663"/>
                  </a:cubicBezTo>
                  <a:cubicBezTo>
                    <a:pt x="5656" y="2985"/>
                    <a:pt x="5859" y="3354"/>
                    <a:pt x="5978" y="3711"/>
                  </a:cubicBezTo>
                  <a:cubicBezTo>
                    <a:pt x="6037" y="3878"/>
                    <a:pt x="6073" y="4032"/>
                    <a:pt x="6121" y="4163"/>
                  </a:cubicBezTo>
                  <a:cubicBezTo>
                    <a:pt x="6228" y="4330"/>
                    <a:pt x="6299" y="4461"/>
                    <a:pt x="6371" y="4604"/>
                  </a:cubicBezTo>
                  <a:cubicBezTo>
                    <a:pt x="6589" y="4996"/>
                    <a:pt x="6713" y="5216"/>
                    <a:pt x="7091" y="5216"/>
                  </a:cubicBezTo>
                  <a:cubicBezTo>
                    <a:pt x="7310" y="5216"/>
                    <a:pt x="7615" y="5142"/>
                    <a:pt x="8073" y="4985"/>
                  </a:cubicBezTo>
                  <a:cubicBezTo>
                    <a:pt x="9347" y="4354"/>
                    <a:pt x="9252" y="3521"/>
                    <a:pt x="9252" y="3521"/>
                  </a:cubicBezTo>
                  <a:lnTo>
                    <a:pt x="9252" y="3521"/>
                  </a:lnTo>
                  <a:cubicBezTo>
                    <a:pt x="9050" y="3592"/>
                    <a:pt x="8871" y="3628"/>
                    <a:pt x="8716" y="3628"/>
                  </a:cubicBezTo>
                  <a:cubicBezTo>
                    <a:pt x="7669" y="3628"/>
                    <a:pt x="7145" y="2437"/>
                    <a:pt x="7145" y="2401"/>
                  </a:cubicBezTo>
                  <a:cubicBezTo>
                    <a:pt x="5921" y="1197"/>
                    <a:pt x="4529" y="0"/>
                    <a:pt x="24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7"/>
            <p:cNvSpPr/>
            <p:nvPr/>
          </p:nvSpPr>
          <p:spPr>
            <a:xfrm>
              <a:off x="6647550" y="2133725"/>
              <a:ext cx="68475" cy="187250"/>
            </a:xfrm>
            <a:custGeom>
              <a:avLst/>
              <a:gdLst/>
              <a:ahLst/>
              <a:cxnLst/>
              <a:rect l="l" t="t" r="r" b="b"/>
              <a:pathLst>
                <a:path w="2739" h="7490" extrusionOk="0">
                  <a:moveTo>
                    <a:pt x="2001" y="1"/>
                  </a:moveTo>
                  <a:cubicBezTo>
                    <a:pt x="1608" y="2548"/>
                    <a:pt x="869" y="5192"/>
                    <a:pt x="0" y="7490"/>
                  </a:cubicBezTo>
                  <a:cubicBezTo>
                    <a:pt x="524" y="7454"/>
                    <a:pt x="1048" y="7406"/>
                    <a:pt x="1560" y="7347"/>
                  </a:cubicBezTo>
                  <a:cubicBezTo>
                    <a:pt x="2084" y="5108"/>
                    <a:pt x="2572" y="1274"/>
                    <a:pt x="2739" y="48"/>
                  </a:cubicBezTo>
                  <a:lnTo>
                    <a:pt x="2739" y="48"/>
                  </a:lnTo>
                  <a:lnTo>
                    <a:pt x="1548" y="4334"/>
                  </a:lnTo>
                  <a:lnTo>
                    <a:pt x="20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7"/>
            <p:cNvSpPr/>
            <p:nvPr/>
          </p:nvSpPr>
          <p:spPr>
            <a:xfrm>
              <a:off x="6701725" y="2160800"/>
              <a:ext cx="39900" cy="154825"/>
            </a:xfrm>
            <a:custGeom>
              <a:avLst/>
              <a:gdLst/>
              <a:ahLst/>
              <a:cxnLst/>
              <a:rect l="l" t="t" r="r" b="b"/>
              <a:pathLst>
                <a:path w="1596" h="6193" extrusionOk="0">
                  <a:moveTo>
                    <a:pt x="1012" y="1"/>
                  </a:moveTo>
                  <a:cubicBezTo>
                    <a:pt x="786" y="1644"/>
                    <a:pt x="405" y="4347"/>
                    <a:pt x="0" y="6192"/>
                  </a:cubicBezTo>
                  <a:cubicBezTo>
                    <a:pt x="524" y="6133"/>
                    <a:pt x="1024" y="6073"/>
                    <a:pt x="1500" y="6002"/>
                  </a:cubicBezTo>
                  <a:cubicBezTo>
                    <a:pt x="1596" y="4752"/>
                    <a:pt x="1548" y="1894"/>
                    <a:pt x="1524" y="191"/>
                  </a:cubicBezTo>
                  <a:lnTo>
                    <a:pt x="1524" y="191"/>
                  </a:lnTo>
                  <a:lnTo>
                    <a:pt x="1238" y="2001"/>
                  </a:lnTo>
                  <a:lnTo>
                    <a:pt x="101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7"/>
            <p:cNvSpPr/>
            <p:nvPr/>
          </p:nvSpPr>
          <p:spPr>
            <a:xfrm>
              <a:off x="6134375" y="1714325"/>
              <a:ext cx="594450" cy="250350"/>
            </a:xfrm>
            <a:custGeom>
              <a:avLst/>
              <a:gdLst/>
              <a:ahLst/>
              <a:cxnLst/>
              <a:rect l="l" t="t" r="r" b="b"/>
              <a:pathLst>
                <a:path w="23778" h="10014" extrusionOk="0">
                  <a:moveTo>
                    <a:pt x="11860" y="1"/>
                  </a:moveTo>
                  <a:cubicBezTo>
                    <a:pt x="11181" y="13"/>
                    <a:pt x="10443" y="13"/>
                    <a:pt x="9764" y="120"/>
                  </a:cubicBezTo>
                  <a:cubicBezTo>
                    <a:pt x="9585" y="144"/>
                    <a:pt x="9419" y="144"/>
                    <a:pt x="9240" y="191"/>
                  </a:cubicBezTo>
                  <a:cubicBezTo>
                    <a:pt x="9073" y="227"/>
                    <a:pt x="8895" y="251"/>
                    <a:pt x="8740" y="298"/>
                  </a:cubicBezTo>
                  <a:cubicBezTo>
                    <a:pt x="8573" y="322"/>
                    <a:pt x="8407" y="358"/>
                    <a:pt x="8228" y="405"/>
                  </a:cubicBezTo>
                  <a:cubicBezTo>
                    <a:pt x="8061" y="441"/>
                    <a:pt x="7907" y="489"/>
                    <a:pt x="7752" y="536"/>
                  </a:cubicBezTo>
                  <a:cubicBezTo>
                    <a:pt x="7585" y="584"/>
                    <a:pt x="7442" y="620"/>
                    <a:pt x="7276" y="667"/>
                  </a:cubicBezTo>
                  <a:cubicBezTo>
                    <a:pt x="7133" y="727"/>
                    <a:pt x="6978" y="775"/>
                    <a:pt x="6811" y="834"/>
                  </a:cubicBezTo>
                  <a:cubicBezTo>
                    <a:pt x="6668" y="894"/>
                    <a:pt x="6514" y="941"/>
                    <a:pt x="6371" y="1001"/>
                  </a:cubicBezTo>
                  <a:cubicBezTo>
                    <a:pt x="6216" y="1060"/>
                    <a:pt x="6085" y="1132"/>
                    <a:pt x="5954" y="1191"/>
                  </a:cubicBezTo>
                  <a:cubicBezTo>
                    <a:pt x="5823" y="1251"/>
                    <a:pt x="5668" y="1310"/>
                    <a:pt x="5537" y="1382"/>
                  </a:cubicBezTo>
                  <a:cubicBezTo>
                    <a:pt x="5406" y="1453"/>
                    <a:pt x="5287" y="1513"/>
                    <a:pt x="5144" y="1596"/>
                  </a:cubicBezTo>
                  <a:cubicBezTo>
                    <a:pt x="4894" y="1727"/>
                    <a:pt x="4656" y="1858"/>
                    <a:pt x="4418" y="2013"/>
                  </a:cubicBezTo>
                  <a:cubicBezTo>
                    <a:pt x="4180" y="2144"/>
                    <a:pt x="3990" y="2299"/>
                    <a:pt x="3775" y="2441"/>
                  </a:cubicBezTo>
                  <a:cubicBezTo>
                    <a:pt x="3573" y="2572"/>
                    <a:pt x="3394" y="2727"/>
                    <a:pt x="3228" y="2858"/>
                  </a:cubicBezTo>
                  <a:cubicBezTo>
                    <a:pt x="2882" y="3144"/>
                    <a:pt x="2608" y="3394"/>
                    <a:pt x="2382" y="3620"/>
                  </a:cubicBezTo>
                  <a:cubicBezTo>
                    <a:pt x="2215" y="3787"/>
                    <a:pt x="2085" y="3918"/>
                    <a:pt x="1977" y="4037"/>
                  </a:cubicBezTo>
                  <a:cubicBezTo>
                    <a:pt x="799" y="5513"/>
                    <a:pt x="72" y="7490"/>
                    <a:pt x="1" y="9573"/>
                  </a:cubicBezTo>
                  <a:cubicBezTo>
                    <a:pt x="322" y="9657"/>
                    <a:pt x="656" y="9811"/>
                    <a:pt x="977" y="10014"/>
                  </a:cubicBezTo>
                  <a:lnTo>
                    <a:pt x="977" y="9597"/>
                  </a:lnTo>
                  <a:cubicBezTo>
                    <a:pt x="977" y="3561"/>
                    <a:pt x="7371" y="834"/>
                    <a:pt x="11895" y="834"/>
                  </a:cubicBezTo>
                  <a:cubicBezTo>
                    <a:pt x="16420" y="834"/>
                    <a:pt x="22801" y="3561"/>
                    <a:pt x="22801" y="9597"/>
                  </a:cubicBezTo>
                  <a:lnTo>
                    <a:pt x="22801" y="10014"/>
                  </a:lnTo>
                  <a:cubicBezTo>
                    <a:pt x="23123" y="9811"/>
                    <a:pt x="23456" y="9657"/>
                    <a:pt x="23778" y="9573"/>
                  </a:cubicBezTo>
                  <a:cubicBezTo>
                    <a:pt x="23706" y="7561"/>
                    <a:pt x="23028" y="5644"/>
                    <a:pt x="21920" y="4192"/>
                  </a:cubicBezTo>
                  <a:cubicBezTo>
                    <a:pt x="21920" y="4156"/>
                    <a:pt x="21920" y="4156"/>
                    <a:pt x="21908" y="4144"/>
                  </a:cubicBezTo>
                  <a:lnTo>
                    <a:pt x="21385" y="3620"/>
                  </a:lnTo>
                  <a:cubicBezTo>
                    <a:pt x="21146" y="3406"/>
                    <a:pt x="20849" y="3156"/>
                    <a:pt x="20503" y="2894"/>
                  </a:cubicBezTo>
                  <a:cubicBezTo>
                    <a:pt x="20146" y="2620"/>
                    <a:pt x="19753" y="2334"/>
                    <a:pt x="19301" y="2060"/>
                  </a:cubicBezTo>
                  <a:cubicBezTo>
                    <a:pt x="18837" y="1775"/>
                    <a:pt x="18337" y="1501"/>
                    <a:pt x="17765" y="1251"/>
                  </a:cubicBezTo>
                  <a:cubicBezTo>
                    <a:pt x="17217" y="1001"/>
                    <a:pt x="16610" y="775"/>
                    <a:pt x="15967" y="596"/>
                  </a:cubicBezTo>
                  <a:cubicBezTo>
                    <a:pt x="15324" y="405"/>
                    <a:pt x="14658" y="286"/>
                    <a:pt x="13979" y="167"/>
                  </a:cubicBezTo>
                  <a:cubicBezTo>
                    <a:pt x="13634" y="120"/>
                    <a:pt x="13288" y="72"/>
                    <a:pt x="12943" y="48"/>
                  </a:cubicBezTo>
                  <a:cubicBezTo>
                    <a:pt x="12586" y="24"/>
                    <a:pt x="12217" y="13"/>
                    <a:pt x="1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7"/>
            <p:cNvSpPr/>
            <p:nvPr/>
          </p:nvSpPr>
          <p:spPr>
            <a:xfrm>
              <a:off x="6698150" y="1967050"/>
              <a:ext cx="96750" cy="140200"/>
            </a:xfrm>
            <a:custGeom>
              <a:avLst/>
              <a:gdLst/>
              <a:ahLst/>
              <a:cxnLst/>
              <a:rect l="l" t="t" r="r" b="b"/>
              <a:pathLst>
                <a:path w="3870" h="5608" extrusionOk="0">
                  <a:moveTo>
                    <a:pt x="1929" y="0"/>
                  </a:moveTo>
                  <a:cubicBezTo>
                    <a:pt x="893" y="0"/>
                    <a:pt x="0" y="1453"/>
                    <a:pt x="0" y="3167"/>
                  </a:cubicBezTo>
                  <a:cubicBezTo>
                    <a:pt x="0" y="3941"/>
                    <a:pt x="179" y="4667"/>
                    <a:pt x="477" y="5227"/>
                  </a:cubicBezTo>
                  <a:cubicBezTo>
                    <a:pt x="429" y="5108"/>
                    <a:pt x="393" y="4989"/>
                    <a:pt x="369" y="4882"/>
                  </a:cubicBezTo>
                  <a:cubicBezTo>
                    <a:pt x="310" y="4632"/>
                    <a:pt x="262" y="4393"/>
                    <a:pt x="262" y="4167"/>
                  </a:cubicBezTo>
                  <a:cubicBezTo>
                    <a:pt x="250" y="3953"/>
                    <a:pt x="262" y="3774"/>
                    <a:pt x="262" y="3620"/>
                  </a:cubicBezTo>
                  <a:cubicBezTo>
                    <a:pt x="274" y="3465"/>
                    <a:pt x="298" y="3346"/>
                    <a:pt x="310" y="3274"/>
                  </a:cubicBezTo>
                  <a:cubicBezTo>
                    <a:pt x="322" y="3203"/>
                    <a:pt x="322" y="3155"/>
                    <a:pt x="322" y="3155"/>
                  </a:cubicBezTo>
                  <a:cubicBezTo>
                    <a:pt x="322" y="3155"/>
                    <a:pt x="334" y="3203"/>
                    <a:pt x="358" y="3274"/>
                  </a:cubicBezTo>
                  <a:cubicBezTo>
                    <a:pt x="369" y="3346"/>
                    <a:pt x="393" y="3465"/>
                    <a:pt x="429" y="3596"/>
                  </a:cubicBezTo>
                  <a:cubicBezTo>
                    <a:pt x="453" y="3739"/>
                    <a:pt x="512" y="3917"/>
                    <a:pt x="572" y="4096"/>
                  </a:cubicBezTo>
                  <a:cubicBezTo>
                    <a:pt x="631" y="4286"/>
                    <a:pt x="727" y="4477"/>
                    <a:pt x="834" y="4691"/>
                  </a:cubicBezTo>
                  <a:cubicBezTo>
                    <a:pt x="929" y="4893"/>
                    <a:pt x="1072" y="5108"/>
                    <a:pt x="1227" y="5286"/>
                  </a:cubicBezTo>
                  <a:cubicBezTo>
                    <a:pt x="1393" y="5465"/>
                    <a:pt x="1584" y="5596"/>
                    <a:pt x="1762" y="5608"/>
                  </a:cubicBezTo>
                  <a:lnTo>
                    <a:pt x="1882" y="5608"/>
                  </a:lnTo>
                  <a:cubicBezTo>
                    <a:pt x="1917" y="5608"/>
                    <a:pt x="1977" y="5596"/>
                    <a:pt x="1989" y="5596"/>
                  </a:cubicBezTo>
                  <a:cubicBezTo>
                    <a:pt x="2001" y="5584"/>
                    <a:pt x="2001" y="5584"/>
                    <a:pt x="2024" y="5584"/>
                  </a:cubicBezTo>
                  <a:cubicBezTo>
                    <a:pt x="2096" y="5536"/>
                    <a:pt x="2179" y="5489"/>
                    <a:pt x="2263" y="5405"/>
                  </a:cubicBezTo>
                  <a:cubicBezTo>
                    <a:pt x="2417" y="5239"/>
                    <a:pt x="2572" y="4989"/>
                    <a:pt x="2667" y="4715"/>
                  </a:cubicBezTo>
                  <a:cubicBezTo>
                    <a:pt x="2775" y="4441"/>
                    <a:pt x="2858" y="4143"/>
                    <a:pt x="2905" y="3870"/>
                  </a:cubicBezTo>
                  <a:cubicBezTo>
                    <a:pt x="2953" y="3572"/>
                    <a:pt x="2989" y="3274"/>
                    <a:pt x="3001" y="2988"/>
                  </a:cubicBezTo>
                  <a:cubicBezTo>
                    <a:pt x="3013" y="2822"/>
                    <a:pt x="3001" y="2703"/>
                    <a:pt x="3001" y="2572"/>
                  </a:cubicBezTo>
                  <a:cubicBezTo>
                    <a:pt x="3001" y="2441"/>
                    <a:pt x="2989" y="2286"/>
                    <a:pt x="2965" y="2167"/>
                  </a:cubicBezTo>
                  <a:cubicBezTo>
                    <a:pt x="2929" y="1905"/>
                    <a:pt x="2882" y="1667"/>
                    <a:pt x="2822" y="1441"/>
                  </a:cubicBezTo>
                  <a:cubicBezTo>
                    <a:pt x="2751" y="1214"/>
                    <a:pt x="2667" y="1024"/>
                    <a:pt x="2572" y="857"/>
                  </a:cubicBezTo>
                  <a:cubicBezTo>
                    <a:pt x="2477" y="703"/>
                    <a:pt x="2358" y="583"/>
                    <a:pt x="2251" y="488"/>
                  </a:cubicBezTo>
                  <a:cubicBezTo>
                    <a:pt x="2155" y="405"/>
                    <a:pt x="2048" y="357"/>
                    <a:pt x="1977" y="322"/>
                  </a:cubicBezTo>
                  <a:cubicBezTo>
                    <a:pt x="1893" y="298"/>
                    <a:pt x="1858" y="298"/>
                    <a:pt x="1858" y="298"/>
                  </a:cubicBezTo>
                  <a:cubicBezTo>
                    <a:pt x="1858" y="298"/>
                    <a:pt x="1893" y="298"/>
                    <a:pt x="1977" y="286"/>
                  </a:cubicBezTo>
                  <a:cubicBezTo>
                    <a:pt x="2048" y="286"/>
                    <a:pt x="2179" y="286"/>
                    <a:pt x="2334" y="333"/>
                  </a:cubicBezTo>
                  <a:cubicBezTo>
                    <a:pt x="2477" y="393"/>
                    <a:pt x="2655" y="488"/>
                    <a:pt x="2810" y="655"/>
                  </a:cubicBezTo>
                  <a:cubicBezTo>
                    <a:pt x="2965" y="798"/>
                    <a:pt x="3120" y="1000"/>
                    <a:pt x="3251" y="1226"/>
                  </a:cubicBezTo>
                  <a:cubicBezTo>
                    <a:pt x="3382" y="1476"/>
                    <a:pt x="3501" y="1738"/>
                    <a:pt x="3584" y="2036"/>
                  </a:cubicBezTo>
                  <a:cubicBezTo>
                    <a:pt x="3620" y="2179"/>
                    <a:pt x="3656" y="2334"/>
                    <a:pt x="3679" y="2500"/>
                  </a:cubicBezTo>
                  <a:cubicBezTo>
                    <a:pt x="3715" y="2643"/>
                    <a:pt x="3751" y="2846"/>
                    <a:pt x="3751" y="2988"/>
                  </a:cubicBezTo>
                  <a:cubicBezTo>
                    <a:pt x="3787" y="3560"/>
                    <a:pt x="3751" y="4179"/>
                    <a:pt x="3548" y="4786"/>
                  </a:cubicBezTo>
                  <a:cubicBezTo>
                    <a:pt x="3727" y="4310"/>
                    <a:pt x="3834" y="3762"/>
                    <a:pt x="3834" y="3179"/>
                  </a:cubicBezTo>
                  <a:cubicBezTo>
                    <a:pt x="3870" y="1453"/>
                    <a:pt x="2977" y="0"/>
                    <a:pt x="19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7"/>
            <p:cNvSpPr/>
            <p:nvPr/>
          </p:nvSpPr>
          <p:spPr>
            <a:xfrm>
              <a:off x="6153425" y="2147425"/>
              <a:ext cx="88725" cy="174450"/>
            </a:xfrm>
            <a:custGeom>
              <a:avLst/>
              <a:gdLst/>
              <a:ahLst/>
              <a:cxnLst/>
              <a:rect l="l" t="t" r="r" b="b"/>
              <a:pathLst>
                <a:path w="3549" h="6978" extrusionOk="0">
                  <a:moveTo>
                    <a:pt x="906" y="0"/>
                  </a:moveTo>
                  <a:lnTo>
                    <a:pt x="1323" y="2191"/>
                  </a:lnTo>
                  <a:lnTo>
                    <a:pt x="382" y="72"/>
                  </a:lnTo>
                  <a:lnTo>
                    <a:pt x="799" y="3905"/>
                  </a:lnTo>
                  <a:lnTo>
                    <a:pt x="1" y="1119"/>
                  </a:lnTo>
                  <a:lnTo>
                    <a:pt x="1" y="1119"/>
                  </a:lnTo>
                  <a:cubicBezTo>
                    <a:pt x="239" y="2810"/>
                    <a:pt x="596" y="5215"/>
                    <a:pt x="953" y="6799"/>
                  </a:cubicBezTo>
                  <a:cubicBezTo>
                    <a:pt x="1787" y="6894"/>
                    <a:pt x="2656" y="6953"/>
                    <a:pt x="3549" y="6977"/>
                  </a:cubicBezTo>
                  <a:cubicBezTo>
                    <a:pt x="2799" y="4977"/>
                    <a:pt x="2037" y="2596"/>
                    <a:pt x="1442" y="215"/>
                  </a:cubicBezTo>
                  <a:lnTo>
                    <a:pt x="1442" y="215"/>
                  </a:lnTo>
                  <a:lnTo>
                    <a:pt x="1846" y="2358"/>
                  </a:lnTo>
                  <a:lnTo>
                    <a:pt x="9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7"/>
            <p:cNvSpPr/>
            <p:nvPr/>
          </p:nvSpPr>
          <p:spPr>
            <a:xfrm>
              <a:off x="6700525" y="2111100"/>
              <a:ext cx="625" cy="625"/>
            </a:xfrm>
            <a:custGeom>
              <a:avLst/>
              <a:gdLst/>
              <a:ahLst/>
              <a:cxnLst/>
              <a:rect l="l" t="t" r="r" b="b"/>
              <a:pathLst>
                <a:path w="25" h="25" extrusionOk="0">
                  <a:moveTo>
                    <a:pt x="1" y="1"/>
                  </a:moveTo>
                  <a:lnTo>
                    <a:pt x="1" y="24"/>
                  </a:lnTo>
                  <a:lnTo>
                    <a:pt x="24" y="24"/>
                  </a:lnTo>
                  <a:cubicBezTo>
                    <a:pt x="24" y="24"/>
                    <a:pt x="1" y="13"/>
                    <a:pt x="1" y="1"/>
                  </a:cubicBezTo>
                  <a:close/>
                </a:path>
              </a:pathLst>
            </a:custGeom>
            <a:solidFill>
              <a:srgbClr val="8BBF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7"/>
            <p:cNvSpPr/>
            <p:nvPr/>
          </p:nvSpPr>
          <p:spPr>
            <a:xfrm>
              <a:off x="6250475" y="1074075"/>
              <a:ext cx="361975" cy="475075"/>
            </a:xfrm>
            <a:custGeom>
              <a:avLst/>
              <a:gdLst/>
              <a:ahLst/>
              <a:cxnLst/>
              <a:rect l="l" t="t" r="r" b="b"/>
              <a:pathLst>
                <a:path w="14479" h="19003" extrusionOk="0">
                  <a:moveTo>
                    <a:pt x="3941" y="2965"/>
                  </a:moveTo>
                  <a:cubicBezTo>
                    <a:pt x="4358" y="2965"/>
                    <a:pt x="4703" y="3298"/>
                    <a:pt x="4703" y="3715"/>
                  </a:cubicBezTo>
                  <a:cubicBezTo>
                    <a:pt x="4703" y="4132"/>
                    <a:pt x="4358" y="4477"/>
                    <a:pt x="3941" y="4477"/>
                  </a:cubicBezTo>
                  <a:cubicBezTo>
                    <a:pt x="3525" y="4477"/>
                    <a:pt x="3179" y="4132"/>
                    <a:pt x="3179" y="3715"/>
                  </a:cubicBezTo>
                  <a:cubicBezTo>
                    <a:pt x="3179" y="3298"/>
                    <a:pt x="3525" y="2965"/>
                    <a:pt x="3941" y="2965"/>
                  </a:cubicBezTo>
                  <a:close/>
                  <a:moveTo>
                    <a:pt x="10561" y="2965"/>
                  </a:moveTo>
                  <a:cubicBezTo>
                    <a:pt x="10978" y="2965"/>
                    <a:pt x="11323" y="3298"/>
                    <a:pt x="11323" y="3715"/>
                  </a:cubicBezTo>
                  <a:cubicBezTo>
                    <a:pt x="11323" y="4132"/>
                    <a:pt x="10978" y="4477"/>
                    <a:pt x="10561" y="4477"/>
                  </a:cubicBezTo>
                  <a:cubicBezTo>
                    <a:pt x="10144" y="4477"/>
                    <a:pt x="9811" y="4132"/>
                    <a:pt x="9811" y="3715"/>
                  </a:cubicBezTo>
                  <a:cubicBezTo>
                    <a:pt x="9811" y="3298"/>
                    <a:pt x="10144" y="2965"/>
                    <a:pt x="10561" y="2965"/>
                  </a:cubicBezTo>
                  <a:close/>
                  <a:moveTo>
                    <a:pt x="3334" y="4751"/>
                  </a:moveTo>
                  <a:cubicBezTo>
                    <a:pt x="3691" y="4751"/>
                    <a:pt x="3989" y="5049"/>
                    <a:pt x="3989" y="5406"/>
                  </a:cubicBezTo>
                  <a:cubicBezTo>
                    <a:pt x="3989" y="5763"/>
                    <a:pt x="3691" y="6061"/>
                    <a:pt x="3334" y="6061"/>
                  </a:cubicBezTo>
                  <a:cubicBezTo>
                    <a:pt x="2977" y="6061"/>
                    <a:pt x="2679" y="5763"/>
                    <a:pt x="2679" y="5406"/>
                  </a:cubicBezTo>
                  <a:cubicBezTo>
                    <a:pt x="2679" y="5049"/>
                    <a:pt x="2977" y="4751"/>
                    <a:pt x="3334" y="4751"/>
                  </a:cubicBezTo>
                  <a:close/>
                  <a:moveTo>
                    <a:pt x="11180" y="4751"/>
                  </a:moveTo>
                  <a:cubicBezTo>
                    <a:pt x="11549" y="4751"/>
                    <a:pt x="11835" y="5049"/>
                    <a:pt x="11835" y="5406"/>
                  </a:cubicBezTo>
                  <a:cubicBezTo>
                    <a:pt x="11835" y="5763"/>
                    <a:pt x="11538" y="6061"/>
                    <a:pt x="11180" y="6061"/>
                  </a:cubicBezTo>
                  <a:cubicBezTo>
                    <a:pt x="10823" y="6061"/>
                    <a:pt x="10525" y="5763"/>
                    <a:pt x="10525" y="5406"/>
                  </a:cubicBezTo>
                  <a:cubicBezTo>
                    <a:pt x="10525" y="5049"/>
                    <a:pt x="10823" y="4751"/>
                    <a:pt x="11180" y="4751"/>
                  </a:cubicBezTo>
                  <a:close/>
                  <a:moveTo>
                    <a:pt x="2810" y="6311"/>
                  </a:moveTo>
                  <a:cubicBezTo>
                    <a:pt x="3096" y="6311"/>
                    <a:pt x="3322" y="6537"/>
                    <a:pt x="3322" y="6811"/>
                  </a:cubicBezTo>
                  <a:cubicBezTo>
                    <a:pt x="3322" y="7096"/>
                    <a:pt x="3096" y="7323"/>
                    <a:pt x="2810" y="7323"/>
                  </a:cubicBezTo>
                  <a:cubicBezTo>
                    <a:pt x="2524" y="7323"/>
                    <a:pt x="2310" y="7096"/>
                    <a:pt x="2310" y="6811"/>
                  </a:cubicBezTo>
                  <a:cubicBezTo>
                    <a:pt x="2310" y="6537"/>
                    <a:pt x="2548" y="6311"/>
                    <a:pt x="2810" y="6311"/>
                  </a:cubicBezTo>
                  <a:close/>
                  <a:moveTo>
                    <a:pt x="11692" y="6311"/>
                  </a:moveTo>
                  <a:cubicBezTo>
                    <a:pt x="11978" y="6311"/>
                    <a:pt x="12204" y="6537"/>
                    <a:pt x="12204" y="6811"/>
                  </a:cubicBezTo>
                  <a:cubicBezTo>
                    <a:pt x="12204" y="7096"/>
                    <a:pt x="11978" y="7323"/>
                    <a:pt x="11692" y="7323"/>
                  </a:cubicBezTo>
                  <a:cubicBezTo>
                    <a:pt x="11418" y="7323"/>
                    <a:pt x="11192" y="7096"/>
                    <a:pt x="11192" y="6811"/>
                  </a:cubicBezTo>
                  <a:cubicBezTo>
                    <a:pt x="11192" y="6537"/>
                    <a:pt x="11418" y="6311"/>
                    <a:pt x="11692" y="6311"/>
                  </a:cubicBezTo>
                  <a:close/>
                  <a:moveTo>
                    <a:pt x="11692" y="12109"/>
                  </a:moveTo>
                  <a:cubicBezTo>
                    <a:pt x="11978" y="12109"/>
                    <a:pt x="12204" y="12335"/>
                    <a:pt x="12204" y="12621"/>
                  </a:cubicBezTo>
                  <a:cubicBezTo>
                    <a:pt x="12204" y="12907"/>
                    <a:pt x="11978" y="13121"/>
                    <a:pt x="11692" y="13121"/>
                  </a:cubicBezTo>
                  <a:cubicBezTo>
                    <a:pt x="11418" y="13121"/>
                    <a:pt x="11192" y="12907"/>
                    <a:pt x="11192" y="12621"/>
                  </a:cubicBezTo>
                  <a:cubicBezTo>
                    <a:pt x="11192" y="12335"/>
                    <a:pt x="11418" y="12109"/>
                    <a:pt x="11692" y="12109"/>
                  </a:cubicBezTo>
                  <a:close/>
                  <a:moveTo>
                    <a:pt x="2810" y="12109"/>
                  </a:moveTo>
                  <a:cubicBezTo>
                    <a:pt x="3096" y="12109"/>
                    <a:pt x="3322" y="12335"/>
                    <a:pt x="3322" y="12621"/>
                  </a:cubicBezTo>
                  <a:cubicBezTo>
                    <a:pt x="3322" y="12907"/>
                    <a:pt x="3096" y="13121"/>
                    <a:pt x="2810" y="13121"/>
                  </a:cubicBezTo>
                  <a:cubicBezTo>
                    <a:pt x="2798" y="13122"/>
                    <a:pt x="2786" y="13123"/>
                    <a:pt x="2774" y="13123"/>
                  </a:cubicBezTo>
                  <a:cubicBezTo>
                    <a:pt x="2527" y="13123"/>
                    <a:pt x="2310" y="12893"/>
                    <a:pt x="2310" y="12621"/>
                  </a:cubicBezTo>
                  <a:cubicBezTo>
                    <a:pt x="2310" y="12335"/>
                    <a:pt x="2524" y="12109"/>
                    <a:pt x="2810" y="12109"/>
                  </a:cubicBezTo>
                  <a:close/>
                  <a:moveTo>
                    <a:pt x="3334" y="13383"/>
                  </a:moveTo>
                  <a:cubicBezTo>
                    <a:pt x="3691" y="13383"/>
                    <a:pt x="3989" y="13681"/>
                    <a:pt x="3989" y="14038"/>
                  </a:cubicBezTo>
                  <a:cubicBezTo>
                    <a:pt x="3989" y="14395"/>
                    <a:pt x="3691" y="14693"/>
                    <a:pt x="3334" y="14693"/>
                  </a:cubicBezTo>
                  <a:cubicBezTo>
                    <a:pt x="2977" y="14693"/>
                    <a:pt x="2679" y="14407"/>
                    <a:pt x="2679" y="14038"/>
                  </a:cubicBezTo>
                  <a:cubicBezTo>
                    <a:pt x="2679" y="13681"/>
                    <a:pt x="2977" y="13383"/>
                    <a:pt x="3334" y="13383"/>
                  </a:cubicBezTo>
                  <a:close/>
                  <a:moveTo>
                    <a:pt x="11192" y="13395"/>
                  </a:moveTo>
                  <a:cubicBezTo>
                    <a:pt x="11549" y="13395"/>
                    <a:pt x="11847" y="13693"/>
                    <a:pt x="11847" y="14050"/>
                  </a:cubicBezTo>
                  <a:cubicBezTo>
                    <a:pt x="11847" y="14407"/>
                    <a:pt x="11549" y="14705"/>
                    <a:pt x="11192" y="14705"/>
                  </a:cubicBezTo>
                  <a:cubicBezTo>
                    <a:pt x="10835" y="14705"/>
                    <a:pt x="10537" y="14407"/>
                    <a:pt x="10537" y="14050"/>
                  </a:cubicBezTo>
                  <a:cubicBezTo>
                    <a:pt x="10537" y="13681"/>
                    <a:pt x="10823" y="13395"/>
                    <a:pt x="11192" y="13395"/>
                  </a:cubicBezTo>
                  <a:close/>
                  <a:moveTo>
                    <a:pt x="10561" y="14943"/>
                  </a:moveTo>
                  <a:cubicBezTo>
                    <a:pt x="10978" y="14943"/>
                    <a:pt x="11323" y="15288"/>
                    <a:pt x="11323" y="15705"/>
                  </a:cubicBezTo>
                  <a:cubicBezTo>
                    <a:pt x="11323" y="16121"/>
                    <a:pt x="10978" y="16455"/>
                    <a:pt x="10561" y="16455"/>
                  </a:cubicBezTo>
                  <a:cubicBezTo>
                    <a:pt x="10144" y="16455"/>
                    <a:pt x="9811" y="16109"/>
                    <a:pt x="9811" y="15705"/>
                  </a:cubicBezTo>
                  <a:cubicBezTo>
                    <a:pt x="9811" y="15288"/>
                    <a:pt x="10144" y="14943"/>
                    <a:pt x="10561" y="14943"/>
                  </a:cubicBezTo>
                  <a:close/>
                  <a:moveTo>
                    <a:pt x="3941" y="14955"/>
                  </a:moveTo>
                  <a:cubicBezTo>
                    <a:pt x="4358" y="14955"/>
                    <a:pt x="4703" y="15300"/>
                    <a:pt x="4703" y="15717"/>
                  </a:cubicBezTo>
                  <a:cubicBezTo>
                    <a:pt x="4715" y="16133"/>
                    <a:pt x="4370" y="16479"/>
                    <a:pt x="3941" y="16479"/>
                  </a:cubicBezTo>
                  <a:cubicBezTo>
                    <a:pt x="3525" y="16479"/>
                    <a:pt x="3179" y="16133"/>
                    <a:pt x="3179" y="15717"/>
                  </a:cubicBezTo>
                  <a:cubicBezTo>
                    <a:pt x="3179" y="15300"/>
                    <a:pt x="3525" y="14955"/>
                    <a:pt x="3941" y="14955"/>
                  </a:cubicBezTo>
                  <a:close/>
                  <a:moveTo>
                    <a:pt x="7263" y="1370"/>
                  </a:moveTo>
                  <a:cubicBezTo>
                    <a:pt x="7930" y="1370"/>
                    <a:pt x="8466" y="4941"/>
                    <a:pt x="8466" y="9347"/>
                  </a:cubicBezTo>
                  <a:cubicBezTo>
                    <a:pt x="8466" y="13752"/>
                    <a:pt x="7930" y="17324"/>
                    <a:pt x="7263" y="17324"/>
                  </a:cubicBezTo>
                  <a:cubicBezTo>
                    <a:pt x="6596" y="17324"/>
                    <a:pt x="6061" y="13752"/>
                    <a:pt x="6061" y="9347"/>
                  </a:cubicBezTo>
                  <a:cubicBezTo>
                    <a:pt x="6061" y="4941"/>
                    <a:pt x="6596" y="1370"/>
                    <a:pt x="7263" y="1370"/>
                  </a:cubicBezTo>
                  <a:close/>
                  <a:moveTo>
                    <a:pt x="7216" y="0"/>
                  </a:moveTo>
                  <a:cubicBezTo>
                    <a:pt x="7216" y="0"/>
                    <a:pt x="4346" y="227"/>
                    <a:pt x="3001" y="1155"/>
                  </a:cubicBezTo>
                  <a:cubicBezTo>
                    <a:pt x="2524" y="1905"/>
                    <a:pt x="322" y="5501"/>
                    <a:pt x="0" y="9644"/>
                  </a:cubicBezTo>
                  <a:lnTo>
                    <a:pt x="3560" y="10299"/>
                  </a:lnTo>
                  <a:lnTo>
                    <a:pt x="12" y="10954"/>
                  </a:lnTo>
                  <a:cubicBezTo>
                    <a:pt x="72" y="14121"/>
                    <a:pt x="1012" y="16240"/>
                    <a:pt x="2251" y="17800"/>
                  </a:cubicBezTo>
                  <a:cubicBezTo>
                    <a:pt x="2215" y="17729"/>
                    <a:pt x="2191" y="17633"/>
                    <a:pt x="2155" y="17574"/>
                  </a:cubicBezTo>
                  <a:cubicBezTo>
                    <a:pt x="2036" y="17229"/>
                    <a:pt x="2036" y="17026"/>
                    <a:pt x="2036" y="17026"/>
                  </a:cubicBezTo>
                  <a:lnTo>
                    <a:pt x="2036" y="17026"/>
                  </a:lnTo>
                  <a:cubicBezTo>
                    <a:pt x="2036" y="17026"/>
                    <a:pt x="2155" y="17193"/>
                    <a:pt x="2405" y="17431"/>
                  </a:cubicBezTo>
                  <a:cubicBezTo>
                    <a:pt x="2524" y="17550"/>
                    <a:pt x="2691" y="17681"/>
                    <a:pt x="2870" y="17812"/>
                  </a:cubicBezTo>
                  <a:cubicBezTo>
                    <a:pt x="2965" y="17884"/>
                    <a:pt x="3048" y="17943"/>
                    <a:pt x="3167" y="18026"/>
                  </a:cubicBezTo>
                  <a:cubicBezTo>
                    <a:pt x="3275" y="18098"/>
                    <a:pt x="3382" y="18157"/>
                    <a:pt x="3501" y="18217"/>
                  </a:cubicBezTo>
                  <a:cubicBezTo>
                    <a:pt x="3739" y="18348"/>
                    <a:pt x="3989" y="18455"/>
                    <a:pt x="4275" y="18562"/>
                  </a:cubicBezTo>
                  <a:cubicBezTo>
                    <a:pt x="4549" y="18657"/>
                    <a:pt x="4846" y="18741"/>
                    <a:pt x="5180" y="18812"/>
                  </a:cubicBezTo>
                  <a:cubicBezTo>
                    <a:pt x="5346" y="18860"/>
                    <a:pt x="5501" y="18872"/>
                    <a:pt x="5668" y="18896"/>
                  </a:cubicBezTo>
                  <a:lnTo>
                    <a:pt x="5918" y="18943"/>
                  </a:lnTo>
                  <a:lnTo>
                    <a:pt x="6180" y="18955"/>
                  </a:lnTo>
                  <a:cubicBezTo>
                    <a:pt x="6513" y="19003"/>
                    <a:pt x="6870" y="18991"/>
                    <a:pt x="7227" y="19003"/>
                  </a:cubicBezTo>
                  <a:lnTo>
                    <a:pt x="7787" y="18991"/>
                  </a:lnTo>
                  <a:cubicBezTo>
                    <a:pt x="7989" y="18991"/>
                    <a:pt x="8144" y="18979"/>
                    <a:pt x="8299" y="18955"/>
                  </a:cubicBezTo>
                  <a:cubicBezTo>
                    <a:pt x="8466" y="18943"/>
                    <a:pt x="8632" y="18931"/>
                    <a:pt x="8799" y="18896"/>
                  </a:cubicBezTo>
                  <a:cubicBezTo>
                    <a:pt x="8954" y="18872"/>
                    <a:pt x="9132" y="18860"/>
                    <a:pt x="9287" y="18812"/>
                  </a:cubicBezTo>
                  <a:cubicBezTo>
                    <a:pt x="9609" y="18753"/>
                    <a:pt x="9906" y="18657"/>
                    <a:pt x="10192" y="18562"/>
                  </a:cubicBezTo>
                  <a:cubicBezTo>
                    <a:pt x="10478" y="18455"/>
                    <a:pt x="10740" y="18348"/>
                    <a:pt x="10966" y="18217"/>
                  </a:cubicBezTo>
                  <a:cubicBezTo>
                    <a:pt x="11085" y="18157"/>
                    <a:pt x="11204" y="18098"/>
                    <a:pt x="11299" y="18026"/>
                  </a:cubicBezTo>
                  <a:cubicBezTo>
                    <a:pt x="11395" y="17967"/>
                    <a:pt x="11502" y="17884"/>
                    <a:pt x="11597" y="17812"/>
                  </a:cubicBezTo>
                  <a:cubicBezTo>
                    <a:pt x="11776" y="17681"/>
                    <a:pt x="11930" y="17550"/>
                    <a:pt x="12049" y="17431"/>
                  </a:cubicBezTo>
                  <a:cubicBezTo>
                    <a:pt x="12288" y="17193"/>
                    <a:pt x="12430" y="17026"/>
                    <a:pt x="12430" y="17026"/>
                  </a:cubicBezTo>
                  <a:lnTo>
                    <a:pt x="12430" y="17026"/>
                  </a:lnTo>
                  <a:cubicBezTo>
                    <a:pt x="12430" y="17026"/>
                    <a:pt x="12430" y="17229"/>
                    <a:pt x="12323" y="17574"/>
                  </a:cubicBezTo>
                  <a:cubicBezTo>
                    <a:pt x="12288" y="17645"/>
                    <a:pt x="12264" y="17753"/>
                    <a:pt x="12216" y="17848"/>
                  </a:cubicBezTo>
                  <a:cubicBezTo>
                    <a:pt x="13466" y="16264"/>
                    <a:pt x="14419" y="14157"/>
                    <a:pt x="14478" y="10954"/>
                  </a:cubicBezTo>
                  <a:lnTo>
                    <a:pt x="10942" y="10299"/>
                  </a:lnTo>
                  <a:lnTo>
                    <a:pt x="14431" y="9644"/>
                  </a:lnTo>
                  <a:cubicBezTo>
                    <a:pt x="14109" y="5501"/>
                    <a:pt x="11919" y="1905"/>
                    <a:pt x="11430" y="1155"/>
                  </a:cubicBezTo>
                  <a:cubicBezTo>
                    <a:pt x="10085" y="227"/>
                    <a:pt x="7216" y="0"/>
                    <a:pt x="72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7"/>
            <p:cNvSpPr/>
            <p:nvPr/>
          </p:nvSpPr>
          <p:spPr>
            <a:xfrm>
              <a:off x="6497825" y="1943000"/>
              <a:ext cx="116375" cy="64275"/>
            </a:xfrm>
            <a:custGeom>
              <a:avLst/>
              <a:gdLst/>
              <a:ahLst/>
              <a:cxnLst/>
              <a:rect l="l" t="t" r="r" b="b"/>
              <a:pathLst>
                <a:path w="4655" h="2571" extrusionOk="0">
                  <a:moveTo>
                    <a:pt x="708" y="1"/>
                  </a:moveTo>
                  <a:cubicBezTo>
                    <a:pt x="429" y="1"/>
                    <a:pt x="266" y="59"/>
                    <a:pt x="96" y="81"/>
                  </a:cubicBezTo>
                  <a:cubicBezTo>
                    <a:pt x="60" y="81"/>
                    <a:pt x="36" y="105"/>
                    <a:pt x="0" y="141"/>
                  </a:cubicBezTo>
                  <a:cubicBezTo>
                    <a:pt x="100" y="122"/>
                    <a:pt x="212" y="106"/>
                    <a:pt x="357" y="106"/>
                  </a:cubicBezTo>
                  <a:cubicBezTo>
                    <a:pt x="786" y="106"/>
                    <a:pt x="1501" y="250"/>
                    <a:pt x="3013" y="926"/>
                  </a:cubicBezTo>
                  <a:cubicBezTo>
                    <a:pt x="3965" y="1355"/>
                    <a:pt x="1358" y="2438"/>
                    <a:pt x="465" y="2462"/>
                  </a:cubicBezTo>
                  <a:cubicBezTo>
                    <a:pt x="524" y="2510"/>
                    <a:pt x="572" y="2534"/>
                    <a:pt x="631" y="2557"/>
                  </a:cubicBezTo>
                  <a:cubicBezTo>
                    <a:pt x="672" y="2566"/>
                    <a:pt x="720" y="2570"/>
                    <a:pt x="775" y="2570"/>
                  </a:cubicBezTo>
                  <a:cubicBezTo>
                    <a:pt x="1715" y="2570"/>
                    <a:pt x="4654" y="1375"/>
                    <a:pt x="3608" y="903"/>
                  </a:cubicBezTo>
                  <a:cubicBezTo>
                    <a:pt x="1952" y="160"/>
                    <a:pt x="1171" y="1"/>
                    <a:pt x="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7"/>
            <p:cNvSpPr/>
            <p:nvPr/>
          </p:nvSpPr>
          <p:spPr>
            <a:xfrm>
              <a:off x="6249325" y="1943000"/>
              <a:ext cx="116075" cy="64275"/>
            </a:xfrm>
            <a:custGeom>
              <a:avLst/>
              <a:gdLst/>
              <a:ahLst/>
              <a:cxnLst/>
              <a:rect l="l" t="t" r="r" b="b"/>
              <a:pathLst>
                <a:path w="4643" h="2571" extrusionOk="0">
                  <a:moveTo>
                    <a:pt x="3942" y="1"/>
                  </a:moveTo>
                  <a:cubicBezTo>
                    <a:pt x="3481" y="1"/>
                    <a:pt x="2707" y="160"/>
                    <a:pt x="1058" y="903"/>
                  </a:cubicBezTo>
                  <a:cubicBezTo>
                    <a:pt x="1" y="1375"/>
                    <a:pt x="2961" y="2570"/>
                    <a:pt x="3883" y="2570"/>
                  </a:cubicBezTo>
                  <a:cubicBezTo>
                    <a:pt x="3937" y="2570"/>
                    <a:pt x="3984" y="2566"/>
                    <a:pt x="4023" y="2557"/>
                  </a:cubicBezTo>
                  <a:cubicBezTo>
                    <a:pt x="4083" y="2534"/>
                    <a:pt x="4142" y="2510"/>
                    <a:pt x="4178" y="2462"/>
                  </a:cubicBezTo>
                  <a:cubicBezTo>
                    <a:pt x="3273" y="2438"/>
                    <a:pt x="677" y="1367"/>
                    <a:pt x="1642" y="926"/>
                  </a:cubicBezTo>
                  <a:cubicBezTo>
                    <a:pt x="3163" y="250"/>
                    <a:pt x="3880" y="106"/>
                    <a:pt x="4299" y="106"/>
                  </a:cubicBezTo>
                  <a:cubicBezTo>
                    <a:pt x="4441" y="106"/>
                    <a:pt x="4549" y="122"/>
                    <a:pt x="4642" y="141"/>
                  </a:cubicBezTo>
                  <a:cubicBezTo>
                    <a:pt x="4618" y="105"/>
                    <a:pt x="4583" y="93"/>
                    <a:pt x="4559" y="81"/>
                  </a:cubicBezTo>
                  <a:cubicBezTo>
                    <a:pt x="4384" y="59"/>
                    <a:pt x="4220" y="1"/>
                    <a:pt x="39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7"/>
            <p:cNvSpPr/>
            <p:nvPr/>
          </p:nvSpPr>
          <p:spPr>
            <a:xfrm>
              <a:off x="6176050" y="1748850"/>
              <a:ext cx="495925" cy="701000"/>
            </a:xfrm>
            <a:custGeom>
              <a:avLst/>
              <a:gdLst/>
              <a:ahLst/>
              <a:cxnLst/>
              <a:rect l="l" t="t" r="r" b="b"/>
              <a:pathLst>
                <a:path w="19837" h="28040" extrusionOk="0">
                  <a:moveTo>
                    <a:pt x="19472" y="6571"/>
                  </a:moveTo>
                  <a:lnTo>
                    <a:pt x="19472" y="6571"/>
                  </a:lnTo>
                  <a:cubicBezTo>
                    <a:pt x="19478" y="6591"/>
                    <a:pt x="19485" y="6612"/>
                    <a:pt x="19491" y="6633"/>
                  </a:cubicBezTo>
                  <a:cubicBezTo>
                    <a:pt x="19486" y="6610"/>
                    <a:pt x="19480" y="6590"/>
                    <a:pt x="19472" y="6571"/>
                  </a:cubicBezTo>
                  <a:close/>
                  <a:moveTo>
                    <a:pt x="4087" y="4498"/>
                  </a:moveTo>
                  <a:cubicBezTo>
                    <a:pt x="4109" y="4498"/>
                    <a:pt x="4132" y="4499"/>
                    <a:pt x="4156" y="4501"/>
                  </a:cubicBezTo>
                  <a:lnTo>
                    <a:pt x="4406" y="4501"/>
                  </a:lnTo>
                  <a:cubicBezTo>
                    <a:pt x="4728" y="4501"/>
                    <a:pt x="5120" y="4549"/>
                    <a:pt x="5466" y="4597"/>
                  </a:cubicBezTo>
                  <a:cubicBezTo>
                    <a:pt x="5799" y="4656"/>
                    <a:pt x="6144" y="4751"/>
                    <a:pt x="6454" y="4847"/>
                  </a:cubicBezTo>
                  <a:cubicBezTo>
                    <a:pt x="6621" y="4894"/>
                    <a:pt x="6775" y="4942"/>
                    <a:pt x="6918" y="5001"/>
                  </a:cubicBezTo>
                  <a:cubicBezTo>
                    <a:pt x="7073" y="5061"/>
                    <a:pt x="7204" y="5144"/>
                    <a:pt x="7347" y="5204"/>
                  </a:cubicBezTo>
                  <a:cubicBezTo>
                    <a:pt x="7490" y="5275"/>
                    <a:pt x="7621" y="5335"/>
                    <a:pt x="7740" y="5406"/>
                  </a:cubicBezTo>
                  <a:cubicBezTo>
                    <a:pt x="7859" y="5478"/>
                    <a:pt x="7978" y="5561"/>
                    <a:pt x="8073" y="5632"/>
                  </a:cubicBezTo>
                  <a:cubicBezTo>
                    <a:pt x="8299" y="5775"/>
                    <a:pt x="8490" y="5930"/>
                    <a:pt x="8657" y="6061"/>
                  </a:cubicBezTo>
                  <a:cubicBezTo>
                    <a:pt x="8823" y="6192"/>
                    <a:pt x="8954" y="6335"/>
                    <a:pt x="9061" y="6430"/>
                  </a:cubicBezTo>
                  <a:cubicBezTo>
                    <a:pt x="9276" y="6656"/>
                    <a:pt x="9359" y="6811"/>
                    <a:pt x="9359" y="6811"/>
                  </a:cubicBezTo>
                  <a:cubicBezTo>
                    <a:pt x="9359" y="6811"/>
                    <a:pt x="9335" y="6787"/>
                    <a:pt x="9252" y="6752"/>
                  </a:cubicBezTo>
                  <a:cubicBezTo>
                    <a:pt x="9181" y="6704"/>
                    <a:pt x="9073" y="6656"/>
                    <a:pt x="8954" y="6585"/>
                  </a:cubicBezTo>
                  <a:cubicBezTo>
                    <a:pt x="8823" y="6513"/>
                    <a:pt x="8657" y="6430"/>
                    <a:pt x="8478" y="6347"/>
                  </a:cubicBezTo>
                  <a:cubicBezTo>
                    <a:pt x="8299" y="6252"/>
                    <a:pt x="8073" y="6168"/>
                    <a:pt x="7859" y="6073"/>
                  </a:cubicBezTo>
                  <a:cubicBezTo>
                    <a:pt x="7621" y="5990"/>
                    <a:pt x="7371" y="5894"/>
                    <a:pt x="7109" y="5823"/>
                  </a:cubicBezTo>
                  <a:cubicBezTo>
                    <a:pt x="6978" y="5775"/>
                    <a:pt x="6847" y="5751"/>
                    <a:pt x="6692" y="5704"/>
                  </a:cubicBezTo>
                  <a:cubicBezTo>
                    <a:pt x="6549" y="5668"/>
                    <a:pt x="6406" y="5632"/>
                    <a:pt x="6263" y="5597"/>
                  </a:cubicBezTo>
                  <a:lnTo>
                    <a:pt x="5811" y="5513"/>
                  </a:lnTo>
                  <a:cubicBezTo>
                    <a:pt x="5668" y="5490"/>
                    <a:pt x="5501" y="5466"/>
                    <a:pt x="5359" y="5454"/>
                  </a:cubicBezTo>
                  <a:cubicBezTo>
                    <a:pt x="5049" y="5418"/>
                    <a:pt x="4751" y="5370"/>
                    <a:pt x="4406" y="5370"/>
                  </a:cubicBezTo>
                  <a:lnTo>
                    <a:pt x="4144" y="5359"/>
                  </a:lnTo>
                  <a:cubicBezTo>
                    <a:pt x="4085" y="5359"/>
                    <a:pt x="4013" y="5370"/>
                    <a:pt x="3954" y="5370"/>
                  </a:cubicBezTo>
                  <a:cubicBezTo>
                    <a:pt x="3823" y="5370"/>
                    <a:pt x="3692" y="5406"/>
                    <a:pt x="3549" y="5454"/>
                  </a:cubicBezTo>
                  <a:cubicBezTo>
                    <a:pt x="3418" y="5478"/>
                    <a:pt x="3287" y="5549"/>
                    <a:pt x="3168" y="5597"/>
                  </a:cubicBezTo>
                  <a:cubicBezTo>
                    <a:pt x="3049" y="5668"/>
                    <a:pt x="2918" y="5728"/>
                    <a:pt x="2799" y="5811"/>
                  </a:cubicBezTo>
                  <a:cubicBezTo>
                    <a:pt x="2561" y="5966"/>
                    <a:pt x="2323" y="6132"/>
                    <a:pt x="2120" y="6311"/>
                  </a:cubicBezTo>
                  <a:cubicBezTo>
                    <a:pt x="2025" y="6406"/>
                    <a:pt x="1930" y="6490"/>
                    <a:pt x="1822" y="6597"/>
                  </a:cubicBezTo>
                  <a:cubicBezTo>
                    <a:pt x="1727" y="6680"/>
                    <a:pt x="1632" y="6775"/>
                    <a:pt x="1561" y="6859"/>
                  </a:cubicBezTo>
                  <a:cubicBezTo>
                    <a:pt x="1394" y="7037"/>
                    <a:pt x="1227" y="7216"/>
                    <a:pt x="1096" y="7371"/>
                  </a:cubicBezTo>
                  <a:cubicBezTo>
                    <a:pt x="965" y="7514"/>
                    <a:pt x="846" y="7668"/>
                    <a:pt x="763" y="7776"/>
                  </a:cubicBezTo>
                  <a:cubicBezTo>
                    <a:pt x="501" y="8002"/>
                    <a:pt x="406" y="8133"/>
                    <a:pt x="406" y="8133"/>
                  </a:cubicBezTo>
                  <a:cubicBezTo>
                    <a:pt x="406" y="8133"/>
                    <a:pt x="441" y="7966"/>
                    <a:pt x="548" y="7680"/>
                  </a:cubicBezTo>
                  <a:cubicBezTo>
                    <a:pt x="608" y="7537"/>
                    <a:pt x="668" y="7371"/>
                    <a:pt x="763" y="7180"/>
                  </a:cubicBezTo>
                  <a:cubicBezTo>
                    <a:pt x="846" y="6990"/>
                    <a:pt x="953" y="6775"/>
                    <a:pt x="1096" y="6549"/>
                  </a:cubicBezTo>
                  <a:cubicBezTo>
                    <a:pt x="1239" y="6335"/>
                    <a:pt x="1394" y="6097"/>
                    <a:pt x="1596" y="5859"/>
                  </a:cubicBezTo>
                  <a:cubicBezTo>
                    <a:pt x="1787" y="5621"/>
                    <a:pt x="2013" y="5382"/>
                    <a:pt x="2287" y="5168"/>
                  </a:cubicBezTo>
                  <a:cubicBezTo>
                    <a:pt x="2430" y="5049"/>
                    <a:pt x="2584" y="4966"/>
                    <a:pt x="2739" y="4870"/>
                  </a:cubicBezTo>
                  <a:cubicBezTo>
                    <a:pt x="2906" y="4799"/>
                    <a:pt x="3061" y="4692"/>
                    <a:pt x="3263" y="4632"/>
                  </a:cubicBezTo>
                  <a:cubicBezTo>
                    <a:pt x="3454" y="4573"/>
                    <a:pt x="3632" y="4513"/>
                    <a:pt x="3835" y="4513"/>
                  </a:cubicBezTo>
                  <a:cubicBezTo>
                    <a:pt x="3920" y="4513"/>
                    <a:pt x="3998" y="4498"/>
                    <a:pt x="4087" y="4498"/>
                  </a:cubicBezTo>
                  <a:close/>
                  <a:moveTo>
                    <a:pt x="4180" y="6085"/>
                  </a:moveTo>
                  <a:cubicBezTo>
                    <a:pt x="7097" y="6085"/>
                    <a:pt x="8716" y="7716"/>
                    <a:pt x="8716" y="7716"/>
                  </a:cubicBezTo>
                  <a:cubicBezTo>
                    <a:pt x="8716" y="7716"/>
                    <a:pt x="8561" y="12097"/>
                    <a:pt x="5906" y="12097"/>
                  </a:cubicBezTo>
                  <a:cubicBezTo>
                    <a:pt x="5902" y="12098"/>
                    <a:pt x="5897" y="12098"/>
                    <a:pt x="5893" y="12098"/>
                  </a:cubicBezTo>
                  <a:cubicBezTo>
                    <a:pt x="3336" y="12098"/>
                    <a:pt x="4591" y="8846"/>
                    <a:pt x="1386" y="8846"/>
                  </a:cubicBezTo>
                  <a:cubicBezTo>
                    <a:pt x="1272" y="8846"/>
                    <a:pt x="1151" y="8850"/>
                    <a:pt x="1025" y="8859"/>
                  </a:cubicBezTo>
                  <a:cubicBezTo>
                    <a:pt x="1025" y="8859"/>
                    <a:pt x="2334" y="6085"/>
                    <a:pt x="4180" y="6085"/>
                  </a:cubicBezTo>
                  <a:close/>
                  <a:moveTo>
                    <a:pt x="16300" y="6097"/>
                  </a:moveTo>
                  <a:cubicBezTo>
                    <a:pt x="18146" y="6097"/>
                    <a:pt x="19456" y="8859"/>
                    <a:pt x="19456" y="8859"/>
                  </a:cubicBezTo>
                  <a:cubicBezTo>
                    <a:pt x="19329" y="8850"/>
                    <a:pt x="19208" y="8846"/>
                    <a:pt x="19093" y="8846"/>
                  </a:cubicBezTo>
                  <a:cubicBezTo>
                    <a:pt x="15872" y="8846"/>
                    <a:pt x="17138" y="12109"/>
                    <a:pt x="14574" y="12109"/>
                  </a:cubicBezTo>
                  <a:cubicBezTo>
                    <a:pt x="11907" y="12109"/>
                    <a:pt x="11752" y="7716"/>
                    <a:pt x="11752" y="7716"/>
                  </a:cubicBezTo>
                  <a:cubicBezTo>
                    <a:pt x="11752" y="7716"/>
                    <a:pt x="13383" y="6097"/>
                    <a:pt x="16300" y="6097"/>
                  </a:cubicBezTo>
                  <a:close/>
                  <a:moveTo>
                    <a:pt x="3085" y="12669"/>
                  </a:moveTo>
                  <a:cubicBezTo>
                    <a:pt x="3513" y="12669"/>
                    <a:pt x="3858" y="13014"/>
                    <a:pt x="3858" y="13443"/>
                  </a:cubicBezTo>
                  <a:cubicBezTo>
                    <a:pt x="3858" y="13872"/>
                    <a:pt x="3513" y="14217"/>
                    <a:pt x="3085" y="14217"/>
                  </a:cubicBezTo>
                  <a:cubicBezTo>
                    <a:pt x="2668" y="14217"/>
                    <a:pt x="2311" y="13860"/>
                    <a:pt x="2311" y="13443"/>
                  </a:cubicBezTo>
                  <a:cubicBezTo>
                    <a:pt x="2311" y="13014"/>
                    <a:pt x="2644" y="12669"/>
                    <a:pt x="3085" y="12669"/>
                  </a:cubicBezTo>
                  <a:close/>
                  <a:moveTo>
                    <a:pt x="17384" y="12669"/>
                  </a:moveTo>
                  <a:cubicBezTo>
                    <a:pt x="17813" y="12669"/>
                    <a:pt x="18158" y="13014"/>
                    <a:pt x="18158" y="13443"/>
                  </a:cubicBezTo>
                  <a:cubicBezTo>
                    <a:pt x="18158" y="13860"/>
                    <a:pt x="17813" y="14217"/>
                    <a:pt x="17384" y="14217"/>
                  </a:cubicBezTo>
                  <a:cubicBezTo>
                    <a:pt x="16955" y="14217"/>
                    <a:pt x="16610" y="13872"/>
                    <a:pt x="16610" y="13443"/>
                  </a:cubicBezTo>
                  <a:cubicBezTo>
                    <a:pt x="16610" y="13014"/>
                    <a:pt x="16955" y="12669"/>
                    <a:pt x="17384" y="12669"/>
                  </a:cubicBezTo>
                  <a:close/>
                  <a:moveTo>
                    <a:pt x="10895" y="9097"/>
                  </a:moveTo>
                  <a:lnTo>
                    <a:pt x="10895" y="9097"/>
                  </a:lnTo>
                  <a:cubicBezTo>
                    <a:pt x="11550" y="11133"/>
                    <a:pt x="12979" y="13812"/>
                    <a:pt x="12979" y="13812"/>
                  </a:cubicBezTo>
                  <a:cubicBezTo>
                    <a:pt x="13300" y="14229"/>
                    <a:pt x="13467" y="14741"/>
                    <a:pt x="13467" y="14741"/>
                  </a:cubicBezTo>
                  <a:lnTo>
                    <a:pt x="7014" y="14741"/>
                  </a:lnTo>
                  <a:cubicBezTo>
                    <a:pt x="7014" y="14741"/>
                    <a:pt x="7466" y="13252"/>
                    <a:pt x="8502" y="13252"/>
                  </a:cubicBezTo>
                  <a:cubicBezTo>
                    <a:pt x="9538" y="13252"/>
                    <a:pt x="10240" y="14145"/>
                    <a:pt x="10240" y="14145"/>
                  </a:cubicBezTo>
                  <a:cubicBezTo>
                    <a:pt x="10240" y="14145"/>
                    <a:pt x="10943" y="13252"/>
                    <a:pt x="11978" y="13252"/>
                  </a:cubicBezTo>
                  <a:cubicBezTo>
                    <a:pt x="12026" y="13252"/>
                    <a:pt x="12074" y="13252"/>
                    <a:pt x="12109" y="13264"/>
                  </a:cubicBezTo>
                  <a:cubicBezTo>
                    <a:pt x="11598" y="11895"/>
                    <a:pt x="10895" y="9098"/>
                    <a:pt x="10895" y="9097"/>
                  </a:cubicBezTo>
                  <a:close/>
                  <a:moveTo>
                    <a:pt x="3858" y="15526"/>
                  </a:moveTo>
                  <a:cubicBezTo>
                    <a:pt x="4287" y="15526"/>
                    <a:pt x="4632" y="15872"/>
                    <a:pt x="4632" y="16300"/>
                  </a:cubicBezTo>
                  <a:cubicBezTo>
                    <a:pt x="4632" y="16729"/>
                    <a:pt x="4287" y="17074"/>
                    <a:pt x="3858" y="17074"/>
                  </a:cubicBezTo>
                  <a:cubicBezTo>
                    <a:pt x="3418" y="17074"/>
                    <a:pt x="3085" y="16729"/>
                    <a:pt x="3085" y="16300"/>
                  </a:cubicBezTo>
                  <a:cubicBezTo>
                    <a:pt x="3085" y="15872"/>
                    <a:pt x="3418" y="15526"/>
                    <a:pt x="3858" y="15526"/>
                  </a:cubicBezTo>
                  <a:close/>
                  <a:moveTo>
                    <a:pt x="16610" y="15526"/>
                  </a:moveTo>
                  <a:cubicBezTo>
                    <a:pt x="17039" y="15526"/>
                    <a:pt x="17384" y="15872"/>
                    <a:pt x="17384" y="16300"/>
                  </a:cubicBezTo>
                  <a:cubicBezTo>
                    <a:pt x="17384" y="16729"/>
                    <a:pt x="17039" y="17074"/>
                    <a:pt x="16610" y="17074"/>
                  </a:cubicBezTo>
                  <a:cubicBezTo>
                    <a:pt x="16181" y="17074"/>
                    <a:pt x="15836" y="16729"/>
                    <a:pt x="15836" y="16300"/>
                  </a:cubicBezTo>
                  <a:cubicBezTo>
                    <a:pt x="15836" y="15872"/>
                    <a:pt x="16181" y="15526"/>
                    <a:pt x="16610" y="15526"/>
                  </a:cubicBezTo>
                  <a:close/>
                  <a:moveTo>
                    <a:pt x="4632" y="18384"/>
                  </a:moveTo>
                  <a:cubicBezTo>
                    <a:pt x="5061" y="18384"/>
                    <a:pt x="5406" y="18729"/>
                    <a:pt x="5406" y="19158"/>
                  </a:cubicBezTo>
                  <a:cubicBezTo>
                    <a:pt x="5406" y="19587"/>
                    <a:pt x="5061" y="19932"/>
                    <a:pt x="4632" y="19932"/>
                  </a:cubicBezTo>
                  <a:cubicBezTo>
                    <a:pt x="4192" y="19932"/>
                    <a:pt x="3858" y="19587"/>
                    <a:pt x="3858" y="19158"/>
                  </a:cubicBezTo>
                  <a:cubicBezTo>
                    <a:pt x="3858" y="18729"/>
                    <a:pt x="4192" y="18384"/>
                    <a:pt x="4632" y="18384"/>
                  </a:cubicBezTo>
                  <a:close/>
                  <a:moveTo>
                    <a:pt x="15848" y="18384"/>
                  </a:moveTo>
                  <a:cubicBezTo>
                    <a:pt x="16277" y="18384"/>
                    <a:pt x="16622" y="18729"/>
                    <a:pt x="16622" y="19158"/>
                  </a:cubicBezTo>
                  <a:cubicBezTo>
                    <a:pt x="16622" y="19587"/>
                    <a:pt x="16277" y="19932"/>
                    <a:pt x="15848" y="19932"/>
                  </a:cubicBezTo>
                  <a:cubicBezTo>
                    <a:pt x="15419" y="19932"/>
                    <a:pt x="15074" y="19587"/>
                    <a:pt x="15074" y="19158"/>
                  </a:cubicBezTo>
                  <a:cubicBezTo>
                    <a:pt x="15074" y="18729"/>
                    <a:pt x="15419" y="18384"/>
                    <a:pt x="15848" y="18384"/>
                  </a:cubicBezTo>
                  <a:close/>
                  <a:moveTo>
                    <a:pt x="10240" y="17670"/>
                  </a:moveTo>
                  <a:cubicBezTo>
                    <a:pt x="14431" y="17670"/>
                    <a:pt x="14872" y="23218"/>
                    <a:pt x="14872" y="23218"/>
                  </a:cubicBezTo>
                  <a:cubicBezTo>
                    <a:pt x="14872" y="23218"/>
                    <a:pt x="13586" y="24504"/>
                    <a:pt x="10240" y="24504"/>
                  </a:cubicBezTo>
                  <a:cubicBezTo>
                    <a:pt x="6871" y="24504"/>
                    <a:pt x="5609" y="23218"/>
                    <a:pt x="5609" y="23218"/>
                  </a:cubicBezTo>
                  <a:cubicBezTo>
                    <a:pt x="5609" y="23218"/>
                    <a:pt x="6037" y="17670"/>
                    <a:pt x="10240" y="17670"/>
                  </a:cubicBezTo>
                  <a:close/>
                  <a:moveTo>
                    <a:pt x="10324" y="1"/>
                  </a:moveTo>
                  <a:cubicBezTo>
                    <a:pt x="6037" y="1"/>
                    <a:pt x="1" y="2537"/>
                    <a:pt x="1" y="8180"/>
                  </a:cubicBezTo>
                  <a:cubicBezTo>
                    <a:pt x="1" y="13419"/>
                    <a:pt x="2930" y="22730"/>
                    <a:pt x="4894" y="26337"/>
                  </a:cubicBezTo>
                  <a:cubicBezTo>
                    <a:pt x="4966" y="26433"/>
                    <a:pt x="5656" y="27254"/>
                    <a:pt x="6978" y="27897"/>
                  </a:cubicBezTo>
                  <a:cubicBezTo>
                    <a:pt x="6906" y="27849"/>
                    <a:pt x="6823" y="27790"/>
                    <a:pt x="6764" y="27742"/>
                  </a:cubicBezTo>
                  <a:cubicBezTo>
                    <a:pt x="6371" y="27433"/>
                    <a:pt x="6085" y="27123"/>
                    <a:pt x="5906" y="26885"/>
                  </a:cubicBezTo>
                  <a:cubicBezTo>
                    <a:pt x="5728" y="26647"/>
                    <a:pt x="5668" y="26492"/>
                    <a:pt x="5668" y="26492"/>
                  </a:cubicBezTo>
                  <a:lnTo>
                    <a:pt x="5668" y="26492"/>
                  </a:lnTo>
                  <a:cubicBezTo>
                    <a:pt x="5668" y="26492"/>
                    <a:pt x="5799" y="26599"/>
                    <a:pt x="6037" y="26766"/>
                  </a:cubicBezTo>
                  <a:cubicBezTo>
                    <a:pt x="6275" y="26933"/>
                    <a:pt x="6621" y="27135"/>
                    <a:pt x="7049" y="27326"/>
                  </a:cubicBezTo>
                  <a:cubicBezTo>
                    <a:pt x="7264" y="27433"/>
                    <a:pt x="7502" y="27528"/>
                    <a:pt x="7752" y="27611"/>
                  </a:cubicBezTo>
                  <a:cubicBezTo>
                    <a:pt x="7871" y="27659"/>
                    <a:pt x="8002" y="27707"/>
                    <a:pt x="8133" y="27730"/>
                  </a:cubicBezTo>
                  <a:cubicBezTo>
                    <a:pt x="8276" y="27766"/>
                    <a:pt x="8407" y="27802"/>
                    <a:pt x="8549" y="27838"/>
                  </a:cubicBezTo>
                  <a:cubicBezTo>
                    <a:pt x="8764" y="27885"/>
                    <a:pt x="8966" y="27921"/>
                    <a:pt x="9192" y="27957"/>
                  </a:cubicBezTo>
                  <a:lnTo>
                    <a:pt x="9192" y="25278"/>
                  </a:lnTo>
                  <a:lnTo>
                    <a:pt x="9776" y="25278"/>
                  </a:lnTo>
                  <a:lnTo>
                    <a:pt x="9776" y="28016"/>
                  </a:lnTo>
                  <a:cubicBezTo>
                    <a:pt x="9966" y="28028"/>
                    <a:pt x="10145" y="28028"/>
                    <a:pt x="10335" y="28040"/>
                  </a:cubicBezTo>
                  <a:lnTo>
                    <a:pt x="10812" y="28028"/>
                  </a:lnTo>
                  <a:lnTo>
                    <a:pt x="10907" y="28028"/>
                  </a:lnTo>
                  <a:lnTo>
                    <a:pt x="10907" y="25290"/>
                  </a:lnTo>
                  <a:lnTo>
                    <a:pt x="11490" y="25290"/>
                  </a:lnTo>
                  <a:lnTo>
                    <a:pt x="11490" y="27968"/>
                  </a:lnTo>
                  <a:cubicBezTo>
                    <a:pt x="11705" y="27945"/>
                    <a:pt x="11919" y="27909"/>
                    <a:pt x="12121" y="27849"/>
                  </a:cubicBezTo>
                  <a:cubicBezTo>
                    <a:pt x="12276" y="27826"/>
                    <a:pt x="12407" y="27778"/>
                    <a:pt x="12538" y="27742"/>
                  </a:cubicBezTo>
                  <a:cubicBezTo>
                    <a:pt x="12681" y="27718"/>
                    <a:pt x="12812" y="27671"/>
                    <a:pt x="12931" y="27623"/>
                  </a:cubicBezTo>
                  <a:cubicBezTo>
                    <a:pt x="13062" y="27587"/>
                    <a:pt x="13169" y="27540"/>
                    <a:pt x="13288" y="27492"/>
                  </a:cubicBezTo>
                  <a:cubicBezTo>
                    <a:pt x="13407" y="27445"/>
                    <a:pt x="13514" y="27409"/>
                    <a:pt x="13633" y="27349"/>
                  </a:cubicBezTo>
                  <a:cubicBezTo>
                    <a:pt x="14062" y="27147"/>
                    <a:pt x="14407" y="26945"/>
                    <a:pt x="14645" y="26778"/>
                  </a:cubicBezTo>
                  <a:cubicBezTo>
                    <a:pt x="14884" y="26611"/>
                    <a:pt x="15014" y="26516"/>
                    <a:pt x="15015" y="26516"/>
                  </a:cubicBezTo>
                  <a:lnTo>
                    <a:pt x="15015" y="26516"/>
                  </a:lnTo>
                  <a:cubicBezTo>
                    <a:pt x="15015" y="26516"/>
                    <a:pt x="14943" y="26659"/>
                    <a:pt x="14776" y="26897"/>
                  </a:cubicBezTo>
                  <a:cubicBezTo>
                    <a:pt x="14598" y="27135"/>
                    <a:pt x="14312" y="27445"/>
                    <a:pt x="13907" y="27766"/>
                  </a:cubicBezTo>
                  <a:cubicBezTo>
                    <a:pt x="13848" y="27802"/>
                    <a:pt x="13776" y="27861"/>
                    <a:pt x="13705" y="27909"/>
                  </a:cubicBezTo>
                  <a:cubicBezTo>
                    <a:pt x="15026" y="27266"/>
                    <a:pt x="15717" y="26456"/>
                    <a:pt x="15788" y="26361"/>
                  </a:cubicBezTo>
                  <a:cubicBezTo>
                    <a:pt x="16253" y="25528"/>
                    <a:pt x="16753" y="24385"/>
                    <a:pt x="17277" y="23039"/>
                  </a:cubicBezTo>
                  <a:lnTo>
                    <a:pt x="17277" y="23039"/>
                  </a:lnTo>
                  <a:cubicBezTo>
                    <a:pt x="17110" y="23075"/>
                    <a:pt x="17098" y="23135"/>
                    <a:pt x="17074" y="23158"/>
                  </a:cubicBezTo>
                  <a:cubicBezTo>
                    <a:pt x="16812" y="23718"/>
                    <a:pt x="16550" y="24159"/>
                    <a:pt x="16336" y="24551"/>
                  </a:cubicBezTo>
                  <a:cubicBezTo>
                    <a:pt x="16110" y="24920"/>
                    <a:pt x="15931" y="25206"/>
                    <a:pt x="15800" y="25397"/>
                  </a:cubicBezTo>
                  <a:cubicBezTo>
                    <a:pt x="15669" y="25587"/>
                    <a:pt x="15598" y="25682"/>
                    <a:pt x="15598" y="25682"/>
                  </a:cubicBezTo>
                  <a:cubicBezTo>
                    <a:pt x="15598" y="25682"/>
                    <a:pt x="15634" y="25563"/>
                    <a:pt x="15741" y="25349"/>
                  </a:cubicBezTo>
                  <a:cubicBezTo>
                    <a:pt x="15848" y="25147"/>
                    <a:pt x="15967" y="24825"/>
                    <a:pt x="16134" y="24432"/>
                  </a:cubicBezTo>
                  <a:cubicBezTo>
                    <a:pt x="16217" y="24230"/>
                    <a:pt x="16289" y="24016"/>
                    <a:pt x="16384" y="23754"/>
                  </a:cubicBezTo>
                  <a:cubicBezTo>
                    <a:pt x="16467" y="23516"/>
                    <a:pt x="16562" y="23254"/>
                    <a:pt x="16670" y="22968"/>
                  </a:cubicBezTo>
                  <a:cubicBezTo>
                    <a:pt x="16777" y="22682"/>
                    <a:pt x="16860" y="22384"/>
                    <a:pt x="16967" y="22075"/>
                  </a:cubicBezTo>
                  <a:cubicBezTo>
                    <a:pt x="17074" y="21765"/>
                    <a:pt x="17170" y="21420"/>
                    <a:pt x="17277" y="21075"/>
                  </a:cubicBezTo>
                  <a:cubicBezTo>
                    <a:pt x="17491" y="20384"/>
                    <a:pt x="17705" y="19622"/>
                    <a:pt x="17932" y="18813"/>
                  </a:cubicBezTo>
                  <a:cubicBezTo>
                    <a:pt x="18158" y="18015"/>
                    <a:pt x="18360" y="17146"/>
                    <a:pt x="18586" y="16277"/>
                  </a:cubicBezTo>
                  <a:cubicBezTo>
                    <a:pt x="18813" y="15396"/>
                    <a:pt x="18991" y="14467"/>
                    <a:pt x="19182" y="13538"/>
                  </a:cubicBezTo>
                  <a:cubicBezTo>
                    <a:pt x="19372" y="12598"/>
                    <a:pt x="19515" y="11645"/>
                    <a:pt x="19634" y="10693"/>
                  </a:cubicBezTo>
                  <a:lnTo>
                    <a:pt x="19706" y="9990"/>
                  </a:lnTo>
                  <a:cubicBezTo>
                    <a:pt x="19718" y="9871"/>
                    <a:pt x="19729" y="9752"/>
                    <a:pt x="19729" y="9633"/>
                  </a:cubicBezTo>
                  <a:lnTo>
                    <a:pt x="19753" y="9264"/>
                  </a:lnTo>
                  <a:lnTo>
                    <a:pt x="19765" y="8895"/>
                  </a:lnTo>
                  <a:lnTo>
                    <a:pt x="19765" y="8716"/>
                  </a:lnTo>
                  <a:lnTo>
                    <a:pt x="19765" y="8669"/>
                  </a:lnTo>
                  <a:lnTo>
                    <a:pt x="19765" y="8657"/>
                  </a:lnTo>
                  <a:lnTo>
                    <a:pt x="19765" y="8561"/>
                  </a:lnTo>
                  <a:lnTo>
                    <a:pt x="19718" y="7895"/>
                  </a:lnTo>
                  <a:cubicBezTo>
                    <a:pt x="19706" y="7799"/>
                    <a:pt x="19682" y="7704"/>
                    <a:pt x="19670" y="7609"/>
                  </a:cubicBezTo>
                  <a:cubicBezTo>
                    <a:pt x="19598" y="7526"/>
                    <a:pt x="19527" y="7430"/>
                    <a:pt x="19432" y="7323"/>
                  </a:cubicBezTo>
                  <a:cubicBezTo>
                    <a:pt x="19301" y="7180"/>
                    <a:pt x="19158" y="7002"/>
                    <a:pt x="18979" y="6823"/>
                  </a:cubicBezTo>
                  <a:lnTo>
                    <a:pt x="18706" y="6549"/>
                  </a:lnTo>
                  <a:cubicBezTo>
                    <a:pt x="18622" y="6466"/>
                    <a:pt x="18515" y="6359"/>
                    <a:pt x="18408" y="6275"/>
                  </a:cubicBezTo>
                  <a:cubicBezTo>
                    <a:pt x="18205" y="6073"/>
                    <a:pt x="17979" y="5918"/>
                    <a:pt x="17741" y="5763"/>
                  </a:cubicBezTo>
                  <a:cubicBezTo>
                    <a:pt x="17622" y="5680"/>
                    <a:pt x="17491" y="5632"/>
                    <a:pt x="17372" y="5561"/>
                  </a:cubicBezTo>
                  <a:cubicBezTo>
                    <a:pt x="17229" y="5513"/>
                    <a:pt x="17110" y="5442"/>
                    <a:pt x="16979" y="5406"/>
                  </a:cubicBezTo>
                  <a:cubicBezTo>
                    <a:pt x="16848" y="5382"/>
                    <a:pt x="16717" y="5335"/>
                    <a:pt x="16574" y="5335"/>
                  </a:cubicBezTo>
                  <a:cubicBezTo>
                    <a:pt x="16515" y="5335"/>
                    <a:pt x="16443" y="5323"/>
                    <a:pt x="16384" y="5323"/>
                  </a:cubicBezTo>
                  <a:lnTo>
                    <a:pt x="16134" y="5335"/>
                  </a:lnTo>
                  <a:cubicBezTo>
                    <a:pt x="15777" y="5335"/>
                    <a:pt x="15491" y="5382"/>
                    <a:pt x="15181" y="5406"/>
                  </a:cubicBezTo>
                  <a:cubicBezTo>
                    <a:pt x="15015" y="5442"/>
                    <a:pt x="14872" y="5454"/>
                    <a:pt x="14717" y="5466"/>
                  </a:cubicBezTo>
                  <a:lnTo>
                    <a:pt x="14276" y="5561"/>
                  </a:lnTo>
                  <a:cubicBezTo>
                    <a:pt x="14122" y="5585"/>
                    <a:pt x="13979" y="5632"/>
                    <a:pt x="13836" y="5656"/>
                  </a:cubicBezTo>
                  <a:cubicBezTo>
                    <a:pt x="13705" y="5704"/>
                    <a:pt x="13562" y="5740"/>
                    <a:pt x="13419" y="5775"/>
                  </a:cubicBezTo>
                  <a:cubicBezTo>
                    <a:pt x="13157" y="5871"/>
                    <a:pt x="12907" y="5942"/>
                    <a:pt x="12681" y="6037"/>
                  </a:cubicBezTo>
                  <a:cubicBezTo>
                    <a:pt x="12455" y="6121"/>
                    <a:pt x="12252" y="6216"/>
                    <a:pt x="12050" y="6299"/>
                  </a:cubicBezTo>
                  <a:cubicBezTo>
                    <a:pt x="11871" y="6394"/>
                    <a:pt x="11717" y="6466"/>
                    <a:pt x="11574" y="6537"/>
                  </a:cubicBezTo>
                  <a:cubicBezTo>
                    <a:pt x="11443" y="6609"/>
                    <a:pt x="11336" y="6656"/>
                    <a:pt x="11276" y="6704"/>
                  </a:cubicBezTo>
                  <a:cubicBezTo>
                    <a:pt x="11205" y="6752"/>
                    <a:pt x="11181" y="6764"/>
                    <a:pt x="11181" y="6764"/>
                  </a:cubicBezTo>
                  <a:cubicBezTo>
                    <a:pt x="11181" y="6764"/>
                    <a:pt x="11264" y="6609"/>
                    <a:pt x="11478" y="6394"/>
                  </a:cubicBezTo>
                  <a:cubicBezTo>
                    <a:pt x="11574" y="6287"/>
                    <a:pt x="11717" y="6156"/>
                    <a:pt x="11871" y="6013"/>
                  </a:cubicBezTo>
                  <a:cubicBezTo>
                    <a:pt x="12038" y="5882"/>
                    <a:pt x="12229" y="5740"/>
                    <a:pt x="12455" y="5585"/>
                  </a:cubicBezTo>
                  <a:cubicBezTo>
                    <a:pt x="12574" y="5513"/>
                    <a:pt x="12681" y="5442"/>
                    <a:pt x="12800" y="5359"/>
                  </a:cubicBezTo>
                  <a:cubicBezTo>
                    <a:pt x="12919" y="5287"/>
                    <a:pt x="13050" y="5228"/>
                    <a:pt x="13181" y="5156"/>
                  </a:cubicBezTo>
                  <a:cubicBezTo>
                    <a:pt x="13324" y="5097"/>
                    <a:pt x="13467" y="5037"/>
                    <a:pt x="13622" y="4966"/>
                  </a:cubicBezTo>
                  <a:cubicBezTo>
                    <a:pt x="13764" y="4906"/>
                    <a:pt x="13919" y="4859"/>
                    <a:pt x="14074" y="4799"/>
                  </a:cubicBezTo>
                  <a:cubicBezTo>
                    <a:pt x="14395" y="4692"/>
                    <a:pt x="14729" y="4620"/>
                    <a:pt x="15074" y="4561"/>
                  </a:cubicBezTo>
                  <a:cubicBezTo>
                    <a:pt x="15419" y="4501"/>
                    <a:pt x="15800" y="4454"/>
                    <a:pt x="16134" y="4454"/>
                  </a:cubicBezTo>
                  <a:lnTo>
                    <a:pt x="16384" y="4454"/>
                  </a:lnTo>
                  <a:cubicBezTo>
                    <a:pt x="16491" y="4454"/>
                    <a:pt x="16598" y="4466"/>
                    <a:pt x="16693" y="4466"/>
                  </a:cubicBezTo>
                  <a:cubicBezTo>
                    <a:pt x="16908" y="4466"/>
                    <a:pt x="17086" y="4549"/>
                    <a:pt x="17277" y="4585"/>
                  </a:cubicBezTo>
                  <a:cubicBezTo>
                    <a:pt x="17467" y="4644"/>
                    <a:pt x="17634" y="4739"/>
                    <a:pt x="17801" y="4823"/>
                  </a:cubicBezTo>
                  <a:cubicBezTo>
                    <a:pt x="17944" y="4930"/>
                    <a:pt x="18110" y="5025"/>
                    <a:pt x="18241" y="5120"/>
                  </a:cubicBezTo>
                  <a:cubicBezTo>
                    <a:pt x="18515" y="5335"/>
                    <a:pt x="18753" y="5573"/>
                    <a:pt x="18944" y="5811"/>
                  </a:cubicBezTo>
                  <a:cubicBezTo>
                    <a:pt x="19158" y="6049"/>
                    <a:pt x="19301" y="6287"/>
                    <a:pt x="19432" y="6513"/>
                  </a:cubicBezTo>
                  <a:cubicBezTo>
                    <a:pt x="19450" y="6532"/>
                    <a:pt x="19462" y="6551"/>
                    <a:pt x="19472" y="6571"/>
                  </a:cubicBezTo>
                  <a:lnTo>
                    <a:pt x="19472" y="6571"/>
                  </a:lnTo>
                  <a:cubicBezTo>
                    <a:pt x="19343" y="6177"/>
                    <a:pt x="19171" y="5805"/>
                    <a:pt x="18956" y="5454"/>
                  </a:cubicBezTo>
                  <a:cubicBezTo>
                    <a:pt x="18539" y="4704"/>
                    <a:pt x="17944" y="4097"/>
                    <a:pt x="17336" y="3596"/>
                  </a:cubicBezTo>
                  <a:cubicBezTo>
                    <a:pt x="16729" y="3073"/>
                    <a:pt x="16062" y="2680"/>
                    <a:pt x="15431" y="2358"/>
                  </a:cubicBezTo>
                  <a:cubicBezTo>
                    <a:pt x="15229" y="2251"/>
                    <a:pt x="15015" y="2168"/>
                    <a:pt x="14812" y="2072"/>
                  </a:cubicBezTo>
                  <a:cubicBezTo>
                    <a:pt x="14526" y="1965"/>
                    <a:pt x="14217" y="1870"/>
                    <a:pt x="13919" y="1775"/>
                  </a:cubicBezTo>
                  <a:cubicBezTo>
                    <a:pt x="13360" y="1608"/>
                    <a:pt x="12788" y="1513"/>
                    <a:pt x="12205" y="1418"/>
                  </a:cubicBezTo>
                  <a:cubicBezTo>
                    <a:pt x="11955" y="1394"/>
                    <a:pt x="11693" y="1358"/>
                    <a:pt x="11431" y="1334"/>
                  </a:cubicBezTo>
                  <a:lnTo>
                    <a:pt x="11431" y="4692"/>
                  </a:lnTo>
                  <a:lnTo>
                    <a:pt x="10847" y="4692"/>
                  </a:lnTo>
                  <a:lnTo>
                    <a:pt x="10847" y="1299"/>
                  </a:lnTo>
                  <a:cubicBezTo>
                    <a:pt x="10681" y="1299"/>
                    <a:pt x="10538" y="1287"/>
                    <a:pt x="10371" y="1287"/>
                  </a:cubicBezTo>
                  <a:cubicBezTo>
                    <a:pt x="10157" y="1287"/>
                    <a:pt x="9943" y="1287"/>
                    <a:pt x="9716" y="1299"/>
                  </a:cubicBezTo>
                  <a:lnTo>
                    <a:pt x="9716" y="4692"/>
                  </a:lnTo>
                  <a:lnTo>
                    <a:pt x="9133" y="4692"/>
                  </a:lnTo>
                  <a:lnTo>
                    <a:pt x="9133" y="1334"/>
                  </a:lnTo>
                  <a:cubicBezTo>
                    <a:pt x="8942" y="1346"/>
                    <a:pt x="8752" y="1358"/>
                    <a:pt x="8573" y="1394"/>
                  </a:cubicBezTo>
                  <a:cubicBezTo>
                    <a:pt x="8276" y="1418"/>
                    <a:pt x="7978" y="1477"/>
                    <a:pt x="7692" y="1525"/>
                  </a:cubicBezTo>
                  <a:cubicBezTo>
                    <a:pt x="7537" y="1549"/>
                    <a:pt x="7406" y="1584"/>
                    <a:pt x="7264" y="1596"/>
                  </a:cubicBezTo>
                  <a:cubicBezTo>
                    <a:pt x="7121" y="1644"/>
                    <a:pt x="6978" y="1668"/>
                    <a:pt x="6847" y="1715"/>
                  </a:cubicBezTo>
                  <a:cubicBezTo>
                    <a:pt x="6704" y="1763"/>
                    <a:pt x="6573" y="1787"/>
                    <a:pt x="6442" y="1834"/>
                  </a:cubicBezTo>
                  <a:cubicBezTo>
                    <a:pt x="6311" y="1882"/>
                    <a:pt x="6168" y="1930"/>
                    <a:pt x="6049" y="1965"/>
                  </a:cubicBezTo>
                  <a:cubicBezTo>
                    <a:pt x="5918" y="2013"/>
                    <a:pt x="5799" y="2061"/>
                    <a:pt x="5668" y="2108"/>
                  </a:cubicBezTo>
                  <a:cubicBezTo>
                    <a:pt x="5549" y="2168"/>
                    <a:pt x="5430" y="2203"/>
                    <a:pt x="5311" y="2263"/>
                  </a:cubicBezTo>
                  <a:cubicBezTo>
                    <a:pt x="5192" y="2322"/>
                    <a:pt x="5073" y="2370"/>
                    <a:pt x="4954" y="2430"/>
                  </a:cubicBezTo>
                  <a:cubicBezTo>
                    <a:pt x="4835" y="2489"/>
                    <a:pt x="4728" y="2549"/>
                    <a:pt x="4620" y="2608"/>
                  </a:cubicBezTo>
                  <a:cubicBezTo>
                    <a:pt x="4406" y="2715"/>
                    <a:pt x="4192" y="2846"/>
                    <a:pt x="4001" y="2965"/>
                  </a:cubicBezTo>
                  <a:cubicBezTo>
                    <a:pt x="3787" y="3084"/>
                    <a:pt x="3632" y="3215"/>
                    <a:pt x="3454" y="3335"/>
                  </a:cubicBezTo>
                  <a:cubicBezTo>
                    <a:pt x="3275" y="3454"/>
                    <a:pt x="3120" y="3573"/>
                    <a:pt x="2977" y="3692"/>
                  </a:cubicBezTo>
                  <a:cubicBezTo>
                    <a:pt x="2680" y="3930"/>
                    <a:pt x="2418" y="4156"/>
                    <a:pt x="2227" y="4335"/>
                  </a:cubicBezTo>
                  <a:cubicBezTo>
                    <a:pt x="2037" y="4525"/>
                    <a:pt x="1882" y="4680"/>
                    <a:pt x="1787" y="4799"/>
                  </a:cubicBezTo>
                  <a:cubicBezTo>
                    <a:pt x="1680" y="4906"/>
                    <a:pt x="1632" y="4978"/>
                    <a:pt x="1632" y="4978"/>
                  </a:cubicBezTo>
                  <a:cubicBezTo>
                    <a:pt x="1632" y="4978"/>
                    <a:pt x="1668" y="4906"/>
                    <a:pt x="1739" y="4763"/>
                  </a:cubicBezTo>
                  <a:cubicBezTo>
                    <a:pt x="1811" y="4632"/>
                    <a:pt x="1930" y="4454"/>
                    <a:pt x="2096" y="4227"/>
                  </a:cubicBezTo>
                  <a:cubicBezTo>
                    <a:pt x="2263" y="4013"/>
                    <a:pt x="2465" y="3739"/>
                    <a:pt x="2739" y="3454"/>
                  </a:cubicBezTo>
                  <a:cubicBezTo>
                    <a:pt x="3001" y="3180"/>
                    <a:pt x="3335" y="2858"/>
                    <a:pt x="3716" y="2561"/>
                  </a:cubicBezTo>
                  <a:cubicBezTo>
                    <a:pt x="3906" y="2418"/>
                    <a:pt x="4108" y="2263"/>
                    <a:pt x="4323" y="2120"/>
                  </a:cubicBezTo>
                  <a:cubicBezTo>
                    <a:pt x="4430" y="2049"/>
                    <a:pt x="4549" y="1965"/>
                    <a:pt x="4668" y="1894"/>
                  </a:cubicBezTo>
                  <a:cubicBezTo>
                    <a:pt x="4787" y="1822"/>
                    <a:pt x="4906" y="1763"/>
                    <a:pt x="5025" y="1703"/>
                  </a:cubicBezTo>
                  <a:cubicBezTo>
                    <a:pt x="5144" y="1644"/>
                    <a:pt x="5275" y="1572"/>
                    <a:pt x="5394" y="1489"/>
                  </a:cubicBezTo>
                  <a:lnTo>
                    <a:pt x="5799" y="1310"/>
                  </a:lnTo>
                  <a:cubicBezTo>
                    <a:pt x="5930" y="1251"/>
                    <a:pt x="6073" y="1191"/>
                    <a:pt x="6216" y="1132"/>
                  </a:cubicBezTo>
                  <a:cubicBezTo>
                    <a:pt x="6371" y="1096"/>
                    <a:pt x="6502" y="1049"/>
                    <a:pt x="6644" y="989"/>
                  </a:cubicBezTo>
                  <a:cubicBezTo>
                    <a:pt x="6799" y="941"/>
                    <a:pt x="6942" y="894"/>
                    <a:pt x="7097" y="834"/>
                  </a:cubicBezTo>
                  <a:cubicBezTo>
                    <a:pt x="7240" y="810"/>
                    <a:pt x="7395" y="763"/>
                    <a:pt x="7561" y="739"/>
                  </a:cubicBezTo>
                  <a:cubicBezTo>
                    <a:pt x="7704" y="703"/>
                    <a:pt x="7871" y="656"/>
                    <a:pt x="8014" y="632"/>
                  </a:cubicBezTo>
                  <a:cubicBezTo>
                    <a:pt x="8168" y="596"/>
                    <a:pt x="8335" y="584"/>
                    <a:pt x="8490" y="560"/>
                  </a:cubicBezTo>
                  <a:cubicBezTo>
                    <a:pt x="9133" y="453"/>
                    <a:pt x="9764" y="417"/>
                    <a:pt x="10443" y="406"/>
                  </a:cubicBezTo>
                  <a:lnTo>
                    <a:pt x="11383" y="453"/>
                  </a:lnTo>
                  <a:cubicBezTo>
                    <a:pt x="11705" y="477"/>
                    <a:pt x="12038" y="537"/>
                    <a:pt x="12348" y="572"/>
                  </a:cubicBezTo>
                  <a:cubicBezTo>
                    <a:pt x="12991" y="679"/>
                    <a:pt x="13598" y="834"/>
                    <a:pt x="14181" y="1037"/>
                  </a:cubicBezTo>
                  <a:cubicBezTo>
                    <a:pt x="14765" y="1227"/>
                    <a:pt x="15300" y="1477"/>
                    <a:pt x="15788" y="1751"/>
                  </a:cubicBezTo>
                  <a:cubicBezTo>
                    <a:pt x="15836" y="1775"/>
                    <a:pt x="15896" y="1811"/>
                    <a:pt x="15931" y="1834"/>
                  </a:cubicBezTo>
                  <a:cubicBezTo>
                    <a:pt x="16574" y="2108"/>
                    <a:pt x="17265" y="2430"/>
                    <a:pt x="17896" y="2906"/>
                  </a:cubicBezTo>
                  <a:cubicBezTo>
                    <a:pt x="18598" y="3418"/>
                    <a:pt x="19313" y="4049"/>
                    <a:pt x="19837" y="4870"/>
                  </a:cubicBezTo>
                  <a:cubicBezTo>
                    <a:pt x="18051" y="1537"/>
                    <a:pt x="13657" y="1"/>
                    <a:pt x="103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7"/>
            <p:cNvSpPr/>
            <p:nvPr/>
          </p:nvSpPr>
          <p:spPr>
            <a:xfrm>
              <a:off x="6056100" y="1490800"/>
              <a:ext cx="239650" cy="264025"/>
            </a:xfrm>
            <a:custGeom>
              <a:avLst/>
              <a:gdLst/>
              <a:ahLst/>
              <a:cxnLst/>
              <a:rect l="l" t="t" r="r" b="b"/>
              <a:pathLst>
                <a:path w="9586" h="10561" extrusionOk="0">
                  <a:moveTo>
                    <a:pt x="5049" y="0"/>
                  </a:moveTo>
                  <a:cubicBezTo>
                    <a:pt x="3799" y="0"/>
                    <a:pt x="3001" y="917"/>
                    <a:pt x="2310" y="1536"/>
                  </a:cubicBezTo>
                  <a:cubicBezTo>
                    <a:pt x="1743" y="2030"/>
                    <a:pt x="1936" y="2718"/>
                    <a:pt x="779" y="2718"/>
                  </a:cubicBezTo>
                  <a:cubicBezTo>
                    <a:pt x="625" y="2718"/>
                    <a:pt x="446" y="2706"/>
                    <a:pt x="239" y="2679"/>
                  </a:cubicBezTo>
                  <a:cubicBezTo>
                    <a:pt x="227" y="3143"/>
                    <a:pt x="215" y="3762"/>
                    <a:pt x="191" y="4453"/>
                  </a:cubicBezTo>
                  <a:cubicBezTo>
                    <a:pt x="774" y="4036"/>
                    <a:pt x="1596" y="3501"/>
                    <a:pt x="2429" y="2989"/>
                  </a:cubicBezTo>
                  <a:cubicBezTo>
                    <a:pt x="4037" y="2012"/>
                    <a:pt x="5715" y="1203"/>
                    <a:pt x="5716" y="1203"/>
                  </a:cubicBezTo>
                  <a:lnTo>
                    <a:pt x="5716" y="1203"/>
                  </a:lnTo>
                  <a:cubicBezTo>
                    <a:pt x="5715" y="1203"/>
                    <a:pt x="4120" y="2203"/>
                    <a:pt x="2668" y="3346"/>
                  </a:cubicBezTo>
                  <a:cubicBezTo>
                    <a:pt x="1620" y="4155"/>
                    <a:pt x="644" y="5024"/>
                    <a:pt x="167" y="5477"/>
                  </a:cubicBezTo>
                  <a:cubicBezTo>
                    <a:pt x="155" y="6013"/>
                    <a:pt x="155" y="6537"/>
                    <a:pt x="155" y="7025"/>
                  </a:cubicBezTo>
                  <a:lnTo>
                    <a:pt x="155" y="7465"/>
                  </a:lnTo>
                  <a:cubicBezTo>
                    <a:pt x="763" y="6965"/>
                    <a:pt x="1679" y="6215"/>
                    <a:pt x="2644" y="5536"/>
                  </a:cubicBezTo>
                  <a:cubicBezTo>
                    <a:pt x="4310" y="4298"/>
                    <a:pt x="6072" y="3239"/>
                    <a:pt x="6073" y="3239"/>
                  </a:cubicBezTo>
                  <a:lnTo>
                    <a:pt x="6073" y="3239"/>
                  </a:lnTo>
                  <a:cubicBezTo>
                    <a:pt x="6072" y="3239"/>
                    <a:pt x="4429" y="4489"/>
                    <a:pt x="2906" y="5882"/>
                  </a:cubicBezTo>
                  <a:cubicBezTo>
                    <a:pt x="1715" y="6953"/>
                    <a:pt x="608" y="8084"/>
                    <a:pt x="167" y="8537"/>
                  </a:cubicBezTo>
                  <a:cubicBezTo>
                    <a:pt x="179" y="9239"/>
                    <a:pt x="155" y="9954"/>
                    <a:pt x="1" y="10561"/>
                  </a:cubicBezTo>
                  <a:cubicBezTo>
                    <a:pt x="513" y="10144"/>
                    <a:pt x="858" y="9596"/>
                    <a:pt x="1251" y="8954"/>
                  </a:cubicBezTo>
                  <a:cubicBezTo>
                    <a:pt x="1751" y="8156"/>
                    <a:pt x="2310" y="7263"/>
                    <a:pt x="3275" y="6370"/>
                  </a:cubicBezTo>
                  <a:cubicBezTo>
                    <a:pt x="5418" y="4405"/>
                    <a:pt x="8668" y="4155"/>
                    <a:pt x="9585" y="4120"/>
                  </a:cubicBezTo>
                  <a:cubicBezTo>
                    <a:pt x="9502" y="3774"/>
                    <a:pt x="9299" y="3155"/>
                    <a:pt x="9002" y="2465"/>
                  </a:cubicBezTo>
                  <a:cubicBezTo>
                    <a:pt x="7787" y="536"/>
                    <a:pt x="6132" y="0"/>
                    <a:pt x="5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7"/>
            <p:cNvSpPr/>
            <p:nvPr/>
          </p:nvSpPr>
          <p:spPr>
            <a:xfrm>
              <a:off x="6009375" y="2306675"/>
              <a:ext cx="272975" cy="119975"/>
            </a:xfrm>
            <a:custGeom>
              <a:avLst/>
              <a:gdLst/>
              <a:ahLst/>
              <a:cxnLst/>
              <a:rect l="l" t="t" r="r" b="b"/>
              <a:pathLst>
                <a:path w="10919" h="4799" extrusionOk="0">
                  <a:moveTo>
                    <a:pt x="500" y="2250"/>
                  </a:moveTo>
                  <a:cubicBezTo>
                    <a:pt x="501" y="2250"/>
                    <a:pt x="1084" y="2322"/>
                    <a:pt x="1929" y="2488"/>
                  </a:cubicBezTo>
                  <a:cubicBezTo>
                    <a:pt x="2346" y="2560"/>
                    <a:pt x="2834" y="2667"/>
                    <a:pt x="3358" y="2750"/>
                  </a:cubicBezTo>
                  <a:cubicBezTo>
                    <a:pt x="3620" y="2810"/>
                    <a:pt x="3894" y="2846"/>
                    <a:pt x="4167" y="2905"/>
                  </a:cubicBezTo>
                  <a:cubicBezTo>
                    <a:pt x="4429" y="2965"/>
                    <a:pt x="4715" y="3012"/>
                    <a:pt x="5001" y="3072"/>
                  </a:cubicBezTo>
                  <a:cubicBezTo>
                    <a:pt x="5287" y="3131"/>
                    <a:pt x="5549" y="3167"/>
                    <a:pt x="5834" y="3215"/>
                  </a:cubicBezTo>
                  <a:cubicBezTo>
                    <a:pt x="6096" y="3262"/>
                    <a:pt x="6370" y="3322"/>
                    <a:pt x="6632" y="3369"/>
                  </a:cubicBezTo>
                  <a:cubicBezTo>
                    <a:pt x="6906" y="3405"/>
                    <a:pt x="7144" y="3465"/>
                    <a:pt x="7394" y="3500"/>
                  </a:cubicBezTo>
                  <a:cubicBezTo>
                    <a:pt x="7632" y="3548"/>
                    <a:pt x="7858" y="3584"/>
                    <a:pt x="8073" y="3631"/>
                  </a:cubicBezTo>
                  <a:cubicBezTo>
                    <a:pt x="8930" y="3798"/>
                    <a:pt x="9490" y="3929"/>
                    <a:pt x="9490" y="3929"/>
                  </a:cubicBezTo>
                  <a:cubicBezTo>
                    <a:pt x="9490" y="3929"/>
                    <a:pt x="8894" y="4108"/>
                    <a:pt x="8025" y="4155"/>
                  </a:cubicBezTo>
                  <a:cubicBezTo>
                    <a:pt x="7865" y="4164"/>
                    <a:pt x="7699" y="4172"/>
                    <a:pt x="7532" y="4172"/>
                  </a:cubicBezTo>
                  <a:cubicBezTo>
                    <a:pt x="7462" y="4172"/>
                    <a:pt x="7392" y="4171"/>
                    <a:pt x="7323" y="4167"/>
                  </a:cubicBezTo>
                  <a:cubicBezTo>
                    <a:pt x="7073" y="4167"/>
                    <a:pt x="6799" y="4167"/>
                    <a:pt x="6537" y="4143"/>
                  </a:cubicBezTo>
                  <a:cubicBezTo>
                    <a:pt x="6263" y="4108"/>
                    <a:pt x="5977" y="4108"/>
                    <a:pt x="5703" y="4060"/>
                  </a:cubicBezTo>
                  <a:cubicBezTo>
                    <a:pt x="5418" y="4036"/>
                    <a:pt x="5132" y="3977"/>
                    <a:pt x="4834" y="3929"/>
                  </a:cubicBezTo>
                  <a:cubicBezTo>
                    <a:pt x="4548" y="3870"/>
                    <a:pt x="4275" y="3810"/>
                    <a:pt x="3989" y="3739"/>
                  </a:cubicBezTo>
                  <a:cubicBezTo>
                    <a:pt x="3703" y="3679"/>
                    <a:pt x="3441" y="3584"/>
                    <a:pt x="3179" y="3500"/>
                  </a:cubicBezTo>
                  <a:cubicBezTo>
                    <a:pt x="2667" y="3334"/>
                    <a:pt x="2191" y="3143"/>
                    <a:pt x="1786" y="2965"/>
                  </a:cubicBezTo>
                  <a:cubicBezTo>
                    <a:pt x="977" y="2608"/>
                    <a:pt x="500" y="2250"/>
                    <a:pt x="500" y="2250"/>
                  </a:cubicBezTo>
                  <a:close/>
                  <a:moveTo>
                    <a:pt x="429" y="0"/>
                  </a:moveTo>
                  <a:cubicBezTo>
                    <a:pt x="179" y="1131"/>
                    <a:pt x="0" y="2096"/>
                    <a:pt x="0" y="2453"/>
                  </a:cubicBezTo>
                  <a:cubicBezTo>
                    <a:pt x="0" y="3560"/>
                    <a:pt x="6632" y="4798"/>
                    <a:pt x="8323" y="4798"/>
                  </a:cubicBezTo>
                  <a:cubicBezTo>
                    <a:pt x="9371" y="4798"/>
                    <a:pt x="10359" y="4477"/>
                    <a:pt x="10918" y="4251"/>
                  </a:cubicBezTo>
                  <a:cubicBezTo>
                    <a:pt x="10490" y="3453"/>
                    <a:pt x="10013" y="2417"/>
                    <a:pt x="9537" y="1203"/>
                  </a:cubicBezTo>
                  <a:cubicBezTo>
                    <a:pt x="5406" y="1084"/>
                    <a:pt x="1536" y="25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7"/>
            <p:cNvSpPr/>
            <p:nvPr/>
          </p:nvSpPr>
          <p:spPr>
            <a:xfrm>
              <a:off x="6811250" y="2001875"/>
              <a:ext cx="35150" cy="96750"/>
            </a:xfrm>
            <a:custGeom>
              <a:avLst/>
              <a:gdLst/>
              <a:ahLst/>
              <a:cxnLst/>
              <a:rect l="l" t="t" r="r" b="b"/>
              <a:pathLst>
                <a:path w="1406" h="3870" extrusionOk="0">
                  <a:moveTo>
                    <a:pt x="1" y="0"/>
                  </a:moveTo>
                  <a:lnTo>
                    <a:pt x="1" y="0"/>
                  </a:lnTo>
                  <a:cubicBezTo>
                    <a:pt x="239" y="857"/>
                    <a:pt x="334" y="1917"/>
                    <a:pt x="239" y="2905"/>
                  </a:cubicBezTo>
                  <a:cubicBezTo>
                    <a:pt x="441" y="3084"/>
                    <a:pt x="775" y="3381"/>
                    <a:pt x="1132" y="3655"/>
                  </a:cubicBezTo>
                  <a:cubicBezTo>
                    <a:pt x="1227" y="3727"/>
                    <a:pt x="1322" y="3798"/>
                    <a:pt x="1406" y="3870"/>
                  </a:cubicBezTo>
                  <a:cubicBezTo>
                    <a:pt x="1346" y="3000"/>
                    <a:pt x="1168" y="2000"/>
                    <a:pt x="1037" y="1310"/>
                  </a:cubicBezTo>
                  <a:cubicBezTo>
                    <a:pt x="775" y="929"/>
                    <a:pt x="417" y="452"/>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7"/>
            <p:cNvSpPr/>
            <p:nvPr/>
          </p:nvSpPr>
          <p:spPr>
            <a:xfrm>
              <a:off x="6801125" y="2077475"/>
              <a:ext cx="62550" cy="104200"/>
            </a:xfrm>
            <a:custGeom>
              <a:avLst/>
              <a:gdLst/>
              <a:ahLst/>
              <a:cxnLst/>
              <a:rect l="l" t="t" r="r" b="b"/>
              <a:pathLst>
                <a:path w="2502" h="4168" extrusionOk="0">
                  <a:moveTo>
                    <a:pt x="644" y="0"/>
                  </a:moveTo>
                  <a:cubicBezTo>
                    <a:pt x="549" y="762"/>
                    <a:pt x="346" y="1465"/>
                    <a:pt x="1" y="1941"/>
                  </a:cubicBezTo>
                  <a:cubicBezTo>
                    <a:pt x="430" y="2548"/>
                    <a:pt x="727" y="3227"/>
                    <a:pt x="965" y="3858"/>
                  </a:cubicBezTo>
                  <a:cubicBezTo>
                    <a:pt x="1930" y="4096"/>
                    <a:pt x="2501" y="4167"/>
                    <a:pt x="2501" y="4167"/>
                  </a:cubicBezTo>
                  <a:cubicBezTo>
                    <a:pt x="2501" y="4167"/>
                    <a:pt x="1954" y="3191"/>
                    <a:pt x="1858" y="1798"/>
                  </a:cubicBezTo>
                  <a:cubicBezTo>
                    <a:pt x="1680" y="1596"/>
                    <a:pt x="1430" y="1262"/>
                    <a:pt x="1203" y="929"/>
                  </a:cubicBezTo>
                  <a:cubicBezTo>
                    <a:pt x="965" y="584"/>
                    <a:pt x="775" y="238"/>
                    <a:pt x="6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57"/>
            <p:cNvSpPr/>
            <p:nvPr/>
          </p:nvSpPr>
          <p:spPr>
            <a:xfrm>
              <a:off x="6600525" y="2309950"/>
              <a:ext cx="233675" cy="116700"/>
            </a:xfrm>
            <a:custGeom>
              <a:avLst/>
              <a:gdLst/>
              <a:ahLst/>
              <a:cxnLst/>
              <a:rect l="l" t="t" r="r" b="b"/>
              <a:pathLst>
                <a:path w="9347" h="4668" extrusionOk="0">
                  <a:moveTo>
                    <a:pt x="9156" y="0"/>
                  </a:moveTo>
                  <a:cubicBezTo>
                    <a:pt x="7751" y="298"/>
                    <a:pt x="4846" y="869"/>
                    <a:pt x="1655" y="1048"/>
                  </a:cubicBezTo>
                  <a:cubicBezTo>
                    <a:pt x="1131" y="2322"/>
                    <a:pt x="560" y="3477"/>
                    <a:pt x="0" y="4393"/>
                  </a:cubicBezTo>
                  <a:cubicBezTo>
                    <a:pt x="524" y="4548"/>
                    <a:pt x="1155" y="4667"/>
                    <a:pt x="1846" y="4667"/>
                  </a:cubicBezTo>
                  <a:cubicBezTo>
                    <a:pt x="3120" y="4667"/>
                    <a:pt x="7275" y="3953"/>
                    <a:pt x="9180" y="3119"/>
                  </a:cubicBezTo>
                  <a:cubicBezTo>
                    <a:pt x="9275" y="2893"/>
                    <a:pt x="9323" y="2643"/>
                    <a:pt x="9335" y="2357"/>
                  </a:cubicBezTo>
                  <a:lnTo>
                    <a:pt x="9335" y="2357"/>
                  </a:lnTo>
                  <a:cubicBezTo>
                    <a:pt x="9108" y="2488"/>
                    <a:pt x="8799" y="2667"/>
                    <a:pt x="8382" y="2857"/>
                  </a:cubicBezTo>
                  <a:cubicBezTo>
                    <a:pt x="7977" y="3060"/>
                    <a:pt x="7501" y="3238"/>
                    <a:pt x="6977" y="3393"/>
                  </a:cubicBezTo>
                  <a:cubicBezTo>
                    <a:pt x="6715" y="3477"/>
                    <a:pt x="6441" y="3560"/>
                    <a:pt x="6179" y="3631"/>
                  </a:cubicBezTo>
                  <a:cubicBezTo>
                    <a:pt x="5894" y="3715"/>
                    <a:pt x="5608" y="3774"/>
                    <a:pt x="5322" y="3834"/>
                  </a:cubicBezTo>
                  <a:cubicBezTo>
                    <a:pt x="5048" y="3870"/>
                    <a:pt x="4751" y="3917"/>
                    <a:pt x="4465" y="3965"/>
                  </a:cubicBezTo>
                  <a:cubicBezTo>
                    <a:pt x="4179" y="4012"/>
                    <a:pt x="3893" y="4024"/>
                    <a:pt x="3632" y="4036"/>
                  </a:cubicBezTo>
                  <a:cubicBezTo>
                    <a:pt x="3358" y="4048"/>
                    <a:pt x="3096" y="4072"/>
                    <a:pt x="2846" y="4072"/>
                  </a:cubicBezTo>
                  <a:cubicBezTo>
                    <a:pt x="2584" y="4072"/>
                    <a:pt x="2346" y="4072"/>
                    <a:pt x="2143" y="4048"/>
                  </a:cubicBezTo>
                  <a:cubicBezTo>
                    <a:pt x="1262" y="4012"/>
                    <a:pt x="703" y="3858"/>
                    <a:pt x="703" y="3858"/>
                  </a:cubicBezTo>
                  <a:cubicBezTo>
                    <a:pt x="703" y="3858"/>
                    <a:pt x="1274" y="3715"/>
                    <a:pt x="2108" y="3560"/>
                  </a:cubicBezTo>
                  <a:cubicBezTo>
                    <a:pt x="2310" y="3489"/>
                    <a:pt x="2536" y="3441"/>
                    <a:pt x="2774" y="3393"/>
                  </a:cubicBezTo>
                  <a:cubicBezTo>
                    <a:pt x="3000" y="3358"/>
                    <a:pt x="3262" y="3298"/>
                    <a:pt x="3524" y="3262"/>
                  </a:cubicBezTo>
                  <a:cubicBezTo>
                    <a:pt x="3786" y="3215"/>
                    <a:pt x="4060" y="3155"/>
                    <a:pt x="4334" y="3119"/>
                  </a:cubicBezTo>
                  <a:cubicBezTo>
                    <a:pt x="4596" y="3072"/>
                    <a:pt x="4882" y="3012"/>
                    <a:pt x="5167" y="2965"/>
                  </a:cubicBezTo>
                  <a:cubicBezTo>
                    <a:pt x="5453" y="2917"/>
                    <a:pt x="5715" y="2857"/>
                    <a:pt x="6001" y="2798"/>
                  </a:cubicBezTo>
                  <a:cubicBezTo>
                    <a:pt x="6263" y="2738"/>
                    <a:pt x="6537" y="2703"/>
                    <a:pt x="6799" y="2655"/>
                  </a:cubicBezTo>
                  <a:cubicBezTo>
                    <a:pt x="7322" y="2548"/>
                    <a:pt x="7811" y="2465"/>
                    <a:pt x="8227" y="2381"/>
                  </a:cubicBezTo>
                  <a:cubicBezTo>
                    <a:pt x="8692" y="2298"/>
                    <a:pt x="9073" y="2238"/>
                    <a:pt x="9335" y="2191"/>
                  </a:cubicBezTo>
                  <a:cubicBezTo>
                    <a:pt x="9347" y="1536"/>
                    <a:pt x="9227" y="774"/>
                    <a:pt x="9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7"/>
            <p:cNvSpPr/>
            <p:nvPr/>
          </p:nvSpPr>
          <p:spPr>
            <a:xfrm>
              <a:off x="6342750" y="2303975"/>
              <a:ext cx="179200" cy="32175"/>
            </a:xfrm>
            <a:custGeom>
              <a:avLst/>
              <a:gdLst/>
              <a:ahLst/>
              <a:cxnLst/>
              <a:rect l="l" t="t" r="r" b="b"/>
              <a:pathLst>
                <a:path w="7168" h="1287" extrusionOk="0">
                  <a:moveTo>
                    <a:pt x="0" y="1"/>
                  </a:moveTo>
                  <a:cubicBezTo>
                    <a:pt x="0" y="1"/>
                    <a:pt x="72" y="108"/>
                    <a:pt x="227" y="239"/>
                  </a:cubicBezTo>
                  <a:cubicBezTo>
                    <a:pt x="381" y="394"/>
                    <a:pt x="619" y="572"/>
                    <a:pt x="965" y="739"/>
                  </a:cubicBezTo>
                  <a:cubicBezTo>
                    <a:pt x="1131" y="811"/>
                    <a:pt x="1322" y="894"/>
                    <a:pt x="1512" y="953"/>
                  </a:cubicBezTo>
                  <a:cubicBezTo>
                    <a:pt x="1715" y="1013"/>
                    <a:pt x="1929" y="1096"/>
                    <a:pt x="2155" y="1132"/>
                  </a:cubicBezTo>
                  <a:cubicBezTo>
                    <a:pt x="2382" y="1180"/>
                    <a:pt x="2620" y="1227"/>
                    <a:pt x="2858" y="1239"/>
                  </a:cubicBezTo>
                  <a:cubicBezTo>
                    <a:pt x="3096" y="1275"/>
                    <a:pt x="3334" y="1275"/>
                    <a:pt x="3584" y="1287"/>
                  </a:cubicBezTo>
                  <a:cubicBezTo>
                    <a:pt x="3834" y="1275"/>
                    <a:pt x="4060" y="1275"/>
                    <a:pt x="4310" y="1239"/>
                  </a:cubicBezTo>
                  <a:cubicBezTo>
                    <a:pt x="4572" y="1227"/>
                    <a:pt x="4787" y="1180"/>
                    <a:pt x="5013" y="1132"/>
                  </a:cubicBezTo>
                  <a:cubicBezTo>
                    <a:pt x="5239" y="1096"/>
                    <a:pt x="5465" y="1037"/>
                    <a:pt x="5656" y="953"/>
                  </a:cubicBezTo>
                  <a:cubicBezTo>
                    <a:pt x="5846" y="894"/>
                    <a:pt x="6037" y="811"/>
                    <a:pt x="6203" y="739"/>
                  </a:cubicBezTo>
                  <a:cubicBezTo>
                    <a:pt x="6537" y="572"/>
                    <a:pt x="6787" y="394"/>
                    <a:pt x="6954" y="239"/>
                  </a:cubicBezTo>
                  <a:cubicBezTo>
                    <a:pt x="7108" y="96"/>
                    <a:pt x="7168" y="1"/>
                    <a:pt x="7168" y="1"/>
                  </a:cubicBezTo>
                  <a:lnTo>
                    <a:pt x="7168" y="1"/>
                  </a:lnTo>
                  <a:cubicBezTo>
                    <a:pt x="7168" y="1"/>
                    <a:pt x="7073" y="60"/>
                    <a:pt x="6870" y="156"/>
                  </a:cubicBezTo>
                  <a:cubicBezTo>
                    <a:pt x="6680" y="239"/>
                    <a:pt x="6418" y="334"/>
                    <a:pt x="6084" y="418"/>
                  </a:cubicBezTo>
                  <a:cubicBezTo>
                    <a:pt x="5894" y="465"/>
                    <a:pt x="5715" y="513"/>
                    <a:pt x="5525" y="537"/>
                  </a:cubicBezTo>
                  <a:cubicBezTo>
                    <a:pt x="5322" y="572"/>
                    <a:pt x="5120" y="596"/>
                    <a:pt x="4906" y="632"/>
                  </a:cubicBezTo>
                  <a:cubicBezTo>
                    <a:pt x="4703" y="656"/>
                    <a:pt x="4477" y="680"/>
                    <a:pt x="4251" y="680"/>
                  </a:cubicBezTo>
                  <a:cubicBezTo>
                    <a:pt x="4048" y="691"/>
                    <a:pt x="3798" y="691"/>
                    <a:pt x="3572" y="691"/>
                  </a:cubicBezTo>
                  <a:cubicBezTo>
                    <a:pt x="3346" y="691"/>
                    <a:pt x="3108" y="691"/>
                    <a:pt x="2882" y="680"/>
                  </a:cubicBezTo>
                  <a:cubicBezTo>
                    <a:pt x="2667" y="656"/>
                    <a:pt x="2441" y="644"/>
                    <a:pt x="2227" y="632"/>
                  </a:cubicBezTo>
                  <a:cubicBezTo>
                    <a:pt x="2024" y="596"/>
                    <a:pt x="1810" y="572"/>
                    <a:pt x="1620" y="537"/>
                  </a:cubicBezTo>
                  <a:cubicBezTo>
                    <a:pt x="1429" y="501"/>
                    <a:pt x="1250" y="465"/>
                    <a:pt x="1084" y="418"/>
                  </a:cubicBezTo>
                  <a:cubicBezTo>
                    <a:pt x="762" y="334"/>
                    <a:pt x="477" y="227"/>
                    <a:pt x="298" y="156"/>
                  </a:cubicBezTo>
                  <a:cubicBezTo>
                    <a:pt x="108" y="60"/>
                    <a:pt x="0"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7"/>
            <p:cNvSpPr/>
            <p:nvPr/>
          </p:nvSpPr>
          <p:spPr>
            <a:xfrm>
              <a:off x="6000450" y="1986100"/>
              <a:ext cx="72650" cy="195575"/>
            </a:xfrm>
            <a:custGeom>
              <a:avLst/>
              <a:gdLst/>
              <a:ahLst/>
              <a:cxnLst/>
              <a:rect l="l" t="t" r="r" b="b"/>
              <a:pathLst>
                <a:path w="2906" h="7823" extrusionOk="0">
                  <a:moveTo>
                    <a:pt x="2750" y="0"/>
                  </a:moveTo>
                  <a:lnTo>
                    <a:pt x="2750" y="0"/>
                  </a:lnTo>
                  <a:cubicBezTo>
                    <a:pt x="2048" y="572"/>
                    <a:pt x="1476" y="1357"/>
                    <a:pt x="1060" y="1941"/>
                  </a:cubicBezTo>
                  <a:cubicBezTo>
                    <a:pt x="917" y="2631"/>
                    <a:pt x="738" y="3608"/>
                    <a:pt x="679" y="4489"/>
                  </a:cubicBezTo>
                  <a:cubicBezTo>
                    <a:pt x="774" y="4429"/>
                    <a:pt x="857" y="4358"/>
                    <a:pt x="953" y="4286"/>
                  </a:cubicBezTo>
                  <a:cubicBezTo>
                    <a:pt x="1488" y="3870"/>
                    <a:pt x="1976" y="3370"/>
                    <a:pt x="1977" y="3369"/>
                  </a:cubicBezTo>
                  <a:lnTo>
                    <a:pt x="1977" y="3369"/>
                  </a:lnTo>
                  <a:cubicBezTo>
                    <a:pt x="1976" y="3370"/>
                    <a:pt x="1667" y="4001"/>
                    <a:pt x="1262" y="4584"/>
                  </a:cubicBezTo>
                  <a:cubicBezTo>
                    <a:pt x="1036" y="4905"/>
                    <a:pt x="798" y="5215"/>
                    <a:pt x="643" y="5429"/>
                  </a:cubicBezTo>
                  <a:cubicBezTo>
                    <a:pt x="548" y="6846"/>
                    <a:pt x="0" y="7822"/>
                    <a:pt x="0" y="7822"/>
                  </a:cubicBezTo>
                  <a:cubicBezTo>
                    <a:pt x="0" y="7822"/>
                    <a:pt x="560" y="7751"/>
                    <a:pt x="1536" y="7513"/>
                  </a:cubicBezTo>
                  <a:cubicBezTo>
                    <a:pt x="1810" y="6703"/>
                    <a:pt x="2215" y="5834"/>
                    <a:pt x="2905" y="5084"/>
                  </a:cubicBezTo>
                  <a:cubicBezTo>
                    <a:pt x="2441" y="4417"/>
                    <a:pt x="2167" y="3465"/>
                    <a:pt x="2167" y="2405"/>
                  </a:cubicBezTo>
                  <a:cubicBezTo>
                    <a:pt x="2167" y="1488"/>
                    <a:pt x="2381" y="631"/>
                    <a:pt x="27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7"/>
            <p:cNvSpPr/>
            <p:nvPr/>
          </p:nvSpPr>
          <p:spPr>
            <a:xfrm>
              <a:off x="5984675" y="1619075"/>
              <a:ext cx="311075" cy="405150"/>
            </a:xfrm>
            <a:custGeom>
              <a:avLst/>
              <a:gdLst/>
              <a:ahLst/>
              <a:cxnLst/>
              <a:rect l="l" t="t" r="r" b="b"/>
              <a:pathLst>
                <a:path w="12443" h="16206" extrusionOk="0">
                  <a:moveTo>
                    <a:pt x="10692" y="2727"/>
                  </a:moveTo>
                  <a:lnTo>
                    <a:pt x="10692" y="2727"/>
                  </a:lnTo>
                  <a:cubicBezTo>
                    <a:pt x="10692" y="2727"/>
                    <a:pt x="10585" y="2846"/>
                    <a:pt x="10418" y="3072"/>
                  </a:cubicBezTo>
                  <a:cubicBezTo>
                    <a:pt x="10239" y="3275"/>
                    <a:pt x="9989" y="3573"/>
                    <a:pt x="9668" y="3918"/>
                  </a:cubicBezTo>
                  <a:cubicBezTo>
                    <a:pt x="9335" y="4239"/>
                    <a:pt x="8930" y="4632"/>
                    <a:pt x="8501" y="5013"/>
                  </a:cubicBezTo>
                  <a:cubicBezTo>
                    <a:pt x="8084" y="5406"/>
                    <a:pt x="7596" y="5787"/>
                    <a:pt x="7108" y="6168"/>
                  </a:cubicBezTo>
                  <a:cubicBezTo>
                    <a:pt x="6584" y="6525"/>
                    <a:pt x="6060" y="6859"/>
                    <a:pt x="5572" y="7156"/>
                  </a:cubicBezTo>
                  <a:cubicBezTo>
                    <a:pt x="5060" y="7442"/>
                    <a:pt x="4572" y="7704"/>
                    <a:pt x="4155" y="7918"/>
                  </a:cubicBezTo>
                  <a:cubicBezTo>
                    <a:pt x="3727" y="8109"/>
                    <a:pt x="3370" y="8264"/>
                    <a:pt x="3120" y="8371"/>
                  </a:cubicBezTo>
                  <a:cubicBezTo>
                    <a:pt x="2858" y="8454"/>
                    <a:pt x="2715" y="8514"/>
                    <a:pt x="2715" y="8514"/>
                  </a:cubicBezTo>
                  <a:cubicBezTo>
                    <a:pt x="2715" y="8514"/>
                    <a:pt x="2846" y="8430"/>
                    <a:pt x="3060" y="8264"/>
                  </a:cubicBezTo>
                  <a:cubicBezTo>
                    <a:pt x="3274" y="8109"/>
                    <a:pt x="3608" y="7894"/>
                    <a:pt x="3977" y="7621"/>
                  </a:cubicBezTo>
                  <a:cubicBezTo>
                    <a:pt x="4370" y="7371"/>
                    <a:pt x="4810" y="7061"/>
                    <a:pt x="5275" y="6728"/>
                  </a:cubicBezTo>
                  <a:cubicBezTo>
                    <a:pt x="5751" y="6406"/>
                    <a:pt x="6251" y="6049"/>
                    <a:pt x="6751" y="5692"/>
                  </a:cubicBezTo>
                  <a:cubicBezTo>
                    <a:pt x="7251" y="5335"/>
                    <a:pt x="7739" y="4977"/>
                    <a:pt x="8203" y="4620"/>
                  </a:cubicBezTo>
                  <a:cubicBezTo>
                    <a:pt x="8668" y="4275"/>
                    <a:pt x="9096" y="3942"/>
                    <a:pt x="9454" y="3668"/>
                  </a:cubicBezTo>
                  <a:cubicBezTo>
                    <a:pt x="9823" y="3394"/>
                    <a:pt x="10144" y="3156"/>
                    <a:pt x="10347" y="2977"/>
                  </a:cubicBezTo>
                  <a:cubicBezTo>
                    <a:pt x="10573" y="2811"/>
                    <a:pt x="10692" y="2727"/>
                    <a:pt x="10692" y="2727"/>
                  </a:cubicBezTo>
                  <a:close/>
                  <a:moveTo>
                    <a:pt x="10370" y="1"/>
                  </a:moveTo>
                  <a:lnTo>
                    <a:pt x="10370" y="1"/>
                  </a:lnTo>
                  <a:cubicBezTo>
                    <a:pt x="9168" y="274"/>
                    <a:pt x="7715" y="775"/>
                    <a:pt x="6620" y="1787"/>
                  </a:cubicBezTo>
                  <a:cubicBezTo>
                    <a:pt x="5727" y="2608"/>
                    <a:pt x="5203" y="3465"/>
                    <a:pt x="4739" y="4215"/>
                  </a:cubicBezTo>
                  <a:cubicBezTo>
                    <a:pt x="4024" y="5358"/>
                    <a:pt x="3393" y="6359"/>
                    <a:pt x="1893" y="6763"/>
                  </a:cubicBezTo>
                  <a:cubicBezTo>
                    <a:pt x="1655" y="6859"/>
                    <a:pt x="1369" y="6918"/>
                    <a:pt x="1036" y="6918"/>
                  </a:cubicBezTo>
                  <a:cubicBezTo>
                    <a:pt x="738" y="6918"/>
                    <a:pt x="393" y="6882"/>
                    <a:pt x="0" y="6787"/>
                  </a:cubicBezTo>
                  <a:lnTo>
                    <a:pt x="0" y="6787"/>
                  </a:lnTo>
                  <a:cubicBezTo>
                    <a:pt x="0" y="6787"/>
                    <a:pt x="333" y="9073"/>
                    <a:pt x="1262" y="9585"/>
                  </a:cubicBezTo>
                  <a:lnTo>
                    <a:pt x="1417" y="9585"/>
                  </a:lnTo>
                  <a:cubicBezTo>
                    <a:pt x="1596" y="9585"/>
                    <a:pt x="1846" y="9561"/>
                    <a:pt x="2143" y="9490"/>
                  </a:cubicBezTo>
                  <a:cubicBezTo>
                    <a:pt x="2750" y="9395"/>
                    <a:pt x="3560" y="9109"/>
                    <a:pt x="4310" y="8680"/>
                  </a:cubicBezTo>
                  <a:cubicBezTo>
                    <a:pt x="5048" y="8264"/>
                    <a:pt x="5751" y="7728"/>
                    <a:pt x="6275" y="7311"/>
                  </a:cubicBezTo>
                  <a:cubicBezTo>
                    <a:pt x="6775" y="6895"/>
                    <a:pt x="7120" y="6609"/>
                    <a:pt x="7120" y="6609"/>
                  </a:cubicBezTo>
                  <a:lnTo>
                    <a:pt x="7120" y="6609"/>
                  </a:lnTo>
                  <a:cubicBezTo>
                    <a:pt x="7120" y="6609"/>
                    <a:pt x="6822" y="6918"/>
                    <a:pt x="6358" y="7406"/>
                  </a:cubicBezTo>
                  <a:cubicBezTo>
                    <a:pt x="5894" y="7883"/>
                    <a:pt x="5275" y="8514"/>
                    <a:pt x="4548" y="9049"/>
                  </a:cubicBezTo>
                  <a:cubicBezTo>
                    <a:pt x="3834" y="9585"/>
                    <a:pt x="3000" y="10014"/>
                    <a:pt x="2322" y="10228"/>
                  </a:cubicBezTo>
                  <a:cubicBezTo>
                    <a:pt x="2012" y="10323"/>
                    <a:pt x="1738" y="10383"/>
                    <a:pt x="1536" y="10419"/>
                  </a:cubicBezTo>
                  <a:cubicBezTo>
                    <a:pt x="1334" y="11121"/>
                    <a:pt x="1036" y="12169"/>
                    <a:pt x="929" y="13050"/>
                  </a:cubicBezTo>
                  <a:cubicBezTo>
                    <a:pt x="1000" y="13026"/>
                    <a:pt x="1095" y="12978"/>
                    <a:pt x="1179" y="12943"/>
                  </a:cubicBezTo>
                  <a:cubicBezTo>
                    <a:pt x="1703" y="12728"/>
                    <a:pt x="2369" y="12383"/>
                    <a:pt x="3024" y="11978"/>
                  </a:cubicBezTo>
                  <a:cubicBezTo>
                    <a:pt x="3679" y="11574"/>
                    <a:pt x="4286" y="11145"/>
                    <a:pt x="4751" y="10776"/>
                  </a:cubicBezTo>
                  <a:cubicBezTo>
                    <a:pt x="5203" y="10419"/>
                    <a:pt x="5477" y="10145"/>
                    <a:pt x="5477" y="10145"/>
                  </a:cubicBezTo>
                  <a:lnTo>
                    <a:pt x="5477" y="10145"/>
                  </a:lnTo>
                  <a:cubicBezTo>
                    <a:pt x="5477" y="10145"/>
                    <a:pt x="5239" y="10443"/>
                    <a:pt x="4846" y="10859"/>
                  </a:cubicBezTo>
                  <a:cubicBezTo>
                    <a:pt x="4441" y="11276"/>
                    <a:pt x="3893" y="11835"/>
                    <a:pt x="3274" y="12324"/>
                  </a:cubicBezTo>
                  <a:cubicBezTo>
                    <a:pt x="2679" y="12812"/>
                    <a:pt x="2024" y="13276"/>
                    <a:pt x="1536" y="13586"/>
                  </a:cubicBezTo>
                  <a:cubicBezTo>
                    <a:pt x="1250" y="13764"/>
                    <a:pt x="1036" y="13907"/>
                    <a:pt x="881" y="13979"/>
                  </a:cubicBezTo>
                  <a:cubicBezTo>
                    <a:pt x="774" y="15217"/>
                    <a:pt x="214" y="16193"/>
                    <a:pt x="214" y="16193"/>
                  </a:cubicBezTo>
                  <a:cubicBezTo>
                    <a:pt x="214" y="16193"/>
                    <a:pt x="286" y="16205"/>
                    <a:pt x="417" y="16205"/>
                  </a:cubicBezTo>
                  <a:cubicBezTo>
                    <a:pt x="631" y="16205"/>
                    <a:pt x="953" y="16169"/>
                    <a:pt x="1405" y="15991"/>
                  </a:cubicBezTo>
                  <a:cubicBezTo>
                    <a:pt x="2191" y="14919"/>
                    <a:pt x="3429" y="13490"/>
                    <a:pt x="4941" y="13276"/>
                  </a:cubicBezTo>
                  <a:cubicBezTo>
                    <a:pt x="5108" y="13264"/>
                    <a:pt x="5263" y="13264"/>
                    <a:pt x="5406" y="13264"/>
                  </a:cubicBezTo>
                  <a:cubicBezTo>
                    <a:pt x="5536" y="10383"/>
                    <a:pt x="6834" y="7680"/>
                    <a:pt x="8846" y="6132"/>
                  </a:cubicBezTo>
                  <a:cubicBezTo>
                    <a:pt x="10442" y="4918"/>
                    <a:pt x="12299" y="2906"/>
                    <a:pt x="12442" y="96"/>
                  </a:cubicBezTo>
                  <a:lnTo>
                    <a:pt x="12442" y="96"/>
                  </a:lnTo>
                  <a:cubicBezTo>
                    <a:pt x="12299" y="108"/>
                    <a:pt x="12121" y="120"/>
                    <a:pt x="11930" y="155"/>
                  </a:cubicBezTo>
                  <a:cubicBezTo>
                    <a:pt x="11335" y="239"/>
                    <a:pt x="10561" y="453"/>
                    <a:pt x="9811" y="786"/>
                  </a:cubicBezTo>
                  <a:cubicBezTo>
                    <a:pt x="9073" y="1132"/>
                    <a:pt x="8382" y="1596"/>
                    <a:pt x="7906" y="2001"/>
                  </a:cubicBezTo>
                  <a:cubicBezTo>
                    <a:pt x="7668" y="2191"/>
                    <a:pt x="7477" y="2370"/>
                    <a:pt x="7358" y="2501"/>
                  </a:cubicBezTo>
                  <a:cubicBezTo>
                    <a:pt x="7248" y="2602"/>
                    <a:pt x="7194" y="2675"/>
                    <a:pt x="7176" y="2703"/>
                  </a:cubicBezTo>
                  <a:lnTo>
                    <a:pt x="7176" y="2703"/>
                  </a:lnTo>
                  <a:cubicBezTo>
                    <a:pt x="7195" y="2673"/>
                    <a:pt x="7248" y="2592"/>
                    <a:pt x="7322" y="2489"/>
                  </a:cubicBezTo>
                  <a:cubicBezTo>
                    <a:pt x="7430" y="2334"/>
                    <a:pt x="7596" y="2132"/>
                    <a:pt x="7811" y="1906"/>
                  </a:cubicBezTo>
                  <a:cubicBezTo>
                    <a:pt x="8227" y="1429"/>
                    <a:pt x="8870" y="882"/>
                    <a:pt x="9597" y="417"/>
                  </a:cubicBezTo>
                  <a:cubicBezTo>
                    <a:pt x="9858" y="251"/>
                    <a:pt x="10108" y="120"/>
                    <a:pt x="10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7"/>
            <p:cNvSpPr/>
            <p:nvPr/>
          </p:nvSpPr>
          <p:spPr>
            <a:xfrm>
              <a:off x="5959375" y="1052050"/>
              <a:ext cx="940300" cy="1434725"/>
            </a:xfrm>
            <a:custGeom>
              <a:avLst/>
              <a:gdLst/>
              <a:ahLst/>
              <a:cxnLst/>
              <a:rect l="l" t="t" r="r" b="b"/>
              <a:pathLst>
                <a:path w="37612" h="57389" extrusionOk="0">
                  <a:moveTo>
                    <a:pt x="13776" y="2429"/>
                  </a:moveTo>
                  <a:cubicBezTo>
                    <a:pt x="13014" y="3739"/>
                    <a:pt x="11656" y="6406"/>
                    <a:pt x="11216" y="9525"/>
                  </a:cubicBezTo>
                  <a:cubicBezTo>
                    <a:pt x="11061" y="9025"/>
                    <a:pt x="10859" y="8382"/>
                    <a:pt x="10632" y="7751"/>
                  </a:cubicBezTo>
                  <a:cubicBezTo>
                    <a:pt x="10144" y="6358"/>
                    <a:pt x="9525" y="5013"/>
                    <a:pt x="9525" y="5013"/>
                  </a:cubicBezTo>
                  <a:lnTo>
                    <a:pt x="9525" y="5013"/>
                  </a:lnTo>
                  <a:cubicBezTo>
                    <a:pt x="9525" y="5013"/>
                    <a:pt x="9930" y="6430"/>
                    <a:pt x="10192" y="7858"/>
                  </a:cubicBezTo>
                  <a:cubicBezTo>
                    <a:pt x="10263" y="8144"/>
                    <a:pt x="10299" y="8430"/>
                    <a:pt x="10347" y="8692"/>
                  </a:cubicBezTo>
                  <a:cubicBezTo>
                    <a:pt x="9406" y="7073"/>
                    <a:pt x="8251" y="6013"/>
                    <a:pt x="7680" y="5549"/>
                  </a:cubicBezTo>
                  <a:cubicBezTo>
                    <a:pt x="9549" y="3751"/>
                    <a:pt x="12478" y="2786"/>
                    <a:pt x="13776" y="2429"/>
                  </a:cubicBezTo>
                  <a:close/>
                  <a:moveTo>
                    <a:pt x="25122" y="2774"/>
                  </a:moveTo>
                  <a:lnTo>
                    <a:pt x="25122" y="2774"/>
                  </a:lnTo>
                  <a:cubicBezTo>
                    <a:pt x="26730" y="3322"/>
                    <a:pt x="29087" y="4346"/>
                    <a:pt x="30504" y="6001"/>
                  </a:cubicBezTo>
                  <a:cubicBezTo>
                    <a:pt x="29194" y="6954"/>
                    <a:pt x="28218" y="8501"/>
                    <a:pt x="27539" y="9990"/>
                  </a:cubicBezTo>
                  <a:cubicBezTo>
                    <a:pt x="27611" y="9442"/>
                    <a:pt x="27730" y="8644"/>
                    <a:pt x="27896" y="7870"/>
                  </a:cubicBezTo>
                  <a:cubicBezTo>
                    <a:pt x="28158" y="6442"/>
                    <a:pt x="28563" y="5037"/>
                    <a:pt x="28563" y="5037"/>
                  </a:cubicBezTo>
                  <a:lnTo>
                    <a:pt x="28563" y="5037"/>
                  </a:lnTo>
                  <a:cubicBezTo>
                    <a:pt x="28563" y="5037"/>
                    <a:pt x="27956" y="6370"/>
                    <a:pt x="27456" y="7775"/>
                  </a:cubicBezTo>
                  <a:cubicBezTo>
                    <a:pt x="27361" y="8085"/>
                    <a:pt x="27242" y="8394"/>
                    <a:pt x="27146" y="8680"/>
                  </a:cubicBezTo>
                  <a:cubicBezTo>
                    <a:pt x="26718" y="5727"/>
                    <a:pt x="25753" y="3775"/>
                    <a:pt x="25122" y="2774"/>
                  </a:cubicBezTo>
                  <a:close/>
                  <a:moveTo>
                    <a:pt x="34231" y="9930"/>
                  </a:moveTo>
                  <a:cubicBezTo>
                    <a:pt x="34278" y="10002"/>
                    <a:pt x="34326" y="10097"/>
                    <a:pt x="34373" y="10192"/>
                  </a:cubicBezTo>
                  <a:cubicBezTo>
                    <a:pt x="34326" y="10228"/>
                    <a:pt x="34290" y="10240"/>
                    <a:pt x="34254" y="10275"/>
                  </a:cubicBezTo>
                  <a:cubicBezTo>
                    <a:pt x="33861" y="10513"/>
                    <a:pt x="33373" y="10859"/>
                    <a:pt x="32921" y="11264"/>
                  </a:cubicBezTo>
                  <a:cubicBezTo>
                    <a:pt x="32802" y="11359"/>
                    <a:pt x="32707" y="11454"/>
                    <a:pt x="32599" y="11549"/>
                  </a:cubicBezTo>
                  <a:cubicBezTo>
                    <a:pt x="33147" y="10906"/>
                    <a:pt x="33719" y="10347"/>
                    <a:pt x="34231" y="9930"/>
                  </a:cubicBezTo>
                  <a:close/>
                  <a:moveTo>
                    <a:pt x="34350" y="5668"/>
                  </a:moveTo>
                  <a:cubicBezTo>
                    <a:pt x="34635" y="5668"/>
                    <a:pt x="34909" y="5703"/>
                    <a:pt x="35159" y="5751"/>
                  </a:cubicBezTo>
                  <a:cubicBezTo>
                    <a:pt x="35112" y="5775"/>
                    <a:pt x="35052" y="5811"/>
                    <a:pt x="35004" y="5834"/>
                  </a:cubicBezTo>
                  <a:cubicBezTo>
                    <a:pt x="34826" y="5942"/>
                    <a:pt x="34635" y="6061"/>
                    <a:pt x="34433" y="6192"/>
                  </a:cubicBezTo>
                  <a:cubicBezTo>
                    <a:pt x="33992" y="6465"/>
                    <a:pt x="33540" y="6799"/>
                    <a:pt x="33040" y="7192"/>
                  </a:cubicBezTo>
                  <a:cubicBezTo>
                    <a:pt x="32552" y="7573"/>
                    <a:pt x="32064" y="8025"/>
                    <a:pt x="31599" y="8489"/>
                  </a:cubicBezTo>
                  <a:cubicBezTo>
                    <a:pt x="31135" y="8966"/>
                    <a:pt x="30706" y="9454"/>
                    <a:pt x="30325" y="9942"/>
                  </a:cubicBezTo>
                  <a:cubicBezTo>
                    <a:pt x="29944" y="10430"/>
                    <a:pt x="29623" y="10906"/>
                    <a:pt x="29349" y="11323"/>
                  </a:cubicBezTo>
                  <a:cubicBezTo>
                    <a:pt x="29218" y="11537"/>
                    <a:pt x="29111" y="11728"/>
                    <a:pt x="29016" y="11907"/>
                  </a:cubicBezTo>
                  <a:cubicBezTo>
                    <a:pt x="28908" y="12085"/>
                    <a:pt x="28837" y="12240"/>
                    <a:pt x="28754" y="12359"/>
                  </a:cubicBezTo>
                  <a:cubicBezTo>
                    <a:pt x="28623" y="12609"/>
                    <a:pt x="28551" y="12752"/>
                    <a:pt x="28551" y="12752"/>
                  </a:cubicBezTo>
                  <a:cubicBezTo>
                    <a:pt x="28551" y="12752"/>
                    <a:pt x="28635" y="12621"/>
                    <a:pt x="28789" y="12371"/>
                  </a:cubicBezTo>
                  <a:cubicBezTo>
                    <a:pt x="28861" y="12252"/>
                    <a:pt x="28944" y="12097"/>
                    <a:pt x="29075" y="11942"/>
                  </a:cubicBezTo>
                  <a:cubicBezTo>
                    <a:pt x="29170" y="11776"/>
                    <a:pt x="29313" y="11597"/>
                    <a:pt x="29456" y="11406"/>
                  </a:cubicBezTo>
                  <a:cubicBezTo>
                    <a:pt x="29742" y="11002"/>
                    <a:pt x="30111" y="10573"/>
                    <a:pt x="30516" y="10121"/>
                  </a:cubicBezTo>
                  <a:cubicBezTo>
                    <a:pt x="30932" y="9680"/>
                    <a:pt x="31397" y="9228"/>
                    <a:pt x="31885" y="8811"/>
                  </a:cubicBezTo>
                  <a:cubicBezTo>
                    <a:pt x="32373" y="8394"/>
                    <a:pt x="32897" y="8013"/>
                    <a:pt x="33385" y="7668"/>
                  </a:cubicBezTo>
                  <a:cubicBezTo>
                    <a:pt x="33897" y="7335"/>
                    <a:pt x="34361" y="7037"/>
                    <a:pt x="34802" y="6834"/>
                  </a:cubicBezTo>
                  <a:cubicBezTo>
                    <a:pt x="35004" y="6715"/>
                    <a:pt x="35195" y="6620"/>
                    <a:pt x="35385" y="6537"/>
                  </a:cubicBezTo>
                  <a:cubicBezTo>
                    <a:pt x="35493" y="6477"/>
                    <a:pt x="35588" y="6430"/>
                    <a:pt x="35695" y="6382"/>
                  </a:cubicBezTo>
                  <a:lnTo>
                    <a:pt x="35695" y="7787"/>
                  </a:lnTo>
                  <a:lnTo>
                    <a:pt x="34409" y="8501"/>
                  </a:lnTo>
                  <a:cubicBezTo>
                    <a:pt x="32492" y="9204"/>
                    <a:pt x="31147" y="11085"/>
                    <a:pt x="29956" y="12776"/>
                  </a:cubicBezTo>
                  <a:cubicBezTo>
                    <a:pt x="29766" y="13038"/>
                    <a:pt x="29575" y="13311"/>
                    <a:pt x="29397" y="13561"/>
                  </a:cubicBezTo>
                  <a:cubicBezTo>
                    <a:pt x="29220" y="13545"/>
                    <a:pt x="29040" y="13537"/>
                    <a:pt x="28855" y="13537"/>
                  </a:cubicBezTo>
                  <a:cubicBezTo>
                    <a:pt x="28356" y="13537"/>
                    <a:pt x="27824" y="13598"/>
                    <a:pt x="27242" y="13728"/>
                  </a:cubicBezTo>
                  <a:cubicBezTo>
                    <a:pt x="27313" y="13192"/>
                    <a:pt x="27361" y="12609"/>
                    <a:pt x="27373" y="12014"/>
                  </a:cubicBezTo>
                  <a:cubicBezTo>
                    <a:pt x="28063" y="10013"/>
                    <a:pt x="29337" y="7239"/>
                    <a:pt x="31373" y="6132"/>
                  </a:cubicBezTo>
                  <a:cubicBezTo>
                    <a:pt x="32135" y="5930"/>
                    <a:pt x="33314" y="5668"/>
                    <a:pt x="34350" y="5668"/>
                  </a:cubicBezTo>
                  <a:close/>
                  <a:moveTo>
                    <a:pt x="3453" y="5668"/>
                  </a:moveTo>
                  <a:cubicBezTo>
                    <a:pt x="4501" y="5668"/>
                    <a:pt x="5679" y="5942"/>
                    <a:pt x="6429" y="6132"/>
                  </a:cubicBezTo>
                  <a:cubicBezTo>
                    <a:pt x="9275" y="7668"/>
                    <a:pt x="10656" y="12454"/>
                    <a:pt x="11001" y="13823"/>
                  </a:cubicBezTo>
                  <a:cubicBezTo>
                    <a:pt x="10255" y="13618"/>
                    <a:pt x="9575" y="13530"/>
                    <a:pt x="8949" y="13530"/>
                  </a:cubicBezTo>
                  <a:cubicBezTo>
                    <a:pt x="8776" y="13530"/>
                    <a:pt x="8607" y="13537"/>
                    <a:pt x="8442" y="13550"/>
                  </a:cubicBezTo>
                  <a:cubicBezTo>
                    <a:pt x="8263" y="13288"/>
                    <a:pt x="8072" y="13038"/>
                    <a:pt x="7882" y="12752"/>
                  </a:cubicBezTo>
                  <a:cubicBezTo>
                    <a:pt x="6691" y="11085"/>
                    <a:pt x="5334" y="9204"/>
                    <a:pt x="3429" y="8489"/>
                  </a:cubicBezTo>
                  <a:lnTo>
                    <a:pt x="2119" y="7787"/>
                  </a:lnTo>
                  <a:lnTo>
                    <a:pt x="2119" y="6406"/>
                  </a:lnTo>
                  <a:cubicBezTo>
                    <a:pt x="2203" y="6442"/>
                    <a:pt x="2298" y="6489"/>
                    <a:pt x="2417" y="6537"/>
                  </a:cubicBezTo>
                  <a:cubicBezTo>
                    <a:pt x="2596" y="6608"/>
                    <a:pt x="2786" y="6715"/>
                    <a:pt x="3000" y="6834"/>
                  </a:cubicBezTo>
                  <a:cubicBezTo>
                    <a:pt x="3429" y="7061"/>
                    <a:pt x="3905" y="7335"/>
                    <a:pt x="4405" y="7668"/>
                  </a:cubicBezTo>
                  <a:cubicBezTo>
                    <a:pt x="4905" y="8013"/>
                    <a:pt x="5417" y="8394"/>
                    <a:pt x="5917" y="8811"/>
                  </a:cubicBezTo>
                  <a:cubicBezTo>
                    <a:pt x="6406" y="9228"/>
                    <a:pt x="6870" y="9692"/>
                    <a:pt x="7287" y="10121"/>
                  </a:cubicBezTo>
                  <a:cubicBezTo>
                    <a:pt x="7680" y="10573"/>
                    <a:pt x="8061" y="11002"/>
                    <a:pt x="8334" y="11406"/>
                  </a:cubicBezTo>
                  <a:cubicBezTo>
                    <a:pt x="8489" y="11597"/>
                    <a:pt x="8620" y="11776"/>
                    <a:pt x="8727" y="11942"/>
                  </a:cubicBezTo>
                  <a:cubicBezTo>
                    <a:pt x="8846" y="12097"/>
                    <a:pt x="8930" y="12252"/>
                    <a:pt x="9013" y="12371"/>
                  </a:cubicBezTo>
                  <a:cubicBezTo>
                    <a:pt x="9156" y="12609"/>
                    <a:pt x="9251" y="12752"/>
                    <a:pt x="9251" y="12752"/>
                  </a:cubicBezTo>
                  <a:cubicBezTo>
                    <a:pt x="9251" y="12752"/>
                    <a:pt x="9168" y="12609"/>
                    <a:pt x="9037" y="12359"/>
                  </a:cubicBezTo>
                  <a:cubicBezTo>
                    <a:pt x="8977" y="12216"/>
                    <a:pt x="8894" y="12073"/>
                    <a:pt x="8787" y="11907"/>
                  </a:cubicBezTo>
                  <a:cubicBezTo>
                    <a:pt x="8692" y="11728"/>
                    <a:pt x="8573" y="11537"/>
                    <a:pt x="8442" y="11323"/>
                  </a:cubicBezTo>
                  <a:cubicBezTo>
                    <a:pt x="8192" y="10906"/>
                    <a:pt x="7858" y="10430"/>
                    <a:pt x="7477" y="9942"/>
                  </a:cubicBezTo>
                  <a:cubicBezTo>
                    <a:pt x="7084" y="9454"/>
                    <a:pt x="6656" y="8966"/>
                    <a:pt x="6191" y="8489"/>
                  </a:cubicBezTo>
                  <a:cubicBezTo>
                    <a:pt x="5739" y="8025"/>
                    <a:pt x="5227" y="7573"/>
                    <a:pt x="4751" y="7192"/>
                  </a:cubicBezTo>
                  <a:cubicBezTo>
                    <a:pt x="4262" y="6799"/>
                    <a:pt x="3786" y="6465"/>
                    <a:pt x="3370" y="6192"/>
                  </a:cubicBezTo>
                  <a:cubicBezTo>
                    <a:pt x="3155" y="6061"/>
                    <a:pt x="2965" y="5942"/>
                    <a:pt x="2786" y="5834"/>
                  </a:cubicBezTo>
                  <a:cubicBezTo>
                    <a:pt x="2727" y="5811"/>
                    <a:pt x="2679" y="5775"/>
                    <a:pt x="2643" y="5751"/>
                  </a:cubicBezTo>
                  <a:cubicBezTo>
                    <a:pt x="2893" y="5703"/>
                    <a:pt x="3167" y="5668"/>
                    <a:pt x="3453" y="5668"/>
                  </a:cubicBezTo>
                  <a:close/>
                  <a:moveTo>
                    <a:pt x="34647" y="10930"/>
                  </a:moveTo>
                  <a:cubicBezTo>
                    <a:pt x="34742" y="11228"/>
                    <a:pt x="34826" y="11561"/>
                    <a:pt x="34873" y="11954"/>
                  </a:cubicBezTo>
                  <a:cubicBezTo>
                    <a:pt x="34909" y="12299"/>
                    <a:pt x="34862" y="12716"/>
                    <a:pt x="34766" y="13145"/>
                  </a:cubicBezTo>
                  <a:lnTo>
                    <a:pt x="32195" y="13871"/>
                  </a:lnTo>
                  <a:lnTo>
                    <a:pt x="32195" y="13871"/>
                  </a:lnTo>
                  <a:lnTo>
                    <a:pt x="34623" y="13800"/>
                  </a:lnTo>
                  <a:lnTo>
                    <a:pt x="34623" y="13800"/>
                  </a:lnTo>
                  <a:cubicBezTo>
                    <a:pt x="34373" y="14704"/>
                    <a:pt x="33980" y="15550"/>
                    <a:pt x="33802" y="15931"/>
                  </a:cubicBezTo>
                  <a:cubicBezTo>
                    <a:pt x="32980" y="15121"/>
                    <a:pt x="32028" y="14335"/>
                    <a:pt x="30837" y="13883"/>
                  </a:cubicBezTo>
                  <a:cubicBezTo>
                    <a:pt x="31111" y="13490"/>
                    <a:pt x="31409" y="13050"/>
                    <a:pt x="31730" y="12633"/>
                  </a:cubicBezTo>
                  <a:cubicBezTo>
                    <a:pt x="32087" y="12359"/>
                    <a:pt x="32611" y="11966"/>
                    <a:pt x="33183" y="11645"/>
                  </a:cubicBezTo>
                  <a:cubicBezTo>
                    <a:pt x="33683" y="11347"/>
                    <a:pt x="34207" y="11109"/>
                    <a:pt x="34588" y="10942"/>
                  </a:cubicBezTo>
                  <a:cubicBezTo>
                    <a:pt x="34600" y="10930"/>
                    <a:pt x="34623" y="10930"/>
                    <a:pt x="34647" y="10930"/>
                  </a:cubicBezTo>
                  <a:close/>
                  <a:moveTo>
                    <a:pt x="3739" y="9275"/>
                  </a:moveTo>
                  <a:cubicBezTo>
                    <a:pt x="5227" y="10049"/>
                    <a:pt x="6370" y="11656"/>
                    <a:pt x="7382" y="13085"/>
                  </a:cubicBezTo>
                  <a:cubicBezTo>
                    <a:pt x="7525" y="13264"/>
                    <a:pt x="7656" y="13454"/>
                    <a:pt x="7775" y="13621"/>
                  </a:cubicBezTo>
                  <a:cubicBezTo>
                    <a:pt x="6013" y="13990"/>
                    <a:pt x="4763" y="15133"/>
                    <a:pt x="3679" y="16205"/>
                  </a:cubicBezTo>
                  <a:cubicBezTo>
                    <a:pt x="3179" y="15895"/>
                    <a:pt x="2524" y="15193"/>
                    <a:pt x="2381" y="13764"/>
                  </a:cubicBezTo>
                  <a:lnTo>
                    <a:pt x="2381" y="13764"/>
                  </a:lnTo>
                  <a:lnTo>
                    <a:pt x="5584" y="13871"/>
                  </a:lnTo>
                  <a:lnTo>
                    <a:pt x="2369" y="12966"/>
                  </a:lnTo>
                  <a:cubicBezTo>
                    <a:pt x="2405" y="12121"/>
                    <a:pt x="2596" y="11383"/>
                    <a:pt x="2846" y="10787"/>
                  </a:cubicBezTo>
                  <a:cubicBezTo>
                    <a:pt x="2953" y="10823"/>
                    <a:pt x="3060" y="10859"/>
                    <a:pt x="3191" y="10930"/>
                  </a:cubicBezTo>
                  <a:cubicBezTo>
                    <a:pt x="3596" y="11085"/>
                    <a:pt x="4108" y="11323"/>
                    <a:pt x="4608" y="11621"/>
                  </a:cubicBezTo>
                  <a:cubicBezTo>
                    <a:pt x="5620" y="12192"/>
                    <a:pt x="6489" y="12990"/>
                    <a:pt x="6489" y="12990"/>
                  </a:cubicBezTo>
                  <a:cubicBezTo>
                    <a:pt x="6489" y="12990"/>
                    <a:pt x="6310" y="12752"/>
                    <a:pt x="6037" y="12430"/>
                  </a:cubicBezTo>
                  <a:cubicBezTo>
                    <a:pt x="5739" y="12085"/>
                    <a:pt x="5322" y="11668"/>
                    <a:pt x="4870" y="11264"/>
                  </a:cubicBezTo>
                  <a:cubicBezTo>
                    <a:pt x="4405" y="10883"/>
                    <a:pt x="3917" y="10525"/>
                    <a:pt x="3548" y="10263"/>
                  </a:cubicBezTo>
                  <a:cubicBezTo>
                    <a:pt x="3429" y="10192"/>
                    <a:pt x="3310" y="10121"/>
                    <a:pt x="3215" y="10061"/>
                  </a:cubicBezTo>
                  <a:cubicBezTo>
                    <a:pt x="3393" y="9728"/>
                    <a:pt x="3596" y="9466"/>
                    <a:pt x="3739" y="9275"/>
                  </a:cubicBezTo>
                  <a:close/>
                  <a:moveTo>
                    <a:pt x="28865" y="14096"/>
                  </a:moveTo>
                  <a:cubicBezTo>
                    <a:pt x="30978" y="14096"/>
                    <a:pt x="32367" y="15291"/>
                    <a:pt x="33588" y="16502"/>
                  </a:cubicBezTo>
                  <a:cubicBezTo>
                    <a:pt x="33576" y="16538"/>
                    <a:pt x="34100" y="17729"/>
                    <a:pt x="35159" y="17729"/>
                  </a:cubicBezTo>
                  <a:cubicBezTo>
                    <a:pt x="35326" y="17729"/>
                    <a:pt x="35504" y="17693"/>
                    <a:pt x="35695" y="17622"/>
                  </a:cubicBezTo>
                  <a:lnTo>
                    <a:pt x="35695" y="17622"/>
                  </a:lnTo>
                  <a:cubicBezTo>
                    <a:pt x="35695" y="17622"/>
                    <a:pt x="35802" y="18455"/>
                    <a:pt x="34516" y="19086"/>
                  </a:cubicBezTo>
                  <a:cubicBezTo>
                    <a:pt x="34058" y="19243"/>
                    <a:pt x="33753" y="19317"/>
                    <a:pt x="33534" y="19317"/>
                  </a:cubicBezTo>
                  <a:cubicBezTo>
                    <a:pt x="33155" y="19317"/>
                    <a:pt x="33032" y="19097"/>
                    <a:pt x="32814" y="18705"/>
                  </a:cubicBezTo>
                  <a:cubicBezTo>
                    <a:pt x="32742" y="18574"/>
                    <a:pt x="32671" y="18431"/>
                    <a:pt x="32564" y="18264"/>
                  </a:cubicBezTo>
                  <a:cubicBezTo>
                    <a:pt x="32516" y="18133"/>
                    <a:pt x="32480" y="17979"/>
                    <a:pt x="32421" y="17812"/>
                  </a:cubicBezTo>
                  <a:cubicBezTo>
                    <a:pt x="32278" y="17455"/>
                    <a:pt x="32111" y="17086"/>
                    <a:pt x="31861" y="16764"/>
                  </a:cubicBezTo>
                  <a:cubicBezTo>
                    <a:pt x="31385" y="16109"/>
                    <a:pt x="30706" y="15645"/>
                    <a:pt x="30170" y="15419"/>
                  </a:cubicBezTo>
                  <a:cubicBezTo>
                    <a:pt x="29897" y="15300"/>
                    <a:pt x="29659" y="15240"/>
                    <a:pt x="29504" y="15216"/>
                  </a:cubicBezTo>
                  <a:cubicBezTo>
                    <a:pt x="29337" y="15181"/>
                    <a:pt x="29242" y="15169"/>
                    <a:pt x="29242" y="15169"/>
                  </a:cubicBezTo>
                  <a:lnTo>
                    <a:pt x="29242" y="15169"/>
                  </a:lnTo>
                  <a:cubicBezTo>
                    <a:pt x="29242" y="15169"/>
                    <a:pt x="29337" y="15193"/>
                    <a:pt x="29504" y="15252"/>
                  </a:cubicBezTo>
                  <a:cubicBezTo>
                    <a:pt x="29647" y="15312"/>
                    <a:pt x="29873" y="15407"/>
                    <a:pt x="30111" y="15550"/>
                  </a:cubicBezTo>
                  <a:cubicBezTo>
                    <a:pt x="30599" y="15836"/>
                    <a:pt x="31147" y="16359"/>
                    <a:pt x="31492" y="17014"/>
                  </a:cubicBezTo>
                  <a:lnTo>
                    <a:pt x="31587" y="17193"/>
                  </a:lnTo>
                  <a:cubicBezTo>
                    <a:pt x="31147" y="16860"/>
                    <a:pt x="30587" y="16526"/>
                    <a:pt x="29801" y="16228"/>
                  </a:cubicBezTo>
                  <a:cubicBezTo>
                    <a:pt x="29365" y="16058"/>
                    <a:pt x="28940" y="15973"/>
                    <a:pt x="28528" y="15973"/>
                  </a:cubicBezTo>
                  <a:cubicBezTo>
                    <a:pt x="28019" y="15973"/>
                    <a:pt x="27530" y="16103"/>
                    <a:pt x="27063" y="16359"/>
                  </a:cubicBezTo>
                  <a:cubicBezTo>
                    <a:pt x="26837" y="16479"/>
                    <a:pt x="26646" y="16609"/>
                    <a:pt x="26444" y="16776"/>
                  </a:cubicBezTo>
                  <a:cubicBezTo>
                    <a:pt x="26741" y="16050"/>
                    <a:pt x="26980" y="15228"/>
                    <a:pt x="27146" y="14335"/>
                  </a:cubicBezTo>
                  <a:cubicBezTo>
                    <a:pt x="27770" y="14169"/>
                    <a:pt x="28340" y="14096"/>
                    <a:pt x="28865" y="14096"/>
                  </a:cubicBezTo>
                  <a:close/>
                  <a:moveTo>
                    <a:pt x="18907" y="881"/>
                  </a:moveTo>
                  <a:cubicBezTo>
                    <a:pt x="18907" y="881"/>
                    <a:pt x="21777" y="1108"/>
                    <a:pt x="23122" y="2036"/>
                  </a:cubicBezTo>
                  <a:cubicBezTo>
                    <a:pt x="23598" y="2786"/>
                    <a:pt x="25801" y="6382"/>
                    <a:pt x="26122" y="10525"/>
                  </a:cubicBezTo>
                  <a:lnTo>
                    <a:pt x="22622" y="11180"/>
                  </a:lnTo>
                  <a:lnTo>
                    <a:pt x="26170" y="11835"/>
                  </a:lnTo>
                  <a:cubicBezTo>
                    <a:pt x="26110" y="15038"/>
                    <a:pt x="25158" y="17145"/>
                    <a:pt x="23908" y="18729"/>
                  </a:cubicBezTo>
                  <a:cubicBezTo>
                    <a:pt x="23955" y="18634"/>
                    <a:pt x="23979" y="18526"/>
                    <a:pt x="24015" y="18455"/>
                  </a:cubicBezTo>
                  <a:cubicBezTo>
                    <a:pt x="24134" y="18110"/>
                    <a:pt x="24110" y="17907"/>
                    <a:pt x="24110" y="17907"/>
                  </a:cubicBezTo>
                  <a:lnTo>
                    <a:pt x="24110" y="17907"/>
                  </a:lnTo>
                  <a:cubicBezTo>
                    <a:pt x="24110" y="17907"/>
                    <a:pt x="23991" y="18074"/>
                    <a:pt x="23741" y="18312"/>
                  </a:cubicBezTo>
                  <a:cubicBezTo>
                    <a:pt x="23622" y="18431"/>
                    <a:pt x="23479" y="18562"/>
                    <a:pt x="23277" y="18693"/>
                  </a:cubicBezTo>
                  <a:cubicBezTo>
                    <a:pt x="23193" y="18765"/>
                    <a:pt x="23098" y="18824"/>
                    <a:pt x="22979" y="18907"/>
                  </a:cubicBezTo>
                  <a:cubicBezTo>
                    <a:pt x="22884" y="18979"/>
                    <a:pt x="22777" y="19038"/>
                    <a:pt x="22658" y="19098"/>
                  </a:cubicBezTo>
                  <a:cubicBezTo>
                    <a:pt x="22420" y="19229"/>
                    <a:pt x="22169" y="19336"/>
                    <a:pt x="21884" y="19443"/>
                  </a:cubicBezTo>
                  <a:cubicBezTo>
                    <a:pt x="21598" y="19538"/>
                    <a:pt x="21300" y="19622"/>
                    <a:pt x="20979" y="19693"/>
                  </a:cubicBezTo>
                  <a:cubicBezTo>
                    <a:pt x="20824" y="19741"/>
                    <a:pt x="20645" y="19753"/>
                    <a:pt x="20479" y="19777"/>
                  </a:cubicBezTo>
                  <a:cubicBezTo>
                    <a:pt x="20324" y="19812"/>
                    <a:pt x="20157" y="19824"/>
                    <a:pt x="19991" y="19836"/>
                  </a:cubicBezTo>
                  <a:cubicBezTo>
                    <a:pt x="19824" y="19860"/>
                    <a:pt x="19681" y="19872"/>
                    <a:pt x="19467" y="19872"/>
                  </a:cubicBezTo>
                  <a:lnTo>
                    <a:pt x="18919" y="19884"/>
                  </a:lnTo>
                  <a:cubicBezTo>
                    <a:pt x="18562" y="19872"/>
                    <a:pt x="18205" y="19872"/>
                    <a:pt x="17859" y="19836"/>
                  </a:cubicBezTo>
                  <a:lnTo>
                    <a:pt x="17609" y="19824"/>
                  </a:lnTo>
                  <a:lnTo>
                    <a:pt x="17359" y="19777"/>
                  </a:lnTo>
                  <a:cubicBezTo>
                    <a:pt x="17193" y="19753"/>
                    <a:pt x="17014" y="19729"/>
                    <a:pt x="16871" y="19693"/>
                  </a:cubicBezTo>
                  <a:cubicBezTo>
                    <a:pt x="16538" y="19634"/>
                    <a:pt x="16240" y="19538"/>
                    <a:pt x="15954" y="19443"/>
                  </a:cubicBezTo>
                  <a:cubicBezTo>
                    <a:pt x="15681" y="19336"/>
                    <a:pt x="15407" y="19229"/>
                    <a:pt x="15181" y="19098"/>
                  </a:cubicBezTo>
                  <a:cubicBezTo>
                    <a:pt x="15061" y="19038"/>
                    <a:pt x="14942" y="18979"/>
                    <a:pt x="14859" y="18895"/>
                  </a:cubicBezTo>
                  <a:cubicBezTo>
                    <a:pt x="14752" y="18836"/>
                    <a:pt x="14645" y="18765"/>
                    <a:pt x="14561" y="18693"/>
                  </a:cubicBezTo>
                  <a:cubicBezTo>
                    <a:pt x="14383" y="18562"/>
                    <a:pt x="14216" y="18419"/>
                    <a:pt x="14097" y="18300"/>
                  </a:cubicBezTo>
                  <a:cubicBezTo>
                    <a:pt x="13859" y="18062"/>
                    <a:pt x="13728" y="17907"/>
                    <a:pt x="13728" y="17907"/>
                  </a:cubicBezTo>
                  <a:lnTo>
                    <a:pt x="13728" y="17907"/>
                  </a:lnTo>
                  <a:cubicBezTo>
                    <a:pt x="13728" y="17907"/>
                    <a:pt x="13728" y="18110"/>
                    <a:pt x="13847" y="18455"/>
                  </a:cubicBezTo>
                  <a:lnTo>
                    <a:pt x="13930" y="18681"/>
                  </a:lnTo>
                  <a:cubicBezTo>
                    <a:pt x="12704" y="17098"/>
                    <a:pt x="11763" y="15002"/>
                    <a:pt x="11704" y="11835"/>
                  </a:cubicBezTo>
                  <a:lnTo>
                    <a:pt x="15240" y="11180"/>
                  </a:lnTo>
                  <a:lnTo>
                    <a:pt x="11752" y="10525"/>
                  </a:lnTo>
                  <a:cubicBezTo>
                    <a:pt x="12013" y="6370"/>
                    <a:pt x="14216" y="2786"/>
                    <a:pt x="14692" y="2036"/>
                  </a:cubicBezTo>
                  <a:cubicBezTo>
                    <a:pt x="16038" y="1108"/>
                    <a:pt x="18907" y="881"/>
                    <a:pt x="18907" y="881"/>
                  </a:cubicBezTo>
                  <a:close/>
                  <a:moveTo>
                    <a:pt x="8955" y="14117"/>
                  </a:moveTo>
                  <a:cubicBezTo>
                    <a:pt x="9671" y="14117"/>
                    <a:pt x="10469" y="14254"/>
                    <a:pt x="11371" y="14574"/>
                  </a:cubicBezTo>
                  <a:cubicBezTo>
                    <a:pt x="12025" y="17681"/>
                    <a:pt x="13692" y="19622"/>
                    <a:pt x="15526" y="21193"/>
                  </a:cubicBezTo>
                  <a:cubicBezTo>
                    <a:pt x="14811" y="21312"/>
                    <a:pt x="14347" y="21467"/>
                    <a:pt x="14049" y="21598"/>
                  </a:cubicBezTo>
                  <a:cubicBezTo>
                    <a:pt x="13811" y="20693"/>
                    <a:pt x="12835" y="17479"/>
                    <a:pt x="10775" y="16371"/>
                  </a:cubicBezTo>
                  <a:cubicBezTo>
                    <a:pt x="10313" y="16117"/>
                    <a:pt x="9825" y="15995"/>
                    <a:pt x="9320" y="15995"/>
                  </a:cubicBezTo>
                  <a:cubicBezTo>
                    <a:pt x="8903" y="15995"/>
                    <a:pt x="8473" y="16079"/>
                    <a:pt x="8037" y="16240"/>
                  </a:cubicBezTo>
                  <a:cubicBezTo>
                    <a:pt x="7215" y="16550"/>
                    <a:pt x="6644" y="16895"/>
                    <a:pt x="6227" y="17217"/>
                  </a:cubicBezTo>
                  <a:cubicBezTo>
                    <a:pt x="6251" y="17145"/>
                    <a:pt x="6287" y="17086"/>
                    <a:pt x="6322" y="17014"/>
                  </a:cubicBezTo>
                  <a:cubicBezTo>
                    <a:pt x="6668" y="16371"/>
                    <a:pt x="7215" y="15847"/>
                    <a:pt x="7715" y="15550"/>
                  </a:cubicBezTo>
                  <a:cubicBezTo>
                    <a:pt x="7953" y="15407"/>
                    <a:pt x="8168" y="15312"/>
                    <a:pt x="8323" y="15252"/>
                  </a:cubicBezTo>
                  <a:cubicBezTo>
                    <a:pt x="8489" y="15193"/>
                    <a:pt x="8572" y="15169"/>
                    <a:pt x="8573" y="15169"/>
                  </a:cubicBezTo>
                  <a:lnTo>
                    <a:pt x="8573" y="15169"/>
                  </a:lnTo>
                  <a:cubicBezTo>
                    <a:pt x="8572" y="15169"/>
                    <a:pt x="8489" y="15181"/>
                    <a:pt x="8323" y="15205"/>
                  </a:cubicBezTo>
                  <a:cubicBezTo>
                    <a:pt x="8156" y="15252"/>
                    <a:pt x="7918" y="15300"/>
                    <a:pt x="7656" y="15419"/>
                  </a:cubicBezTo>
                  <a:cubicBezTo>
                    <a:pt x="7120" y="15645"/>
                    <a:pt x="6429" y="16098"/>
                    <a:pt x="5953" y="16764"/>
                  </a:cubicBezTo>
                  <a:cubicBezTo>
                    <a:pt x="5715" y="17086"/>
                    <a:pt x="5525" y="17455"/>
                    <a:pt x="5405" y="17812"/>
                  </a:cubicBezTo>
                  <a:cubicBezTo>
                    <a:pt x="5346" y="17991"/>
                    <a:pt x="5286" y="18169"/>
                    <a:pt x="5239" y="18324"/>
                  </a:cubicBezTo>
                  <a:cubicBezTo>
                    <a:pt x="5167" y="18455"/>
                    <a:pt x="5096" y="18586"/>
                    <a:pt x="5036" y="18693"/>
                  </a:cubicBezTo>
                  <a:cubicBezTo>
                    <a:pt x="4818" y="19077"/>
                    <a:pt x="4695" y="19299"/>
                    <a:pt x="4318" y="19299"/>
                  </a:cubicBezTo>
                  <a:cubicBezTo>
                    <a:pt x="4098" y="19299"/>
                    <a:pt x="3793" y="19224"/>
                    <a:pt x="3334" y="19062"/>
                  </a:cubicBezTo>
                  <a:cubicBezTo>
                    <a:pt x="2012" y="18455"/>
                    <a:pt x="2119" y="17634"/>
                    <a:pt x="2119" y="17633"/>
                  </a:cubicBezTo>
                  <a:lnTo>
                    <a:pt x="2119" y="17633"/>
                  </a:lnTo>
                  <a:cubicBezTo>
                    <a:pt x="2310" y="17717"/>
                    <a:pt x="2488" y="17741"/>
                    <a:pt x="2655" y="17741"/>
                  </a:cubicBezTo>
                  <a:cubicBezTo>
                    <a:pt x="3715" y="17741"/>
                    <a:pt x="4215" y="16538"/>
                    <a:pt x="4227" y="16526"/>
                  </a:cubicBezTo>
                  <a:cubicBezTo>
                    <a:pt x="5454" y="15308"/>
                    <a:pt x="6846" y="14117"/>
                    <a:pt x="8955" y="14117"/>
                  </a:cubicBezTo>
                  <a:close/>
                  <a:moveTo>
                    <a:pt x="28124" y="16975"/>
                  </a:moveTo>
                  <a:cubicBezTo>
                    <a:pt x="28687" y="16975"/>
                    <a:pt x="29257" y="17156"/>
                    <a:pt x="29789" y="17562"/>
                  </a:cubicBezTo>
                  <a:cubicBezTo>
                    <a:pt x="31230" y="18681"/>
                    <a:pt x="32171" y="20038"/>
                    <a:pt x="33028" y="20467"/>
                  </a:cubicBezTo>
                  <a:lnTo>
                    <a:pt x="33028" y="21503"/>
                  </a:lnTo>
                  <a:cubicBezTo>
                    <a:pt x="32564" y="21193"/>
                    <a:pt x="32028" y="20848"/>
                    <a:pt x="31480" y="20527"/>
                  </a:cubicBezTo>
                  <a:cubicBezTo>
                    <a:pt x="29873" y="19539"/>
                    <a:pt x="28195" y="18741"/>
                    <a:pt x="28194" y="18741"/>
                  </a:cubicBezTo>
                  <a:lnTo>
                    <a:pt x="28194" y="18741"/>
                  </a:lnTo>
                  <a:cubicBezTo>
                    <a:pt x="28194" y="18741"/>
                    <a:pt x="29754" y="19741"/>
                    <a:pt x="31230" y="20896"/>
                  </a:cubicBezTo>
                  <a:cubicBezTo>
                    <a:pt x="31885" y="21408"/>
                    <a:pt x="32504" y="21920"/>
                    <a:pt x="33004" y="22360"/>
                  </a:cubicBezTo>
                  <a:cubicBezTo>
                    <a:pt x="32968" y="23027"/>
                    <a:pt x="32921" y="23694"/>
                    <a:pt x="32897" y="24337"/>
                  </a:cubicBezTo>
                  <a:cubicBezTo>
                    <a:pt x="32409" y="23944"/>
                    <a:pt x="31837" y="23503"/>
                    <a:pt x="31254" y="23086"/>
                  </a:cubicBezTo>
                  <a:cubicBezTo>
                    <a:pt x="29587" y="21848"/>
                    <a:pt x="27825" y="20789"/>
                    <a:pt x="27825" y="20789"/>
                  </a:cubicBezTo>
                  <a:lnTo>
                    <a:pt x="27825" y="20789"/>
                  </a:lnTo>
                  <a:cubicBezTo>
                    <a:pt x="27825" y="20789"/>
                    <a:pt x="29468" y="22039"/>
                    <a:pt x="30992" y="23432"/>
                  </a:cubicBezTo>
                  <a:cubicBezTo>
                    <a:pt x="31694" y="24051"/>
                    <a:pt x="32349" y="24694"/>
                    <a:pt x="32861" y="25218"/>
                  </a:cubicBezTo>
                  <a:cubicBezTo>
                    <a:pt x="32837" y="25932"/>
                    <a:pt x="32849" y="26539"/>
                    <a:pt x="32909" y="27027"/>
                  </a:cubicBezTo>
                  <a:cubicBezTo>
                    <a:pt x="32826" y="26896"/>
                    <a:pt x="32730" y="26742"/>
                    <a:pt x="32647" y="26599"/>
                  </a:cubicBezTo>
                  <a:cubicBezTo>
                    <a:pt x="32147" y="25789"/>
                    <a:pt x="31587" y="24872"/>
                    <a:pt x="30623" y="23979"/>
                  </a:cubicBezTo>
                  <a:cubicBezTo>
                    <a:pt x="28480" y="22015"/>
                    <a:pt x="25229" y="21777"/>
                    <a:pt x="24336" y="21741"/>
                  </a:cubicBezTo>
                  <a:cubicBezTo>
                    <a:pt x="24515" y="21062"/>
                    <a:pt x="25217" y="18741"/>
                    <a:pt x="26551" y="17443"/>
                  </a:cubicBezTo>
                  <a:cubicBezTo>
                    <a:pt x="27043" y="17144"/>
                    <a:pt x="27580" y="16975"/>
                    <a:pt x="28124" y="16975"/>
                  </a:cubicBezTo>
                  <a:close/>
                  <a:moveTo>
                    <a:pt x="19610" y="21539"/>
                  </a:moveTo>
                  <a:cubicBezTo>
                    <a:pt x="19812" y="21539"/>
                    <a:pt x="20026" y="21551"/>
                    <a:pt x="20205" y="21551"/>
                  </a:cubicBezTo>
                  <a:lnTo>
                    <a:pt x="20145" y="24575"/>
                  </a:lnTo>
                  <a:lnTo>
                    <a:pt x="20943" y="21598"/>
                  </a:lnTo>
                  <a:cubicBezTo>
                    <a:pt x="23003" y="21741"/>
                    <a:pt x="23622" y="22122"/>
                    <a:pt x="23777" y="22241"/>
                  </a:cubicBezTo>
                  <a:cubicBezTo>
                    <a:pt x="23741" y="23622"/>
                    <a:pt x="24098" y="24944"/>
                    <a:pt x="24813" y="26194"/>
                  </a:cubicBezTo>
                  <a:cubicBezTo>
                    <a:pt x="24527" y="26003"/>
                    <a:pt x="24217" y="25789"/>
                    <a:pt x="23896" y="25599"/>
                  </a:cubicBezTo>
                  <a:cubicBezTo>
                    <a:pt x="22563" y="24777"/>
                    <a:pt x="21134" y="24230"/>
                    <a:pt x="21134" y="24229"/>
                  </a:cubicBezTo>
                  <a:lnTo>
                    <a:pt x="21134" y="24229"/>
                  </a:lnTo>
                  <a:cubicBezTo>
                    <a:pt x="21134" y="24230"/>
                    <a:pt x="22432" y="24992"/>
                    <a:pt x="23610" y="25968"/>
                  </a:cubicBezTo>
                  <a:cubicBezTo>
                    <a:pt x="24039" y="26325"/>
                    <a:pt x="24455" y="26706"/>
                    <a:pt x="24801" y="27039"/>
                  </a:cubicBezTo>
                  <a:cubicBezTo>
                    <a:pt x="24313" y="26789"/>
                    <a:pt x="23777" y="26551"/>
                    <a:pt x="23205" y="26373"/>
                  </a:cubicBezTo>
                  <a:cubicBezTo>
                    <a:pt x="22539" y="26146"/>
                    <a:pt x="21836" y="25956"/>
                    <a:pt x="21110" y="25837"/>
                  </a:cubicBezTo>
                  <a:cubicBezTo>
                    <a:pt x="20741" y="25789"/>
                    <a:pt x="20360" y="25730"/>
                    <a:pt x="19991" y="25694"/>
                  </a:cubicBezTo>
                  <a:cubicBezTo>
                    <a:pt x="19633" y="25670"/>
                    <a:pt x="19264" y="25658"/>
                    <a:pt x="18907" y="25622"/>
                  </a:cubicBezTo>
                  <a:cubicBezTo>
                    <a:pt x="18133" y="25646"/>
                    <a:pt x="17407" y="25670"/>
                    <a:pt x="16657" y="25789"/>
                  </a:cubicBezTo>
                  <a:cubicBezTo>
                    <a:pt x="16478" y="25825"/>
                    <a:pt x="16288" y="25837"/>
                    <a:pt x="16109" y="25861"/>
                  </a:cubicBezTo>
                  <a:cubicBezTo>
                    <a:pt x="15931" y="25908"/>
                    <a:pt x="15752" y="25956"/>
                    <a:pt x="15573" y="25992"/>
                  </a:cubicBezTo>
                  <a:cubicBezTo>
                    <a:pt x="15395" y="26027"/>
                    <a:pt x="15216" y="26075"/>
                    <a:pt x="15050" y="26111"/>
                  </a:cubicBezTo>
                  <a:cubicBezTo>
                    <a:pt x="14883" y="26170"/>
                    <a:pt x="14704" y="26206"/>
                    <a:pt x="14549" y="26265"/>
                  </a:cubicBezTo>
                  <a:cubicBezTo>
                    <a:pt x="14383" y="26325"/>
                    <a:pt x="14216" y="26373"/>
                    <a:pt x="14049" y="26432"/>
                  </a:cubicBezTo>
                  <a:cubicBezTo>
                    <a:pt x="13966" y="26480"/>
                    <a:pt x="13871" y="26504"/>
                    <a:pt x="13787" y="26551"/>
                  </a:cubicBezTo>
                  <a:cubicBezTo>
                    <a:pt x="13978" y="26408"/>
                    <a:pt x="14192" y="26242"/>
                    <a:pt x="14395" y="26087"/>
                  </a:cubicBezTo>
                  <a:cubicBezTo>
                    <a:pt x="15454" y="25301"/>
                    <a:pt x="16609" y="24658"/>
                    <a:pt x="16609" y="24658"/>
                  </a:cubicBezTo>
                  <a:lnTo>
                    <a:pt x="16609" y="24658"/>
                  </a:lnTo>
                  <a:cubicBezTo>
                    <a:pt x="16609" y="24658"/>
                    <a:pt x="15359" y="25111"/>
                    <a:pt x="14168" y="25718"/>
                  </a:cubicBezTo>
                  <a:cubicBezTo>
                    <a:pt x="13728" y="25944"/>
                    <a:pt x="13299" y="26182"/>
                    <a:pt x="12918" y="26408"/>
                  </a:cubicBezTo>
                  <a:cubicBezTo>
                    <a:pt x="13728" y="25111"/>
                    <a:pt x="14109" y="23706"/>
                    <a:pt x="14085" y="22241"/>
                  </a:cubicBezTo>
                  <a:cubicBezTo>
                    <a:pt x="14228" y="22122"/>
                    <a:pt x="14883" y="21717"/>
                    <a:pt x="17086" y="21586"/>
                  </a:cubicBezTo>
                  <a:lnTo>
                    <a:pt x="17621" y="23670"/>
                  </a:lnTo>
                  <a:lnTo>
                    <a:pt x="17764" y="21551"/>
                  </a:lnTo>
                  <a:cubicBezTo>
                    <a:pt x="17919" y="21551"/>
                    <a:pt x="18086" y="21539"/>
                    <a:pt x="18264" y="21539"/>
                  </a:cubicBezTo>
                  <a:lnTo>
                    <a:pt x="18931" y="25337"/>
                  </a:lnTo>
                  <a:lnTo>
                    <a:pt x="19610" y="21539"/>
                  </a:lnTo>
                  <a:close/>
                  <a:moveTo>
                    <a:pt x="8965" y="17550"/>
                  </a:moveTo>
                  <a:cubicBezTo>
                    <a:pt x="10049" y="17550"/>
                    <a:pt x="11692" y="18086"/>
                    <a:pt x="12918" y="20015"/>
                  </a:cubicBezTo>
                  <a:cubicBezTo>
                    <a:pt x="13216" y="20717"/>
                    <a:pt x="13395" y="21348"/>
                    <a:pt x="13502" y="21670"/>
                  </a:cubicBezTo>
                  <a:cubicBezTo>
                    <a:pt x="12585" y="21693"/>
                    <a:pt x="9323" y="21955"/>
                    <a:pt x="7191" y="23920"/>
                  </a:cubicBezTo>
                  <a:cubicBezTo>
                    <a:pt x="6227" y="24813"/>
                    <a:pt x="5679" y="25706"/>
                    <a:pt x="5167" y="26504"/>
                  </a:cubicBezTo>
                  <a:cubicBezTo>
                    <a:pt x="4763" y="27146"/>
                    <a:pt x="4429" y="27694"/>
                    <a:pt x="3965" y="28099"/>
                  </a:cubicBezTo>
                  <a:cubicBezTo>
                    <a:pt x="4072" y="27504"/>
                    <a:pt x="4096" y="26789"/>
                    <a:pt x="4084" y="26087"/>
                  </a:cubicBezTo>
                  <a:cubicBezTo>
                    <a:pt x="4513" y="25634"/>
                    <a:pt x="5620" y="24503"/>
                    <a:pt x="6822" y="23432"/>
                  </a:cubicBezTo>
                  <a:cubicBezTo>
                    <a:pt x="8334" y="22039"/>
                    <a:pt x="9989" y="20789"/>
                    <a:pt x="9989" y="20789"/>
                  </a:cubicBezTo>
                  <a:lnTo>
                    <a:pt x="9989" y="20789"/>
                  </a:lnTo>
                  <a:cubicBezTo>
                    <a:pt x="9989" y="20789"/>
                    <a:pt x="8215" y="21860"/>
                    <a:pt x="6548" y="23086"/>
                  </a:cubicBezTo>
                  <a:cubicBezTo>
                    <a:pt x="5596" y="23765"/>
                    <a:pt x="4679" y="24503"/>
                    <a:pt x="4072" y="25015"/>
                  </a:cubicBezTo>
                  <a:lnTo>
                    <a:pt x="4072" y="24575"/>
                  </a:lnTo>
                  <a:cubicBezTo>
                    <a:pt x="4072" y="24087"/>
                    <a:pt x="4072" y="23551"/>
                    <a:pt x="4084" y="23027"/>
                  </a:cubicBezTo>
                  <a:cubicBezTo>
                    <a:pt x="4560" y="22574"/>
                    <a:pt x="5536" y="21705"/>
                    <a:pt x="6584" y="20896"/>
                  </a:cubicBezTo>
                  <a:cubicBezTo>
                    <a:pt x="8037" y="19753"/>
                    <a:pt x="9632" y="18753"/>
                    <a:pt x="9632" y="18753"/>
                  </a:cubicBezTo>
                  <a:lnTo>
                    <a:pt x="9632" y="18753"/>
                  </a:lnTo>
                  <a:cubicBezTo>
                    <a:pt x="9632" y="18753"/>
                    <a:pt x="7929" y="19562"/>
                    <a:pt x="6346" y="20539"/>
                  </a:cubicBezTo>
                  <a:cubicBezTo>
                    <a:pt x="5513" y="21051"/>
                    <a:pt x="4691" y="21586"/>
                    <a:pt x="4108" y="22003"/>
                  </a:cubicBezTo>
                  <a:cubicBezTo>
                    <a:pt x="4132" y="21312"/>
                    <a:pt x="4143" y="20693"/>
                    <a:pt x="4155" y="20229"/>
                  </a:cubicBezTo>
                  <a:cubicBezTo>
                    <a:pt x="4363" y="20256"/>
                    <a:pt x="4541" y="20268"/>
                    <a:pt x="4696" y="20268"/>
                  </a:cubicBezTo>
                  <a:cubicBezTo>
                    <a:pt x="5852" y="20268"/>
                    <a:pt x="5660" y="19580"/>
                    <a:pt x="6227" y="19086"/>
                  </a:cubicBezTo>
                  <a:cubicBezTo>
                    <a:pt x="6906" y="18467"/>
                    <a:pt x="7703" y="17550"/>
                    <a:pt x="8965" y="17550"/>
                  </a:cubicBezTo>
                  <a:close/>
                  <a:moveTo>
                    <a:pt x="18860" y="26456"/>
                  </a:moveTo>
                  <a:cubicBezTo>
                    <a:pt x="19217" y="26480"/>
                    <a:pt x="19586" y="26492"/>
                    <a:pt x="19943" y="26504"/>
                  </a:cubicBezTo>
                  <a:cubicBezTo>
                    <a:pt x="20300" y="26539"/>
                    <a:pt x="20634" y="26587"/>
                    <a:pt x="20979" y="26623"/>
                  </a:cubicBezTo>
                  <a:cubicBezTo>
                    <a:pt x="21658" y="26742"/>
                    <a:pt x="22324" y="26861"/>
                    <a:pt x="22967" y="27063"/>
                  </a:cubicBezTo>
                  <a:cubicBezTo>
                    <a:pt x="23610" y="27254"/>
                    <a:pt x="24205" y="27456"/>
                    <a:pt x="24765" y="27718"/>
                  </a:cubicBezTo>
                  <a:cubicBezTo>
                    <a:pt x="25325" y="27968"/>
                    <a:pt x="25837" y="28230"/>
                    <a:pt x="26301" y="28516"/>
                  </a:cubicBezTo>
                  <a:cubicBezTo>
                    <a:pt x="26765" y="28801"/>
                    <a:pt x="27170" y="29087"/>
                    <a:pt x="27503" y="29349"/>
                  </a:cubicBezTo>
                  <a:cubicBezTo>
                    <a:pt x="27849" y="29623"/>
                    <a:pt x="28146" y="29873"/>
                    <a:pt x="28385" y="30075"/>
                  </a:cubicBezTo>
                  <a:cubicBezTo>
                    <a:pt x="28611" y="30302"/>
                    <a:pt x="28801" y="30468"/>
                    <a:pt x="28908" y="30599"/>
                  </a:cubicBezTo>
                  <a:lnTo>
                    <a:pt x="28932" y="30635"/>
                  </a:lnTo>
                  <a:cubicBezTo>
                    <a:pt x="30040" y="32076"/>
                    <a:pt x="30718" y="33993"/>
                    <a:pt x="30802" y="36005"/>
                  </a:cubicBezTo>
                  <a:cubicBezTo>
                    <a:pt x="30456" y="36124"/>
                    <a:pt x="30123" y="36267"/>
                    <a:pt x="29801" y="36481"/>
                  </a:cubicBezTo>
                  <a:lnTo>
                    <a:pt x="29801" y="36064"/>
                  </a:lnTo>
                  <a:cubicBezTo>
                    <a:pt x="29801" y="30016"/>
                    <a:pt x="23420" y="27301"/>
                    <a:pt x="18895" y="27301"/>
                  </a:cubicBezTo>
                  <a:cubicBezTo>
                    <a:pt x="14371" y="27301"/>
                    <a:pt x="7977" y="30016"/>
                    <a:pt x="7977" y="36064"/>
                  </a:cubicBezTo>
                  <a:lnTo>
                    <a:pt x="7977" y="36481"/>
                  </a:lnTo>
                  <a:cubicBezTo>
                    <a:pt x="7656" y="36267"/>
                    <a:pt x="7322" y="36124"/>
                    <a:pt x="7001" y="36029"/>
                  </a:cubicBezTo>
                  <a:cubicBezTo>
                    <a:pt x="7072" y="33945"/>
                    <a:pt x="7799" y="31969"/>
                    <a:pt x="8977" y="30492"/>
                  </a:cubicBezTo>
                  <a:cubicBezTo>
                    <a:pt x="9085" y="30373"/>
                    <a:pt x="9215" y="30242"/>
                    <a:pt x="9382" y="30075"/>
                  </a:cubicBezTo>
                  <a:cubicBezTo>
                    <a:pt x="9608" y="29861"/>
                    <a:pt x="9882" y="29599"/>
                    <a:pt x="10228" y="29325"/>
                  </a:cubicBezTo>
                  <a:cubicBezTo>
                    <a:pt x="10406" y="29182"/>
                    <a:pt x="10585" y="29040"/>
                    <a:pt x="10775" y="28909"/>
                  </a:cubicBezTo>
                  <a:cubicBezTo>
                    <a:pt x="10990" y="28766"/>
                    <a:pt x="11180" y="28611"/>
                    <a:pt x="11418" y="28468"/>
                  </a:cubicBezTo>
                  <a:cubicBezTo>
                    <a:pt x="11644" y="28325"/>
                    <a:pt x="11882" y="28194"/>
                    <a:pt x="12144" y="28051"/>
                  </a:cubicBezTo>
                  <a:cubicBezTo>
                    <a:pt x="12287" y="27980"/>
                    <a:pt x="12406" y="27920"/>
                    <a:pt x="12537" y="27849"/>
                  </a:cubicBezTo>
                  <a:cubicBezTo>
                    <a:pt x="12668" y="27789"/>
                    <a:pt x="12799" y="27730"/>
                    <a:pt x="12954" y="27647"/>
                  </a:cubicBezTo>
                  <a:cubicBezTo>
                    <a:pt x="13085" y="27587"/>
                    <a:pt x="13240" y="27527"/>
                    <a:pt x="13371" y="27456"/>
                  </a:cubicBezTo>
                  <a:cubicBezTo>
                    <a:pt x="13514" y="27397"/>
                    <a:pt x="13668" y="27349"/>
                    <a:pt x="13811" y="27289"/>
                  </a:cubicBezTo>
                  <a:cubicBezTo>
                    <a:pt x="13966" y="27230"/>
                    <a:pt x="14109" y="27194"/>
                    <a:pt x="14276" y="27135"/>
                  </a:cubicBezTo>
                  <a:cubicBezTo>
                    <a:pt x="14442" y="27087"/>
                    <a:pt x="14585" y="27039"/>
                    <a:pt x="14752" y="26992"/>
                  </a:cubicBezTo>
                  <a:cubicBezTo>
                    <a:pt x="14919" y="26956"/>
                    <a:pt x="15085" y="26908"/>
                    <a:pt x="15228" y="26861"/>
                  </a:cubicBezTo>
                  <a:cubicBezTo>
                    <a:pt x="15395" y="26837"/>
                    <a:pt x="15562" y="26801"/>
                    <a:pt x="15740" y="26754"/>
                  </a:cubicBezTo>
                  <a:cubicBezTo>
                    <a:pt x="15895" y="26730"/>
                    <a:pt x="16073" y="26694"/>
                    <a:pt x="16240" y="26658"/>
                  </a:cubicBezTo>
                  <a:cubicBezTo>
                    <a:pt x="16407" y="26623"/>
                    <a:pt x="16585" y="26611"/>
                    <a:pt x="16764" y="26587"/>
                  </a:cubicBezTo>
                  <a:cubicBezTo>
                    <a:pt x="17443" y="26480"/>
                    <a:pt x="18181" y="26456"/>
                    <a:pt x="18860" y="26456"/>
                  </a:cubicBezTo>
                  <a:close/>
                  <a:moveTo>
                    <a:pt x="26658" y="22646"/>
                  </a:moveTo>
                  <a:lnTo>
                    <a:pt x="26658" y="22646"/>
                  </a:lnTo>
                  <a:cubicBezTo>
                    <a:pt x="27825" y="22932"/>
                    <a:pt x="29170" y="23444"/>
                    <a:pt x="30206" y="24396"/>
                  </a:cubicBezTo>
                  <a:cubicBezTo>
                    <a:pt x="31111" y="25230"/>
                    <a:pt x="31647" y="26099"/>
                    <a:pt x="32123" y="26873"/>
                  </a:cubicBezTo>
                  <a:cubicBezTo>
                    <a:pt x="32826" y="28028"/>
                    <a:pt x="33433" y="29016"/>
                    <a:pt x="34885" y="29421"/>
                  </a:cubicBezTo>
                  <a:cubicBezTo>
                    <a:pt x="35123" y="29528"/>
                    <a:pt x="35409" y="29587"/>
                    <a:pt x="35755" y="29587"/>
                  </a:cubicBezTo>
                  <a:cubicBezTo>
                    <a:pt x="36052" y="29587"/>
                    <a:pt x="36397" y="29540"/>
                    <a:pt x="36778" y="29456"/>
                  </a:cubicBezTo>
                  <a:lnTo>
                    <a:pt x="36778" y="29456"/>
                  </a:lnTo>
                  <a:cubicBezTo>
                    <a:pt x="36778" y="29456"/>
                    <a:pt x="36469" y="31766"/>
                    <a:pt x="35528" y="32254"/>
                  </a:cubicBezTo>
                  <a:lnTo>
                    <a:pt x="35350" y="32254"/>
                  </a:lnTo>
                  <a:cubicBezTo>
                    <a:pt x="35171" y="32254"/>
                    <a:pt x="34921" y="32219"/>
                    <a:pt x="34623" y="32159"/>
                  </a:cubicBezTo>
                  <a:cubicBezTo>
                    <a:pt x="34016" y="32052"/>
                    <a:pt x="33207" y="31778"/>
                    <a:pt x="32468" y="31337"/>
                  </a:cubicBezTo>
                  <a:cubicBezTo>
                    <a:pt x="31718" y="30921"/>
                    <a:pt x="31016" y="30385"/>
                    <a:pt x="30504" y="29968"/>
                  </a:cubicBezTo>
                  <a:cubicBezTo>
                    <a:pt x="29992" y="29552"/>
                    <a:pt x="29647" y="29278"/>
                    <a:pt x="29647" y="29278"/>
                  </a:cubicBezTo>
                  <a:lnTo>
                    <a:pt x="29647" y="29278"/>
                  </a:lnTo>
                  <a:cubicBezTo>
                    <a:pt x="29647" y="29278"/>
                    <a:pt x="29944" y="29587"/>
                    <a:pt x="30409" y="30075"/>
                  </a:cubicBezTo>
                  <a:cubicBezTo>
                    <a:pt x="30873" y="30552"/>
                    <a:pt x="31492" y="31183"/>
                    <a:pt x="32218" y="31718"/>
                  </a:cubicBezTo>
                  <a:cubicBezTo>
                    <a:pt x="32933" y="32254"/>
                    <a:pt x="33778" y="32683"/>
                    <a:pt x="34445" y="32885"/>
                  </a:cubicBezTo>
                  <a:cubicBezTo>
                    <a:pt x="34766" y="32992"/>
                    <a:pt x="35040" y="33052"/>
                    <a:pt x="35243" y="33088"/>
                  </a:cubicBezTo>
                  <a:cubicBezTo>
                    <a:pt x="35457" y="33778"/>
                    <a:pt x="35755" y="34838"/>
                    <a:pt x="35838" y="35719"/>
                  </a:cubicBezTo>
                  <a:cubicBezTo>
                    <a:pt x="35755" y="35683"/>
                    <a:pt x="35683" y="35648"/>
                    <a:pt x="35576" y="35600"/>
                  </a:cubicBezTo>
                  <a:cubicBezTo>
                    <a:pt x="35052" y="35374"/>
                    <a:pt x="34385" y="35028"/>
                    <a:pt x="33730" y="34636"/>
                  </a:cubicBezTo>
                  <a:cubicBezTo>
                    <a:pt x="33076" y="34231"/>
                    <a:pt x="32468" y="33802"/>
                    <a:pt x="32004" y="33421"/>
                  </a:cubicBezTo>
                  <a:cubicBezTo>
                    <a:pt x="31552" y="33064"/>
                    <a:pt x="31278" y="32802"/>
                    <a:pt x="31278" y="32802"/>
                  </a:cubicBezTo>
                  <a:lnTo>
                    <a:pt x="31278" y="32802"/>
                  </a:lnTo>
                  <a:cubicBezTo>
                    <a:pt x="31278" y="32802"/>
                    <a:pt x="31516" y="33100"/>
                    <a:pt x="31909" y="33516"/>
                  </a:cubicBezTo>
                  <a:cubicBezTo>
                    <a:pt x="32314" y="33933"/>
                    <a:pt x="32861" y="34481"/>
                    <a:pt x="33480" y="34969"/>
                  </a:cubicBezTo>
                  <a:cubicBezTo>
                    <a:pt x="34076" y="35469"/>
                    <a:pt x="34731" y="35921"/>
                    <a:pt x="35219" y="36243"/>
                  </a:cubicBezTo>
                  <a:cubicBezTo>
                    <a:pt x="35504" y="36421"/>
                    <a:pt x="35743" y="36552"/>
                    <a:pt x="35885" y="36636"/>
                  </a:cubicBezTo>
                  <a:cubicBezTo>
                    <a:pt x="35993" y="37874"/>
                    <a:pt x="36552" y="38862"/>
                    <a:pt x="36552" y="38862"/>
                  </a:cubicBezTo>
                  <a:cubicBezTo>
                    <a:pt x="36552" y="38862"/>
                    <a:pt x="36481" y="38874"/>
                    <a:pt x="36350" y="38874"/>
                  </a:cubicBezTo>
                  <a:cubicBezTo>
                    <a:pt x="36136" y="38874"/>
                    <a:pt x="35814" y="38826"/>
                    <a:pt x="35362" y="38648"/>
                  </a:cubicBezTo>
                  <a:cubicBezTo>
                    <a:pt x="34588" y="37576"/>
                    <a:pt x="33361" y="36136"/>
                    <a:pt x="31825" y="35945"/>
                  </a:cubicBezTo>
                  <a:cubicBezTo>
                    <a:pt x="31659" y="35921"/>
                    <a:pt x="31516" y="35921"/>
                    <a:pt x="31361" y="35921"/>
                  </a:cubicBezTo>
                  <a:cubicBezTo>
                    <a:pt x="31230" y="33052"/>
                    <a:pt x="29932" y="30349"/>
                    <a:pt x="27920" y="28801"/>
                  </a:cubicBezTo>
                  <a:cubicBezTo>
                    <a:pt x="26313" y="27575"/>
                    <a:pt x="24455" y="25551"/>
                    <a:pt x="24325" y="22741"/>
                  </a:cubicBezTo>
                  <a:lnTo>
                    <a:pt x="24432" y="22741"/>
                  </a:lnTo>
                  <a:cubicBezTo>
                    <a:pt x="24610" y="22753"/>
                    <a:pt x="24848" y="22765"/>
                    <a:pt x="25146" y="22813"/>
                  </a:cubicBezTo>
                  <a:cubicBezTo>
                    <a:pt x="25741" y="22908"/>
                    <a:pt x="26515" y="23110"/>
                    <a:pt x="27253" y="23456"/>
                  </a:cubicBezTo>
                  <a:cubicBezTo>
                    <a:pt x="28004" y="23801"/>
                    <a:pt x="28682" y="24253"/>
                    <a:pt x="29158" y="24658"/>
                  </a:cubicBezTo>
                  <a:cubicBezTo>
                    <a:pt x="29397" y="24849"/>
                    <a:pt x="29587" y="25027"/>
                    <a:pt x="29706" y="25170"/>
                  </a:cubicBezTo>
                  <a:cubicBezTo>
                    <a:pt x="29849" y="25301"/>
                    <a:pt x="29909" y="25372"/>
                    <a:pt x="29909" y="25372"/>
                  </a:cubicBezTo>
                  <a:cubicBezTo>
                    <a:pt x="29909" y="25372"/>
                    <a:pt x="29849" y="25289"/>
                    <a:pt x="29742" y="25146"/>
                  </a:cubicBezTo>
                  <a:cubicBezTo>
                    <a:pt x="29635" y="25003"/>
                    <a:pt x="29468" y="24789"/>
                    <a:pt x="29254" y="24575"/>
                  </a:cubicBezTo>
                  <a:cubicBezTo>
                    <a:pt x="28837" y="24098"/>
                    <a:pt x="28194" y="23539"/>
                    <a:pt x="27468" y="23086"/>
                  </a:cubicBezTo>
                  <a:cubicBezTo>
                    <a:pt x="27206" y="22920"/>
                    <a:pt x="26932" y="22789"/>
                    <a:pt x="26658" y="22646"/>
                  </a:cubicBezTo>
                  <a:close/>
                  <a:moveTo>
                    <a:pt x="11406" y="22682"/>
                  </a:moveTo>
                  <a:lnTo>
                    <a:pt x="11406" y="22682"/>
                  </a:lnTo>
                  <a:cubicBezTo>
                    <a:pt x="11144" y="22813"/>
                    <a:pt x="10882" y="22955"/>
                    <a:pt x="10632" y="23098"/>
                  </a:cubicBezTo>
                  <a:cubicBezTo>
                    <a:pt x="9894" y="23563"/>
                    <a:pt x="9263" y="24110"/>
                    <a:pt x="8846" y="24587"/>
                  </a:cubicBezTo>
                  <a:cubicBezTo>
                    <a:pt x="8632" y="24825"/>
                    <a:pt x="8465" y="25015"/>
                    <a:pt x="8346" y="25170"/>
                  </a:cubicBezTo>
                  <a:cubicBezTo>
                    <a:pt x="8251" y="25313"/>
                    <a:pt x="8192" y="25396"/>
                    <a:pt x="8192" y="25396"/>
                  </a:cubicBezTo>
                  <a:cubicBezTo>
                    <a:pt x="8192" y="25396"/>
                    <a:pt x="8263" y="25313"/>
                    <a:pt x="8382" y="25182"/>
                  </a:cubicBezTo>
                  <a:cubicBezTo>
                    <a:pt x="8513" y="25051"/>
                    <a:pt x="8692" y="24872"/>
                    <a:pt x="8930" y="24682"/>
                  </a:cubicBezTo>
                  <a:cubicBezTo>
                    <a:pt x="9406" y="24277"/>
                    <a:pt x="10097" y="23813"/>
                    <a:pt x="10835" y="23467"/>
                  </a:cubicBezTo>
                  <a:cubicBezTo>
                    <a:pt x="11585" y="23134"/>
                    <a:pt x="12359" y="22920"/>
                    <a:pt x="12954" y="22836"/>
                  </a:cubicBezTo>
                  <a:cubicBezTo>
                    <a:pt x="13156" y="22801"/>
                    <a:pt x="13323" y="22777"/>
                    <a:pt x="13466" y="22777"/>
                  </a:cubicBezTo>
                  <a:cubicBezTo>
                    <a:pt x="13323" y="25575"/>
                    <a:pt x="11466" y="27599"/>
                    <a:pt x="9870" y="28813"/>
                  </a:cubicBezTo>
                  <a:cubicBezTo>
                    <a:pt x="7858" y="30349"/>
                    <a:pt x="6560" y="33052"/>
                    <a:pt x="6429" y="35945"/>
                  </a:cubicBezTo>
                  <a:cubicBezTo>
                    <a:pt x="6287" y="35945"/>
                    <a:pt x="6120" y="35945"/>
                    <a:pt x="5977" y="35957"/>
                  </a:cubicBezTo>
                  <a:cubicBezTo>
                    <a:pt x="4441" y="36148"/>
                    <a:pt x="3215" y="37600"/>
                    <a:pt x="2429" y="38672"/>
                  </a:cubicBezTo>
                  <a:cubicBezTo>
                    <a:pt x="1988" y="38862"/>
                    <a:pt x="1643" y="38886"/>
                    <a:pt x="1453" y="38886"/>
                  </a:cubicBezTo>
                  <a:cubicBezTo>
                    <a:pt x="1310" y="38886"/>
                    <a:pt x="1238" y="38874"/>
                    <a:pt x="1238" y="38874"/>
                  </a:cubicBezTo>
                  <a:cubicBezTo>
                    <a:pt x="1238" y="38874"/>
                    <a:pt x="1810" y="37886"/>
                    <a:pt x="1905" y="36660"/>
                  </a:cubicBezTo>
                  <a:cubicBezTo>
                    <a:pt x="2060" y="36564"/>
                    <a:pt x="2286" y="36433"/>
                    <a:pt x="2560" y="36267"/>
                  </a:cubicBezTo>
                  <a:cubicBezTo>
                    <a:pt x="3072" y="35957"/>
                    <a:pt x="3715" y="35505"/>
                    <a:pt x="4310" y="35005"/>
                  </a:cubicBezTo>
                  <a:cubicBezTo>
                    <a:pt x="4905" y="34516"/>
                    <a:pt x="5465" y="33981"/>
                    <a:pt x="5870" y="33540"/>
                  </a:cubicBezTo>
                  <a:cubicBezTo>
                    <a:pt x="6275" y="33124"/>
                    <a:pt x="6513" y="32826"/>
                    <a:pt x="6513" y="32826"/>
                  </a:cubicBezTo>
                  <a:lnTo>
                    <a:pt x="6513" y="32826"/>
                  </a:lnTo>
                  <a:cubicBezTo>
                    <a:pt x="6513" y="32826"/>
                    <a:pt x="6227" y="33088"/>
                    <a:pt x="5775" y="33457"/>
                  </a:cubicBezTo>
                  <a:cubicBezTo>
                    <a:pt x="5334" y="33814"/>
                    <a:pt x="4703" y="34255"/>
                    <a:pt x="4048" y="34659"/>
                  </a:cubicBezTo>
                  <a:cubicBezTo>
                    <a:pt x="3393" y="35064"/>
                    <a:pt x="2727" y="35409"/>
                    <a:pt x="2203" y="35624"/>
                  </a:cubicBezTo>
                  <a:cubicBezTo>
                    <a:pt x="2119" y="35671"/>
                    <a:pt x="2048" y="35707"/>
                    <a:pt x="1953" y="35731"/>
                  </a:cubicBezTo>
                  <a:cubicBezTo>
                    <a:pt x="2060" y="34850"/>
                    <a:pt x="2346" y="33802"/>
                    <a:pt x="2560" y="33100"/>
                  </a:cubicBezTo>
                  <a:cubicBezTo>
                    <a:pt x="2774" y="33064"/>
                    <a:pt x="3036" y="33004"/>
                    <a:pt x="3346" y="32909"/>
                  </a:cubicBezTo>
                  <a:cubicBezTo>
                    <a:pt x="4024" y="32695"/>
                    <a:pt x="4834" y="32278"/>
                    <a:pt x="5572" y="31730"/>
                  </a:cubicBezTo>
                  <a:cubicBezTo>
                    <a:pt x="6298" y="31195"/>
                    <a:pt x="6918" y="30564"/>
                    <a:pt x="7382" y="30087"/>
                  </a:cubicBezTo>
                  <a:cubicBezTo>
                    <a:pt x="7846" y="29623"/>
                    <a:pt x="8144" y="29290"/>
                    <a:pt x="8144" y="29290"/>
                  </a:cubicBezTo>
                  <a:lnTo>
                    <a:pt x="8144" y="29290"/>
                  </a:lnTo>
                  <a:cubicBezTo>
                    <a:pt x="8144" y="29290"/>
                    <a:pt x="7798" y="29575"/>
                    <a:pt x="7299" y="29992"/>
                  </a:cubicBezTo>
                  <a:cubicBezTo>
                    <a:pt x="6775" y="30409"/>
                    <a:pt x="6096" y="30933"/>
                    <a:pt x="5334" y="31361"/>
                  </a:cubicBezTo>
                  <a:cubicBezTo>
                    <a:pt x="4584" y="31790"/>
                    <a:pt x="3786" y="32076"/>
                    <a:pt x="3167" y="32171"/>
                  </a:cubicBezTo>
                  <a:cubicBezTo>
                    <a:pt x="2869" y="32230"/>
                    <a:pt x="2619" y="32254"/>
                    <a:pt x="2441" y="32266"/>
                  </a:cubicBezTo>
                  <a:lnTo>
                    <a:pt x="2298" y="32266"/>
                  </a:lnTo>
                  <a:cubicBezTo>
                    <a:pt x="1357" y="31766"/>
                    <a:pt x="1024" y="29468"/>
                    <a:pt x="1024" y="29468"/>
                  </a:cubicBezTo>
                  <a:lnTo>
                    <a:pt x="1024" y="29468"/>
                  </a:lnTo>
                  <a:cubicBezTo>
                    <a:pt x="1417" y="29563"/>
                    <a:pt x="1762" y="29599"/>
                    <a:pt x="2060" y="29599"/>
                  </a:cubicBezTo>
                  <a:cubicBezTo>
                    <a:pt x="2393" y="29599"/>
                    <a:pt x="2679" y="29540"/>
                    <a:pt x="2917" y="29444"/>
                  </a:cubicBezTo>
                  <a:cubicBezTo>
                    <a:pt x="4417" y="29040"/>
                    <a:pt x="5060" y="28039"/>
                    <a:pt x="5763" y="26896"/>
                  </a:cubicBezTo>
                  <a:cubicBezTo>
                    <a:pt x="6239" y="26134"/>
                    <a:pt x="6763" y="25277"/>
                    <a:pt x="7656" y="24468"/>
                  </a:cubicBezTo>
                  <a:cubicBezTo>
                    <a:pt x="8739" y="23467"/>
                    <a:pt x="10192" y="22955"/>
                    <a:pt x="11406" y="22682"/>
                  </a:cubicBezTo>
                  <a:close/>
                  <a:moveTo>
                    <a:pt x="34088" y="37993"/>
                  </a:moveTo>
                  <a:lnTo>
                    <a:pt x="34088" y="37993"/>
                  </a:lnTo>
                  <a:cubicBezTo>
                    <a:pt x="34504" y="38445"/>
                    <a:pt x="34850" y="38922"/>
                    <a:pt x="35123" y="39303"/>
                  </a:cubicBezTo>
                  <a:cubicBezTo>
                    <a:pt x="35266" y="39993"/>
                    <a:pt x="35445" y="40993"/>
                    <a:pt x="35504" y="41863"/>
                  </a:cubicBezTo>
                  <a:cubicBezTo>
                    <a:pt x="35409" y="41791"/>
                    <a:pt x="35302" y="41720"/>
                    <a:pt x="35219" y="41648"/>
                  </a:cubicBezTo>
                  <a:cubicBezTo>
                    <a:pt x="34862" y="41374"/>
                    <a:pt x="34528" y="41065"/>
                    <a:pt x="34338" y="40886"/>
                  </a:cubicBezTo>
                  <a:cubicBezTo>
                    <a:pt x="34409" y="39910"/>
                    <a:pt x="34326" y="38850"/>
                    <a:pt x="34088" y="37993"/>
                  </a:cubicBezTo>
                  <a:close/>
                  <a:moveTo>
                    <a:pt x="31516" y="36588"/>
                  </a:moveTo>
                  <a:cubicBezTo>
                    <a:pt x="32552" y="36588"/>
                    <a:pt x="33445" y="38041"/>
                    <a:pt x="33445" y="39755"/>
                  </a:cubicBezTo>
                  <a:cubicBezTo>
                    <a:pt x="33421" y="40350"/>
                    <a:pt x="33314" y="40898"/>
                    <a:pt x="33135" y="41374"/>
                  </a:cubicBezTo>
                  <a:cubicBezTo>
                    <a:pt x="33326" y="40767"/>
                    <a:pt x="33373" y="40136"/>
                    <a:pt x="33326" y="39577"/>
                  </a:cubicBezTo>
                  <a:cubicBezTo>
                    <a:pt x="33314" y="39422"/>
                    <a:pt x="33302" y="39231"/>
                    <a:pt x="33266" y="39077"/>
                  </a:cubicBezTo>
                  <a:cubicBezTo>
                    <a:pt x="33230" y="38922"/>
                    <a:pt x="33195" y="38767"/>
                    <a:pt x="33159" y="38624"/>
                  </a:cubicBezTo>
                  <a:cubicBezTo>
                    <a:pt x="33076" y="38326"/>
                    <a:pt x="32968" y="38053"/>
                    <a:pt x="32837" y="37814"/>
                  </a:cubicBezTo>
                  <a:cubicBezTo>
                    <a:pt x="32695" y="37576"/>
                    <a:pt x="32552" y="37386"/>
                    <a:pt x="32385" y="37231"/>
                  </a:cubicBezTo>
                  <a:cubicBezTo>
                    <a:pt x="32242" y="37076"/>
                    <a:pt x="32040" y="36981"/>
                    <a:pt x="31909" y="36922"/>
                  </a:cubicBezTo>
                  <a:cubicBezTo>
                    <a:pt x="31766" y="36862"/>
                    <a:pt x="31647" y="36862"/>
                    <a:pt x="31552" y="36862"/>
                  </a:cubicBezTo>
                  <a:cubicBezTo>
                    <a:pt x="31480" y="36886"/>
                    <a:pt x="31433" y="36886"/>
                    <a:pt x="31433" y="36886"/>
                  </a:cubicBezTo>
                  <a:cubicBezTo>
                    <a:pt x="31433" y="36886"/>
                    <a:pt x="31480" y="36898"/>
                    <a:pt x="31552" y="36910"/>
                  </a:cubicBezTo>
                  <a:cubicBezTo>
                    <a:pt x="31623" y="36933"/>
                    <a:pt x="31730" y="36981"/>
                    <a:pt x="31837" y="37076"/>
                  </a:cubicBezTo>
                  <a:cubicBezTo>
                    <a:pt x="31945" y="37160"/>
                    <a:pt x="32040" y="37279"/>
                    <a:pt x="32147" y="37445"/>
                  </a:cubicBezTo>
                  <a:cubicBezTo>
                    <a:pt x="32242" y="37612"/>
                    <a:pt x="32326" y="37803"/>
                    <a:pt x="32397" y="38029"/>
                  </a:cubicBezTo>
                  <a:cubicBezTo>
                    <a:pt x="32456" y="38255"/>
                    <a:pt x="32516" y="38505"/>
                    <a:pt x="32552" y="38755"/>
                  </a:cubicBezTo>
                  <a:cubicBezTo>
                    <a:pt x="32564" y="38886"/>
                    <a:pt x="32576" y="39017"/>
                    <a:pt x="32576" y="39160"/>
                  </a:cubicBezTo>
                  <a:cubicBezTo>
                    <a:pt x="32576" y="39303"/>
                    <a:pt x="32599" y="39410"/>
                    <a:pt x="32576" y="39577"/>
                  </a:cubicBezTo>
                  <a:cubicBezTo>
                    <a:pt x="32576" y="39874"/>
                    <a:pt x="32552" y="40172"/>
                    <a:pt x="32492" y="40446"/>
                  </a:cubicBezTo>
                  <a:cubicBezTo>
                    <a:pt x="32433" y="40743"/>
                    <a:pt x="32361" y="41029"/>
                    <a:pt x="32254" y="41303"/>
                  </a:cubicBezTo>
                  <a:cubicBezTo>
                    <a:pt x="32147" y="41565"/>
                    <a:pt x="32004" y="41815"/>
                    <a:pt x="31837" y="41982"/>
                  </a:cubicBezTo>
                  <a:cubicBezTo>
                    <a:pt x="31766" y="42077"/>
                    <a:pt x="31659" y="42136"/>
                    <a:pt x="31599" y="42160"/>
                  </a:cubicBezTo>
                  <a:cubicBezTo>
                    <a:pt x="31587" y="42160"/>
                    <a:pt x="31587" y="42184"/>
                    <a:pt x="31575" y="42184"/>
                  </a:cubicBezTo>
                  <a:cubicBezTo>
                    <a:pt x="31552" y="42196"/>
                    <a:pt x="31492" y="42196"/>
                    <a:pt x="31468" y="42196"/>
                  </a:cubicBezTo>
                  <a:cubicBezTo>
                    <a:pt x="31464" y="42200"/>
                    <a:pt x="31455" y="42201"/>
                    <a:pt x="31443" y="42201"/>
                  </a:cubicBezTo>
                  <a:cubicBezTo>
                    <a:pt x="31418" y="42201"/>
                    <a:pt x="31381" y="42196"/>
                    <a:pt x="31349" y="42196"/>
                  </a:cubicBezTo>
                  <a:cubicBezTo>
                    <a:pt x="31183" y="42184"/>
                    <a:pt x="30980" y="42041"/>
                    <a:pt x="30813" y="41863"/>
                  </a:cubicBezTo>
                  <a:cubicBezTo>
                    <a:pt x="30647" y="41684"/>
                    <a:pt x="30516" y="41482"/>
                    <a:pt x="30409" y="41267"/>
                  </a:cubicBezTo>
                  <a:cubicBezTo>
                    <a:pt x="30301" y="41065"/>
                    <a:pt x="30218" y="40851"/>
                    <a:pt x="30159" y="40672"/>
                  </a:cubicBezTo>
                  <a:cubicBezTo>
                    <a:pt x="30099" y="40481"/>
                    <a:pt x="30040" y="40315"/>
                    <a:pt x="30004" y="40184"/>
                  </a:cubicBezTo>
                  <a:cubicBezTo>
                    <a:pt x="29980" y="40053"/>
                    <a:pt x="29944" y="39934"/>
                    <a:pt x="29932" y="39862"/>
                  </a:cubicBezTo>
                  <a:cubicBezTo>
                    <a:pt x="29920" y="39779"/>
                    <a:pt x="29909" y="39743"/>
                    <a:pt x="29909" y="39743"/>
                  </a:cubicBezTo>
                  <a:cubicBezTo>
                    <a:pt x="29909" y="39743"/>
                    <a:pt x="29885" y="39779"/>
                    <a:pt x="29885" y="39862"/>
                  </a:cubicBezTo>
                  <a:cubicBezTo>
                    <a:pt x="29873" y="39934"/>
                    <a:pt x="29861" y="40053"/>
                    <a:pt x="29849" y="40196"/>
                  </a:cubicBezTo>
                  <a:cubicBezTo>
                    <a:pt x="29825" y="40350"/>
                    <a:pt x="29825" y="40529"/>
                    <a:pt x="29849" y="40755"/>
                  </a:cubicBezTo>
                  <a:cubicBezTo>
                    <a:pt x="29861" y="40958"/>
                    <a:pt x="29885" y="41196"/>
                    <a:pt x="29944" y="41470"/>
                  </a:cubicBezTo>
                  <a:cubicBezTo>
                    <a:pt x="29980" y="41565"/>
                    <a:pt x="30004" y="41684"/>
                    <a:pt x="30051" y="41803"/>
                  </a:cubicBezTo>
                  <a:cubicBezTo>
                    <a:pt x="29754" y="41243"/>
                    <a:pt x="29575" y="40529"/>
                    <a:pt x="29575" y="39755"/>
                  </a:cubicBezTo>
                  <a:cubicBezTo>
                    <a:pt x="29575" y="38041"/>
                    <a:pt x="30456" y="36588"/>
                    <a:pt x="31516" y="36588"/>
                  </a:cubicBezTo>
                  <a:close/>
                  <a:moveTo>
                    <a:pt x="6346" y="36612"/>
                  </a:moveTo>
                  <a:cubicBezTo>
                    <a:pt x="7382" y="36612"/>
                    <a:pt x="8275" y="38064"/>
                    <a:pt x="8275" y="39779"/>
                  </a:cubicBezTo>
                  <a:cubicBezTo>
                    <a:pt x="8251" y="40541"/>
                    <a:pt x="8072" y="41267"/>
                    <a:pt x="7775" y="41827"/>
                  </a:cubicBezTo>
                  <a:cubicBezTo>
                    <a:pt x="7822" y="41708"/>
                    <a:pt x="7846" y="41589"/>
                    <a:pt x="7882" y="41482"/>
                  </a:cubicBezTo>
                  <a:cubicBezTo>
                    <a:pt x="7942" y="41232"/>
                    <a:pt x="7977" y="40993"/>
                    <a:pt x="7977" y="40767"/>
                  </a:cubicBezTo>
                  <a:cubicBezTo>
                    <a:pt x="8001" y="40553"/>
                    <a:pt x="7977" y="40374"/>
                    <a:pt x="7977" y="40208"/>
                  </a:cubicBezTo>
                  <a:cubicBezTo>
                    <a:pt x="7965" y="40065"/>
                    <a:pt x="7953" y="39946"/>
                    <a:pt x="7942" y="39874"/>
                  </a:cubicBezTo>
                  <a:cubicBezTo>
                    <a:pt x="7918" y="39791"/>
                    <a:pt x="7918" y="39755"/>
                    <a:pt x="7918" y="39755"/>
                  </a:cubicBezTo>
                  <a:cubicBezTo>
                    <a:pt x="7918" y="39755"/>
                    <a:pt x="7906" y="39791"/>
                    <a:pt x="7894" y="39874"/>
                  </a:cubicBezTo>
                  <a:cubicBezTo>
                    <a:pt x="7882" y="39946"/>
                    <a:pt x="7846" y="40065"/>
                    <a:pt x="7822" y="40196"/>
                  </a:cubicBezTo>
                  <a:cubicBezTo>
                    <a:pt x="7787" y="40327"/>
                    <a:pt x="7727" y="40505"/>
                    <a:pt x="7668" y="40696"/>
                  </a:cubicBezTo>
                  <a:cubicBezTo>
                    <a:pt x="7608" y="40886"/>
                    <a:pt x="7525" y="41077"/>
                    <a:pt x="7418" y="41291"/>
                  </a:cubicBezTo>
                  <a:cubicBezTo>
                    <a:pt x="7310" y="41493"/>
                    <a:pt x="7180" y="41708"/>
                    <a:pt x="7013" y="41886"/>
                  </a:cubicBezTo>
                  <a:cubicBezTo>
                    <a:pt x="6846" y="42053"/>
                    <a:pt x="6656" y="42196"/>
                    <a:pt x="6477" y="42208"/>
                  </a:cubicBezTo>
                  <a:lnTo>
                    <a:pt x="6358" y="42208"/>
                  </a:lnTo>
                  <a:cubicBezTo>
                    <a:pt x="6334" y="42208"/>
                    <a:pt x="6275" y="42196"/>
                    <a:pt x="6251" y="42196"/>
                  </a:cubicBezTo>
                  <a:cubicBezTo>
                    <a:pt x="6239" y="42172"/>
                    <a:pt x="6239" y="42172"/>
                    <a:pt x="6227" y="42172"/>
                  </a:cubicBezTo>
                  <a:cubicBezTo>
                    <a:pt x="6156" y="42136"/>
                    <a:pt x="6060" y="42089"/>
                    <a:pt x="5989" y="41994"/>
                  </a:cubicBezTo>
                  <a:cubicBezTo>
                    <a:pt x="5822" y="41839"/>
                    <a:pt x="5679" y="41577"/>
                    <a:pt x="5572" y="41315"/>
                  </a:cubicBezTo>
                  <a:cubicBezTo>
                    <a:pt x="5465" y="41041"/>
                    <a:pt x="5394" y="40743"/>
                    <a:pt x="5334" y="40470"/>
                  </a:cubicBezTo>
                  <a:cubicBezTo>
                    <a:pt x="5286" y="40172"/>
                    <a:pt x="5263" y="39874"/>
                    <a:pt x="5239" y="39588"/>
                  </a:cubicBezTo>
                  <a:cubicBezTo>
                    <a:pt x="5227" y="39422"/>
                    <a:pt x="5239" y="39303"/>
                    <a:pt x="5239" y="39172"/>
                  </a:cubicBezTo>
                  <a:cubicBezTo>
                    <a:pt x="5239" y="39041"/>
                    <a:pt x="5263" y="38886"/>
                    <a:pt x="5275" y="38767"/>
                  </a:cubicBezTo>
                  <a:cubicBezTo>
                    <a:pt x="5322" y="38505"/>
                    <a:pt x="5358" y="38267"/>
                    <a:pt x="5417" y="38041"/>
                  </a:cubicBezTo>
                  <a:cubicBezTo>
                    <a:pt x="5501" y="37814"/>
                    <a:pt x="5572" y="37624"/>
                    <a:pt x="5679" y="37457"/>
                  </a:cubicBezTo>
                  <a:cubicBezTo>
                    <a:pt x="5763" y="37291"/>
                    <a:pt x="5882" y="37183"/>
                    <a:pt x="5989" y="37088"/>
                  </a:cubicBezTo>
                  <a:cubicBezTo>
                    <a:pt x="6096" y="36993"/>
                    <a:pt x="6191" y="36957"/>
                    <a:pt x="6275" y="36922"/>
                  </a:cubicBezTo>
                  <a:cubicBezTo>
                    <a:pt x="6346" y="36898"/>
                    <a:pt x="6394" y="36898"/>
                    <a:pt x="6394" y="36898"/>
                  </a:cubicBezTo>
                  <a:cubicBezTo>
                    <a:pt x="6394" y="36898"/>
                    <a:pt x="6346" y="36898"/>
                    <a:pt x="6275" y="36874"/>
                  </a:cubicBezTo>
                  <a:cubicBezTo>
                    <a:pt x="6191" y="36874"/>
                    <a:pt x="6060" y="36874"/>
                    <a:pt x="5917" y="36933"/>
                  </a:cubicBezTo>
                  <a:cubicBezTo>
                    <a:pt x="5763" y="36993"/>
                    <a:pt x="5584" y="37088"/>
                    <a:pt x="5441" y="37255"/>
                  </a:cubicBezTo>
                  <a:cubicBezTo>
                    <a:pt x="5275" y="37398"/>
                    <a:pt x="5120" y="37588"/>
                    <a:pt x="4989" y="37826"/>
                  </a:cubicBezTo>
                  <a:cubicBezTo>
                    <a:pt x="4858" y="38064"/>
                    <a:pt x="4739" y="38338"/>
                    <a:pt x="4667" y="38636"/>
                  </a:cubicBezTo>
                  <a:cubicBezTo>
                    <a:pt x="4620" y="38779"/>
                    <a:pt x="4584" y="38934"/>
                    <a:pt x="4560" y="39100"/>
                  </a:cubicBezTo>
                  <a:cubicBezTo>
                    <a:pt x="4524" y="39243"/>
                    <a:pt x="4501" y="39434"/>
                    <a:pt x="4501" y="39588"/>
                  </a:cubicBezTo>
                  <a:cubicBezTo>
                    <a:pt x="4453" y="40148"/>
                    <a:pt x="4501" y="40779"/>
                    <a:pt x="4691" y="41386"/>
                  </a:cubicBezTo>
                  <a:cubicBezTo>
                    <a:pt x="4513" y="40910"/>
                    <a:pt x="4405" y="40362"/>
                    <a:pt x="4405" y="39779"/>
                  </a:cubicBezTo>
                  <a:cubicBezTo>
                    <a:pt x="4405" y="38064"/>
                    <a:pt x="5286" y="36612"/>
                    <a:pt x="6346" y="36612"/>
                  </a:cubicBezTo>
                  <a:close/>
                  <a:moveTo>
                    <a:pt x="29647" y="42375"/>
                  </a:moveTo>
                  <a:cubicBezTo>
                    <a:pt x="29647" y="42375"/>
                    <a:pt x="29670" y="42386"/>
                    <a:pt x="29670" y="42398"/>
                  </a:cubicBezTo>
                  <a:lnTo>
                    <a:pt x="29647" y="42386"/>
                  </a:lnTo>
                  <a:lnTo>
                    <a:pt x="29647" y="42375"/>
                  </a:lnTo>
                  <a:close/>
                  <a:moveTo>
                    <a:pt x="4393" y="37350"/>
                  </a:moveTo>
                  <a:lnTo>
                    <a:pt x="4393" y="37350"/>
                  </a:lnTo>
                  <a:cubicBezTo>
                    <a:pt x="4036" y="38005"/>
                    <a:pt x="3810" y="38838"/>
                    <a:pt x="3810" y="39767"/>
                  </a:cubicBezTo>
                  <a:cubicBezTo>
                    <a:pt x="3810" y="40827"/>
                    <a:pt x="4096" y="41755"/>
                    <a:pt x="4548" y="42446"/>
                  </a:cubicBezTo>
                  <a:cubicBezTo>
                    <a:pt x="3858" y="43184"/>
                    <a:pt x="3453" y="44065"/>
                    <a:pt x="3155" y="44875"/>
                  </a:cubicBezTo>
                  <a:cubicBezTo>
                    <a:pt x="2203" y="45113"/>
                    <a:pt x="1643" y="45184"/>
                    <a:pt x="1643" y="45184"/>
                  </a:cubicBezTo>
                  <a:cubicBezTo>
                    <a:pt x="1643" y="45184"/>
                    <a:pt x="2191" y="44208"/>
                    <a:pt x="2286" y="42791"/>
                  </a:cubicBezTo>
                  <a:cubicBezTo>
                    <a:pt x="2465" y="42577"/>
                    <a:pt x="2703" y="42267"/>
                    <a:pt x="2905" y="41946"/>
                  </a:cubicBezTo>
                  <a:cubicBezTo>
                    <a:pt x="3310" y="41363"/>
                    <a:pt x="3619" y="40732"/>
                    <a:pt x="3620" y="40731"/>
                  </a:cubicBezTo>
                  <a:lnTo>
                    <a:pt x="3620" y="40731"/>
                  </a:lnTo>
                  <a:cubicBezTo>
                    <a:pt x="3619" y="40732"/>
                    <a:pt x="3131" y="41232"/>
                    <a:pt x="2596" y="41648"/>
                  </a:cubicBezTo>
                  <a:cubicBezTo>
                    <a:pt x="2500" y="41720"/>
                    <a:pt x="2417" y="41779"/>
                    <a:pt x="2322" y="41851"/>
                  </a:cubicBezTo>
                  <a:cubicBezTo>
                    <a:pt x="2381" y="40970"/>
                    <a:pt x="2560" y="39993"/>
                    <a:pt x="2703" y="39303"/>
                  </a:cubicBezTo>
                  <a:cubicBezTo>
                    <a:pt x="3119" y="38707"/>
                    <a:pt x="3691" y="37934"/>
                    <a:pt x="4393" y="37350"/>
                  </a:cubicBezTo>
                  <a:close/>
                  <a:moveTo>
                    <a:pt x="34314" y="41017"/>
                  </a:moveTo>
                  <a:cubicBezTo>
                    <a:pt x="34445" y="41255"/>
                    <a:pt x="34635" y="41601"/>
                    <a:pt x="34873" y="41946"/>
                  </a:cubicBezTo>
                  <a:cubicBezTo>
                    <a:pt x="35100" y="42279"/>
                    <a:pt x="35350" y="42601"/>
                    <a:pt x="35516" y="42815"/>
                  </a:cubicBezTo>
                  <a:cubicBezTo>
                    <a:pt x="35624" y="44220"/>
                    <a:pt x="36171" y="45184"/>
                    <a:pt x="36171" y="45184"/>
                  </a:cubicBezTo>
                  <a:cubicBezTo>
                    <a:pt x="36171" y="45184"/>
                    <a:pt x="35600" y="45113"/>
                    <a:pt x="34635" y="44875"/>
                  </a:cubicBezTo>
                  <a:cubicBezTo>
                    <a:pt x="34397" y="44244"/>
                    <a:pt x="34111" y="43577"/>
                    <a:pt x="33671" y="42958"/>
                  </a:cubicBezTo>
                  <a:cubicBezTo>
                    <a:pt x="34016" y="42482"/>
                    <a:pt x="34219" y="41779"/>
                    <a:pt x="34314" y="41017"/>
                  </a:cubicBezTo>
                  <a:close/>
                  <a:moveTo>
                    <a:pt x="4498" y="43467"/>
                  </a:moveTo>
                  <a:cubicBezTo>
                    <a:pt x="4303" y="43890"/>
                    <a:pt x="4088" y="44461"/>
                    <a:pt x="3917" y="45053"/>
                  </a:cubicBezTo>
                  <a:cubicBezTo>
                    <a:pt x="3739" y="45661"/>
                    <a:pt x="3631" y="46292"/>
                    <a:pt x="3572" y="46744"/>
                  </a:cubicBezTo>
                  <a:cubicBezTo>
                    <a:pt x="3512" y="47208"/>
                    <a:pt x="3500" y="47518"/>
                    <a:pt x="3500" y="47518"/>
                  </a:cubicBezTo>
                  <a:lnTo>
                    <a:pt x="3727" y="46780"/>
                  </a:lnTo>
                  <a:cubicBezTo>
                    <a:pt x="3858" y="46327"/>
                    <a:pt x="4072" y="45756"/>
                    <a:pt x="4334" y="45220"/>
                  </a:cubicBezTo>
                  <a:cubicBezTo>
                    <a:pt x="4560" y="44756"/>
                    <a:pt x="4822" y="44303"/>
                    <a:pt x="5048" y="43946"/>
                  </a:cubicBezTo>
                  <a:lnTo>
                    <a:pt x="5048" y="43946"/>
                  </a:lnTo>
                  <a:cubicBezTo>
                    <a:pt x="4584" y="46208"/>
                    <a:pt x="4262" y="49209"/>
                    <a:pt x="4191" y="49959"/>
                  </a:cubicBezTo>
                  <a:cubicBezTo>
                    <a:pt x="3441" y="49816"/>
                    <a:pt x="2881" y="49697"/>
                    <a:pt x="2560" y="49625"/>
                  </a:cubicBezTo>
                  <a:cubicBezTo>
                    <a:pt x="2893" y="48149"/>
                    <a:pt x="3310" y="46506"/>
                    <a:pt x="3548" y="45554"/>
                  </a:cubicBezTo>
                  <a:cubicBezTo>
                    <a:pt x="3776" y="44893"/>
                    <a:pt x="4058" y="44135"/>
                    <a:pt x="4498" y="43467"/>
                  </a:cubicBezTo>
                  <a:close/>
                  <a:moveTo>
                    <a:pt x="33338" y="43910"/>
                  </a:moveTo>
                  <a:lnTo>
                    <a:pt x="33338" y="43910"/>
                  </a:lnTo>
                  <a:cubicBezTo>
                    <a:pt x="33980" y="45696"/>
                    <a:pt x="34576" y="48292"/>
                    <a:pt x="34731" y="49721"/>
                  </a:cubicBezTo>
                  <a:cubicBezTo>
                    <a:pt x="34433" y="49780"/>
                    <a:pt x="34040" y="49875"/>
                    <a:pt x="33599" y="49959"/>
                  </a:cubicBezTo>
                  <a:cubicBezTo>
                    <a:pt x="33540" y="49244"/>
                    <a:pt x="33254" y="46530"/>
                    <a:pt x="32826" y="44327"/>
                  </a:cubicBezTo>
                  <a:lnTo>
                    <a:pt x="32826" y="44327"/>
                  </a:lnTo>
                  <a:cubicBezTo>
                    <a:pt x="32909" y="44577"/>
                    <a:pt x="33004" y="44827"/>
                    <a:pt x="33076" y="45101"/>
                  </a:cubicBezTo>
                  <a:cubicBezTo>
                    <a:pt x="33421" y="46196"/>
                    <a:pt x="33635" y="47339"/>
                    <a:pt x="33635" y="47339"/>
                  </a:cubicBezTo>
                  <a:cubicBezTo>
                    <a:pt x="33635" y="47339"/>
                    <a:pt x="33635" y="46185"/>
                    <a:pt x="33492" y="45006"/>
                  </a:cubicBezTo>
                  <a:cubicBezTo>
                    <a:pt x="33445" y="44625"/>
                    <a:pt x="33397" y="44244"/>
                    <a:pt x="33338" y="43910"/>
                  </a:cubicBezTo>
                  <a:close/>
                  <a:moveTo>
                    <a:pt x="5536" y="44506"/>
                  </a:moveTo>
                  <a:lnTo>
                    <a:pt x="5560" y="46089"/>
                  </a:lnTo>
                  <a:lnTo>
                    <a:pt x="6001" y="44601"/>
                  </a:lnTo>
                  <a:lnTo>
                    <a:pt x="6001" y="44601"/>
                  </a:lnTo>
                  <a:cubicBezTo>
                    <a:pt x="5977" y="46256"/>
                    <a:pt x="5941" y="48923"/>
                    <a:pt x="6013" y="50256"/>
                  </a:cubicBezTo>
                  <a:cubicBezTo>
                    <a:pt x="5572" y="50185"/>
                    <a:pt x="5155" y="50126"/>
                    <a:pt x="4763" y="50054"/>
                  </a:cubicBezTo>
                  <a:cubicBezTo>
                    <a:pt x="4822" y="49459"/>
                    <a:pt x="5120" y="46720"/>
                    <a:pt x="5536" y="44506"/>
                  </a:cubicBezTo>
                  <a:close/>
                  <a:moveTo>
                    <a:pt x="32254" y="44446"/>
                  </a:moveTo>
                  <a:cubicBezTo>
                    <a:pt x="32683" y="46661"/>
                    <a:pt x="32980" y="49459"/>
                    <a:pt x="33040" y="50066"/>
                  </a:cubicBezTo>
                  <a:cubicBezTo>
                    <a:pt x="32659" y="50137"/>
                    <a:pt x="32242" y="50197"/>
                    <a:pt x="31790" y="50280"/>
                  </a:cubicBezTo>
                  <a:cubicBezTo>
                    <a:pt x="31849" y="49054"/>
                    <a:pt x="31837" y="46720"/>
                    <a:pt x="31814" y="45065"/>
                  </a:cubicBezTo>
                  <a:lnTo>
                    <a:pt x="31814" y="45065"/>
                  </a:lnTo>
                  <a:lnTo>
                    <a:pt x="32183" y="46661"/>
                  </a:lnTo>
                  <a:lnTo>
                    <a:pt x="32254" y="44446"/>
                  </a:lnTo>
                  <a:close/>
                  <a:moveTo>
                    <a:pt x="6584" y="44541"/>
                  </a:moveTo>
                  <a:lnTo>
                    <a:pt x="7227" y="47756"/>
                  </a:lnTo>
                  <a:lnTo>
                    <a:pt x="7203" y="45220"/>
                  </a:lnTo>
                  <a:lnTo>
                    <a:pt x="7203" y="45220"/>
                  </a:lnTo>
                  <a:cubicBezTo>
                    <a:pt x="7430" y="46839"/>
                    <a:pt x="7763" y="49006"/>
                    <a:pt x="8096" y="50554"/>
                  </a:cubicBezTo>
                  <a:cubicBezTo>
                    <a:pt x="7584" y="50495"/>
                    <a:pt x="7072" y="50435"/>
                    <a:pt x="6596" y="50364"/>
                  </a:cubicBezTo>
                  <a:cubicBezTo>
                    <a:pt x="6513" y="49102"/>
                    <a:pt x="6537" y="46220"/>
                    <a:pt x="6584" y="44541"/>
                  </a:cubicBezTo>
                  <a:close/>
                  <a:moveTo>
                    <a:pt x="30706" y="44363"/>
                  </a:moveTo>
                  <a:lnTo>
                    <a:pt x="30932" y="46363"/>
                  </a:lnTo>
                  <a:lnTo>
                    <a:pt x="31218" y="44565"/>
                  </a:lnTo>
                  <a:lnTo>
                    <a:pt x="31218" y="44565"/>
                  </a:lnTo>
                  <a:cubicBezTo>
                    <a:pt x="31242" y="46244"/>
                    <a:pt x="31290" y="49102"/>
                    <a:pt x="31194" y="50364"/>
                  </a:cubicBezTo>
                  <a:cubicBezTo>
                    <a:pt x="30718" y="50435"/>
                    <a:pt x="30218" y="50495"/>
                    <a:pt x="29694" y="50554"/>
                  </a:cubicBezTo>
                  <a:cubicBezTo>
                    <a:pt x="30099" y="48709"/>
                    <a:pt x="30480" y="45994"/>
                    <a:pt x="30706" y="44363"/>
                  </a:cubicBezTo>
                  <a:close/>
                  <a:moveTo>
                    <a:pt x="29504" y="43279"/>
                  </a:moveTo>
                  <a:lnTo>
                    <a:pt x="29039" y="47613"/>
                  </a:lnTo>
                  <a:lnTo>
                    <a:pt x="30242" y="43315"/>
                  </a:lnTo>
                  <a:lnTo>
                    <a:pt x="30242" y="43315"/>
                  </a:lnTo>
                  <a:cubicBezTo>
                    <a:pt x="30099" y="44541"/>
                    <a:pt x="29587" y="48375"/>
                    <a:pt x="29075" y="50614"/>
                  </a:cubicBezTo>
                  <a:cubicBezTo>
                    <a:pt x="28563" y="50661"/>
                    <a:pt x="28039" y="50709"/>
                    <a:pt x="27503" y="50757"/>
                  </a:cubicBezTo>
                  <a:cubicBezTo>
                    <a:pt x="28385" y="48459"/>
                    <a:pt x="29099" y="45815"/>
                    <a:pt x="29504" y="43279"/>
                  </a:cubicBezTo>
                  <a:close/>
                  <a:moveTo>
                    <a:pt x="8668" y="43827"/>
                  </a:moveTo>
                  <a:lnTo>
                    <a:pt x="9608" y="46185"/>
                  </a:lnTo>
                  <a:lnTo>
                    <a:pt x="9204" y="44041"/>
                  </a:lnTo>
                  <a:lnTo>
                    <a:pt x="9204" y="44041"/>
                  </a:lnTo>
                  <a:cubicBezTo>
                    <a:pt x="9799" y="46423"/>
                    <a:pt x="10561" y="48804"/>
                    <a:pt x="11311" y="50816"/>
                  </a:cubicBezTo>
                  <a:cubicBezTo>
                    <a:pt x="10418" y="50780"/>
                    <a:pt x="9549" y="50721"/>
                    <a:pt x="8715" y="50637"/>
                  </a:cubicBezTo>
                  <a:cubicBezTo>
                    <a:pt x="8334" y="49030"/>
                    <a:pt x="7977" y="46649"/>
                    <a:pt x="7763" y="44946"/>
                  </a:cubicBezTo>
                  <a:lnTo>
                    <a:pt x="7763" y="44946"/>
                  </a:lnTo>
                  <a:lnTo>
                    <a:pt x="8561" y="47732"/>
                  </a:lnTo>
                  <a:lnTo>
                    <a:pt x="8144" y="43922"/>
                  </a:lnTo>
                  <a:lnTo>
                    <a:pt x="9085" y="46030"/>
                  </a:lnTo>
                  <a:lnTo>
                    <a:pt x="8668" y="43827"/>
                  </a:lnTo>
                  <a:close/>
                  <a:moveTo>
                    <a:pt x="34790" y="50292"/>
                  </a:moveTo>
                  <a:cubicBezTo>
                    <a:pt x="34862" y="51078"/>
                    <a:pt x="34969" y="51840"/>
                    <a:pt x="34969" y="52483"/>
                  </a:cubicBezTo>
                  <a:cubicBezTo>
                    <a:pt x="34707" y="52519"/>
                    <a:pt x="34326" y="52578"/>
                    <a:pt x="33861" y="52673"/>
                  </a:cubicBezTo>
                  <a:cubicBezTo>
                    <a:pt x="33445" y="52745"/>
                    <a:pt x="32957" y="52852"/>
                    <a:pt x="32433" y="52935"/>
                  </a:cubicBezTo>
                  <a:cubicBezTo>
                    <a:pt x="32183" y="52995"/>
                    <a:pt x="31897" y="53031"/>
                    <a:pt x="31635" y="53090"/>
                  </a:cubicBezTo>
                  <a:cubicBezTo>
                    <a:pt x="31361" y="53150"/>
                    <a:pt x="31075" y="53197"/>
                    <a:pt x="30802" y="53257"/>
                  </a:cubicBezTo>
                  <a:cubicBezTo>
                    <a:pt x="30516" y="53316"/>
                    <a:pt x="30242" y="53352"/>
                    <a:pt x="29968" y="53400"/>
                  </a:cubicBezTo>
                  <a:cubicBezTo>
                    <a:pt x="29694" y="53447"/>
                    <a:pt x="29432" y="53507"/>
                    <a:pt x="29158" y="53554"/>
                  </a:cubicBezTo>
                  <a:cubicBezTo>
                    <a:pt x="28897" y="53590"/>
                    <a:pt x="28658" y="53650"/>
                    <a:pt x="28396" y="53685"/>
                  </a:cubicBezTo>
                  <a:cubicBezTo>
                    <a:pt x="28158" y="53733"/>
                    <a:pt x="27944" y="53769"/>
                    <a:pt x="27718" y="53816"/>
                  </a:cubicBezTo>
                  <a:cubicBezTo>
                    <a:pt x="26872" y="53983"/>
                    <a:pt x="26301" y="54114"/>
                    <a:pt x="26301" y="54114"/>
                  </a:cubicBezTo>
                  <a:cubicBezTo>
                    <a:pt x="26301" y="54114"/>
                    <a:pt x="26896" y="54293"/>
                    <a:pt x="27777" y="54340"/>
                  </a:cubicBezTo>
                  <a:cubicBezTo>
                    <a:pt x="27937" y="54349"/>
                    <a:pt x="28103" y="54357"/>
                    <a:pt x="28271" y="54357"/>
                  </a:cubicBezTo>
                  <a:cubicBezTo>
                    <a:pt x="28340" y="54357"/>
                    <a:pt x="28410" y="54356"/>
                    <a:pt x="28480" y="54352"/>
                  </a:cubicBezTo>
                  <a:cubicBezTo>
                    <a:pt x="28730" y="54352"/>
                    <a:pt x="28992" y="54352"/>
                    <a:pt x="29266" y="54328"/>
                  </a:cubicBezTo>
                  <a:cubicBezTo>
                    <a:pt x="29528" y="54293"/>
                    <a:pt x="29813" y="54293"/>
                    <a:pt x="30099" y="54245"/>
                  </a:cubicBezTo>
                  <a:cubicBezTo>
                    <a:pt x="30385" y="54221"/>
                    <a:pt x="30659" y="54162"/>
                    <a:pt x="30956" y="54114"/>
                  </a:cubicBezTo>
                  <a:cubicBezTo>
                    <a:pt x="31242" y="54055"/>
                    <a:pt x="31528" y="53995"/>
                    <a:pt x="31814" y="53924"/>
                  </a:cubicBezTo>
                  <a:cubicBezTo>
                    <a:pt x="32087" y="53864"/>
                    <a:pt x="32361" y="53769"/>
                    <a:pt x="32611" y="53685"/>
                  </a:cubicBezTo>
                  <a:cubicBezTo>
                    <a:pt x="33135" y="53519"/>
                    <a:pt x="33611" y="53328"/>
                    <a:pt x="34016" y="53150"/>
                  </a:cubicBezTo>
                  <a:cubicBezTo>
                    <a:pt x="34409" y="52971"/>
                    <a:pt x="34742" y="52781"/>
                    <a:pt x="34969" y="52638"/>
                  </a:cubicBezTo>
                  <a:lnTo>
                    <a:pt x="34969" y="52638"/>
                  </a:lnTo>
                  <a:cubicBezTo>
                    <a:pt x="34945" y="52923"/>
                    <a:pt x="34909" y="53173"/>
                    <a:pt x="34814" y="53400"/>
                  </a:cubicBezTo>
                  <a:cubicBezTo>
                    <a:pt x="32909" y="54233"/>
                    <a:pt x="28754" y="54948"/>
                    <a:pt x="27480" y="54948"/>
                  </a:cubicBezTo>
                  <a:cubicBezTo>
                    <a:pt x="26789" y="54948"/>
                    <a:pt x="26158" y="54828"/>
                    <a:pt x="25634" y="54686"/>
                  </a:cubicBezTo>
                  <a:cubicBezTo>
                    <a:pt x="26194" y="53757"/>
                    <a:pt x="26765" y="52614"/>
                    <a:pt x="27289" y="51328"/>
                  </a:cubicBezTo>
                  <a:cubicBezTo>
                    <a:pt x="30480" y="51149"/>
                    <a:pt x="33385" y="50602"/>
                    <a:pt x="34790" y="50292"/>
                  </a:cubicBezTo>
                  <a:close/>
                  <a:moveTo>
                    <a:pt x="2429" y="50185"/>
                  </a:moveTo>
                  <a:cubicBezTo>
                    <a:pt x="3512" y="50435"/>
                    <a:pt x="7406" y="51269"/>
                    <a:pt x="11537" y="51388"/>
                  </a:cubicBezTo>
                  <a:cubicBezTo>
                    <a:pt x="12013" y="52602"/>
                    <a:pt x="12490" y="53638"/>
                    <a:pt x="12918" y="54447"/>
                  </a:cubicBezTo>
                  <a:cubicBezTo>
                    <a:pt x="12359" y="54662"/>
                    <a:pt x="11394" y="54983"/>
                    <a:pt x="10323" y="54983"/>
                  </a:cubicBezTo>
                  <a:cubicBezTo>
                    <a:pt x="8632" y="54983"/>
                    <a:pt x="2000" y="53745"/>
                    <a:pt x="2000" y="52638"/>
                  </a:cubicBezTo>
                  <a:cubicBezTo>
                    <a:pt x="2000" y="52281"/>
                    <a:pt x="2179" y="51316"/>
                    <a:pt x="2429" y="50185"/>
                  </a:cubicBezTo>
                  <a:close/>
                  <a:moveTo>
                    <a:pt x="18860" y="27861"/>
                  </a:moveTo>
                  <a:cubicBezTo>
                    <a:pt x="22193" y="27861"/>
                    <a:pt x="26587" y="29397"/>
                    <a:pt x="28373" y="32731"/>
                  </a:cubicBezTo>
                  <a:cubicBezTo>
                    <a:pt x="27849" y="31909"/>
                    <a:pt x="27134" y="31266"/>
                    <a:pt x="26432" y="30766"/>
                  </a:cubicBezTo>
                  <a:cubicBezTo>
                    <a:pt x="25801" y="30290"/>
                    <a:pt x="25110" y="29944"/>
                    <a:pt x="24467" y="29694"/>
                  </a:cubicBezTo>
                  <a:cubicBezTo>
                    <a:pt x="24432" y="29659"/>
                    <a:pt x="24372" y="29635"/>
                    <a:pt x="24325" y="29599"/>
                  </a:cubicBezTo>
                  <a:cubicBezTo>
                    <a:pt x="23836" y="29337"/>
                    <a:pt x="23301" y="29087"/>
                    <a:pt x="22717" y="28885"/>
                  </a:cubicBezTo>
                  <a:cubicBezTo>
                    <a:pt x="22134" y="28694"/>
                    <a:pt x="21527" y="28528"/>
                    <a:pt x="20884" y="28432"/>
                  </a:cubicBezTo>
                  <a:cubicBezTo>
                    <a:pt x="20562" y="28385"/>
                    <a:pt x="20229" y="28337"/>
                    <a:pt x="19919" y="28313"/>
                  </a:cubicBezTo>
                  <a:lnTo>
                    <a:pt x="18979" y="28266"/>
                  </a:lnTo>
                  <a:cubicBezTo>
                    <a:pt x="18300" y="28278"/>
                    <a:pt x="17669" y="28289"/>
                    <a:pt x="17026" y="28409"/>
                  </a:cubicBezTo>
                  <a:cubicBezTo>
                    <a:pt x="16871" y="28444"/>
                    <a:pt x="16716" y="28444"/>
                    <a:pt x="16550" y="28492"/>
                  </a:cubicBezTo>
                  <a:cubicBezTo>
                    <a:pt x="16407" y="28516"/>
                    <a:pt x="16240" y="28563"/>
                    <a:pt x="16097" y="28587"/>
                  </a:cubicBezTo>
                  <a:cubicBezTo>
                    <a:pt x="15943" y="28623"/>
                    <a:pt x="15800" y="28670"/>
                    <a:pt x="15633" y="28694"/>
                  </a:cubicBezTo>
                  <a:cubicBezTo>
                    <a:pt x="15478" y="28742"/>
                    <a:pt x="15335" y="28801"/>
                    <a:pt x="15181" y="28849"/>
                  </a:cubicBezTo>
                  <a:cubicBezTo>
                    <a:pt x="15038" y="28885"/>
                    <a:pt x="14907" y="28932"/>
                    <a:pt x="14752" y="28992"/>
                  </a:cubicBezTo>
                  <a:cubicBezTo>
                    <a:pt x="14621" y="29051"/>
                    <a:pt x="14490" y="29111"/>
                    <a:pt x="14335" y="29171"/>
                  </a:cubicBezTo>
                  <a:lnTo>
                    <a:pt x="13930" y="29349"/>
                  </a:lnTo>
                  <a:cubicBezTo>
                    <a:pt x="13811" y="29421"/>
                    <a:pt x="13680" y="29480"/>
                    <a:pt x="13561" y="29563"/>
                  </a:cubicBezTo>
                  <a:cubicBezTo>
                    <a:pt x="13442" y="29635"/>
                    <a:pt x="13323" y="29694"/>
                    <a:pt x="13204" y="29754"/>
                  </a:cubicBezTo>
                  <a:cubicBezTo>
                    <a:pt x="13085" y="29825"/>
                    <a:pt x="12978" y="29897"/>
                    <a:pt x="12859" y="29980"/>
                  </a:cubicBezTo>
                  <a:cubicBezTo>
                    <a:pt x="12644" y="30111"/>
                    <a:pt x="12442" y="30278"/>
                    <a:pt x="12252" y="30421"/>
                  </a:cubicBezTo>
                  <a:cubicBezTo>
                    <a:pt x="11871" y="30718"/>
                    <a:pt x="11549" y="31028"/>
                    <a:pt x="11275" y="31314"/>
                  </a:cubicBezTo>
                  <a:cubicBezTo>
                    <a:pt x="11001" y="31599"/>
                    <a:pt x="10799" y="31861"/>
                    <a:pt x="10632" y="32088"/>
                  </a:cubicBezTo>
                  <a:cubicBezTo>
                    <a:pt x="10466" y="32314"/>
                    <a:pt x="10347" y="32504"/>
                    <a:pt x="10275" y="32623"/>
                  </a:cubicBezTo>
                  <a:cubicBezTo>
                    <a:pt x="10204" y="32754"/>
                    <a:pt x="10168" y="32838"/>
                    <a:pt x="10168" y="32838"/>
                  </a:cubicBezTo>
                  <a:cubicBezTo>
                    <a:pt x="10168" y="32838"/>
                    <a:pt x="10216" y="32778"/>
                    <a:pt x="10323" y="32659"/>
                  </a:cubicBezTo>
                  <a:cubicBezTo>
                    <a:pt x="10418" y="32552"/>
                    <a:pt x="10573" y="32385"/>
                    <a:pt x="10763" y="32195"/>
                  </a:cubicBezTo>
                  <a:cubicBezTo>
                    <a:pt x="10954" y="32004"/>
                    <a:pt x="11216" y="31790"/>
                    <a:pt x="11513" y="31552"/>
                  </a:cubicBezTo>
                  <a:cubicBezTo>
                    <a:pt x="11656" y="31433"/>
                    <a:pt x="11811" y="31314"/>
                    <a:pt x="11990" y="31195"/>
                  </a:cubicBezTo>
                  <a:cubicBezTo>
                    <a:pt x="12168" y="31076"/>
                    <a:pt x="12347" y="30945"/>
                    <a:pt x="12537" y="30826"/>
                  </a:cubicBezTo>
                  <a:cubicBezTo>
                    <a:pt x="12728" y="30706"/>
                    <a:pt x="12942" y="30587"/>
                    <a:pt x="13156" y="30468"/>
                  </a:cubicBezTo>
                  <a:cubicBezTo>
                    <a:pt x="13264" y="30409"/>
                    <a:pt x="13383" y="30349"/>
                    <a:pt x="13490" y="30290"/>
                  </a:cubicBezTo>
                  <a:cubicBezTo>
                    <a:pt x="13609" y="30230"/>
                    <a:pt x="13728" y="30183"/>
                    <a:pt x="13847" y="30123"/>
                  </a:cubicBezTo>
                  <a:cubicBezTo>
                    <a:pt x="13966" y="30064"/>
                    <a:pt x="14085" y="30016"/>
                    <a:pt x="14204" y="29956"/>
                  </a:cubicBezTo>
                  <a:cubicBezTo>
                    <a:pt x="14335" y="29921"/>
                    <a:pt x="14454" y="29873"/>
                    <a:pt x="14585" y="29825"/>
                  </a:cubicBezTo>
                  <a:cubicBezTo>
                    <a:pt x="14728" y="29778"/>
                    <a:pt x="14847" y="29742"/>
                    <a:pt x="14978" y="29694"/>
                  </a:cubicBezTo>
                  <a:cubicBezTo>
                    <a:pt x="15109" y="29659"/>
                    <a:pt x="15240" y="29623"/>
                    <a:pt x="15383" y="29575"/>
                  </a:cubicBezTo>
                  <a:cubicBezTo>
                    <a:pt x="15514" y="29528"/>
                    <a:pt x="15657" y="29492"/>
                    <a:pt x="15800" y="29456"/>
                  </a:cubicBezTo>
                  <a:cubicBezTo>
                    <a:pt x="15943" y="29421"/>
                    <a:pt x="16073" y="29397"/>
                    <a:pt x="16228" y="29373"/>
                  </a:cubicBezTo>
                  <a:cubicBezTo>
                    <a:pt x="16514" y="29313"/>
                    <a:pt x="16812" y="29254"/>
                    <a:pt x="17109" y="29242"/>
                  </a:cubicBezTo>
                  <a:cubicBezTo>
                    <a:pt x="17288" y="29218"/>
                    <a:pt x="17478" y="29194"/>
                    <a:pt x="17669" y="29182"/>
                  </a:cubicBezTo>
                  <a:lnTo>
                    <a:pt x="17669" y="32564"/>
                  </a:lnTo>
                  <a:lnTo>
                    <a:pt x="18252" y="32564"/>
                  </a:lnTo>
                  <a:lnTo>
                    <a:pt x="18252" y="29171"/>
                  </a:lnTo>
                  <a:cubicBezTo>
                    <a:pt x="18479" y="29171"/>
                    <a:pt x="18681" y="29159"/>
                    <a:pt x="18907" y="29159"/>
                  </a:cubicBezTo>
                  <a:cubicBezTo>
                    <a:pt x="19074" y="29159"/>
                    <a:pt x="19217" y="29171"/>
                    <a:pt x="19383" y="29171"/>
                  </a:cubicBezTo>
                  <a:lnTo>
                    <a:pt x="19383" y="32564"/>
                  </a:lnTo>
                  <a:lnTo>
                    <a:pt x="19967" y="32564"/>
                  </a:lnTo>
                  <a:lnTo>
                    <a:pt x="19967" y="29206"/>
                  </a:lnTo>
                  <a:cubicBezTo>
                    <a:pt x="20217" y="29230"/>
                    <a:pt x="20479" y="29266"/>
                    <a:pt x="20741" y="29290"/>
                  </a:cubicBezTo>
                  <a:cubicBezTo>
                    <a:pt x="21312" y="29385"/>
                    <a:pt x="21908" y="29480"/>
                    <a:pt x="22443" y="29647"/>
                  </a:cubicBezTo>
                  <a:cubicBezTo>
                    <a:pt x="22765" y="29742"/>
                    <a:pt x="23062" y="29837"/>
                    <a:pt x="23336" y="29944"/>
                  </a:cubicBezTo>
                  <a:cubicBezTo>
                    <a:pt x="23551" y="30040"/>
                    <a:pt x="23741" y="30135"/>
                    <a:pt x="23967" y="30230"/>
                  </a:cubicBezTo>
                  <a:cubicBezTo>
                    <a:pt x="24586" y="30552"/>
                    <a:pt x="25265" y="30945"/>
                    <a:pt x="25872" y="31457"/>
                  </a:cubicBezTo>
                  <a:cubicBezTo>
                    <a:pt x="26480" y="31980"/>
                    <a:pt x="27063" y="32600"/>
                    <a:pt x="27492" y="33326"/>
                  </a:cubicBezTo>
                  <a:cubicBezTo>
                    <a:pt x="27717" y="33694"/>
                    <a:pt x="27884" y="34086"/>
                    <a:pt x="28026" y="34489"/>
                  </a:cubicBezTo>
                  <a:lnTo>
                    <a:pt x="28026" y="34489"/>
                  </a:lnTo>
                  <a:cubicBezTo>
                    <a:pt x="28013" y="34455"/>
                    <a:pt x="27979" y="34420"/>
                    <a:pt x="27968" y="34374"/>
                  </a:cubicBezTo>
                  <a:cubicBezTo>
                    <a:pt x="27837" y="34159"/>
                    <a:pt x="27670" y="33921"/>
                    <a:pt x="27480" y="33683"/>
                  </a:cubicBezTo>
                  <a:cubicBezTo>
                    <a:pt x="27289" y="33445"/>
                    <a:pt x="27063" y="33207"/>
                    <a:pt x="26777" y="32992"/>
                  </a:cubicBezTo>
                  <a:cubicBezTo>
                    <a:pt x="26646" y="32873"/>
                    <a:pt x="26480" y="32790"/>
                    <a:pt x="26337" y="32695"/>
                  </a:cubicBezTo>
                  <a:cubicBezTo>
                    <a:pt x="26170" y="32623"/>
                    <a:pt x="26003" y="32516"/>
                    <a:pt x="25813" y="32457"/>
                  </a:cubicBezTo>
                  <a:cubicBezTo>
                    <a:pt x="25622" y="32397"/>
                    <a:pt x="25444" y="32338"/>
                    <a:pt x="25229" y="32338"/>
                  </a:cubicBezTo>
                  <a:cubicBezTo>
                    <a:pt x="25144" y="32338"/>
                    <a:pt x="25073" y="32322"/>
                    <a:pt x="24987" y="32322"/>
                  </a:cubicBezTo>
                  <a:cubicBezTo>
                    <a:pt x="24966" y="32322"/>
                    <a:pt x="24944" y="32323"/>
                    <a:pt x="24920" y="32326"/>
                  </a:cubicBezTo>
                  <a:lnTo>
                    <a:pt x="24670" y="32326"/>
                  </a:lnTo>
                  <a:cubicBezTo>
                    <a:pt x="24336" y="32326"/>
                    <a:pt x="23955" y="32373"/>
                    <a:pt x="23610" y="32433"/>
                  </a:cubicBezTo>
                  <a:cubicBezTo>
                    <a:pt x="23265" y="32492"/>
                    <a:pt x="22920" y="32576"/>
                    <a:pt x="22610" y="32671"/>
                  </a:cubicBezTo>
                  <a:cubicBezTo>
                    <a:pt x="22443" y="32731"/>
                    <a:pt x="22300" y="32766"/>
                    <a:pt x="22146" y="32826"/>
                  </a:cubicBezTo>
                  <a:cubicBezTo>
                    <a:pt x="22003" y="32885"/>
                    <a:pt x="21872" y="32969"/>
                    <a:pt x="21717" y="33028"/>
                  </a:cubicBezTo>
                  <a:cubicBezTo>
                    <a:pt x="21586" y="33100"/>
                    <a:pt x="21455" y="33159"/>
                    <a:pt x="21336" y="33231"/>
                  </a:cubicBezTo>
                  <a:cubicBezTo>
                    <a:pt x="21217" y="33302"/>
                    <a:pt x="21098" y="33385"/>
                    <a:pt x="20991" y="33457"/>
                  </a:cubicBezTo>
                  <a:cubicBezTo>
                    <a:pt x="20765" y="33600"/>
                    <a:pt x="20574" y="33754"/>
                    <a:pt x="20407" y="33885"/>
                  </a:cubicBezTo>
                  <a:cubicBezTo>
                    <a:pt x="20241" y="34016"/>
                    <a:pt x="20110" y="34159"/>
                    <a:pt x="20003" y="34255"/>
                  </a:cubicBezTo>
                  <a:cubicBezTo>
                    <a:pt x="19800" y="34481"/>
                    <a:pt x="19705" y="34636"/>
                    <a:pt x="19705" y="34636"/>
                  </a:cubicBezTo>
                  <a:cubicBezTo>
                    <a:pt x="19705" y="34636"/>
                    <a:pt x="19741" y="34612"/>
                    <a:pt x="19812" y="34576"/>
                  </a:cubicBezTo>
                  <a:cubicBezTo>
                    <a:pt x="19883" y="34528"/>
                    <a:pt x="19991" y="34481"/>
                    <a:pt x="20110" y="34409"/>
                  </a:cubicBezTo>
                  <a:cubicBezTo>
                    <a:pt x="20241" y="34338"/>
                    <a:pt x="20407" y="34255"/>
                    <a:pt x="20586" y="34171"/>
                  </a:cubicBezTo>
                  <a:cubicBezTo>
                    <a:pt x="20765" y="34076"/>
                    <a:pt x="20991" y="33993"/>
                    <a:pt x="21217" y="33897"/>
                  </a:cubicBezTo>
                  <a:cubicBezTo>
                    <a:pt x="21455" y="33814"/>
                    <a:pt x="21693" y="33719"/>
                    <a:pt x="21955" y="33647"/>
                  </a:cubicBezTo>
                  <a:cubicBezTo>
                    <a:pt x="22086" y="33600"/>
                    <a:pt x="22229" y="33576"/>
                    <a:pt x="22372" y="33528"/>
                  </a:cubicBezTo>
                  <a:cubicBezTo>
                    <a:pt x="22527" y="33504"/>
                    <a:pt x="22658" y="33457"/>
                    <a:pt x="22801" y="33421"/>
                  </a:cubicBezTo>
                  <a:lnTo>
                    <a:pt x="23253" y="33338"/>
                  </a:lnTo>
                  <a:cubicBezTo>
                    <a:pt x="23396" y="33326"/>
                    <a:pt x="23563" y="33290"/>
                    <a:pt x="23717" y="33278"/>
                  </a:cubicBezTo>
                  <a:cubicBezTo>
                    <a:pt x="24027" y="33242"/>
                    <a:pt x="24325" y="33207"/>
                    <a:pt x="24670" y="33207"/>
                  </a:cubicBezTo>
                  <a:lnTo>
                    <a:pt x="24920" y="33183"/>
                  </a:lnTo>
                  <a:cubicBezTo>
                    <a:pt x="24979" y="33183"/>
                    <a:pt x="25051" y="33207"/>
                    <a:pt x="25110" y="33207"/>
                  </a:cubicBezTo>
                  <a:cubicBezTo>
                    <a:pt x="25241" y="33207"/>
                    <a:pt x="25384" y="33231"/>
                    <a:pt x="25515" y="33278"/>
                  </a:cubicBezTo>
                  <a:cubicBezTo>
                    <a:pt x="25646" y="33302"/>
                    <a:pt x="25777" y="33385"/>
                    <a:pt x="25896" y="33421"/>
                  </a:cubicBezTo>
                  <a:cubicBezTo>
                    <a:pt x="26015" y="33504"/>
                    <a:pt x="26158" y="33564"/>
                    <a:pt x="26277" y="33635"/>
                  </a:cubicBezTo>
                  <a:cubicBezTo>
                    <a:pt x="26515" y="33802"/>
                    <a:pt x="26753" y="33957"/>
                    <a:pt x="26944" y="34135"/>
                  </a:cubicBezTo>
                  <a:cubicBezTo>
                    <a:pt x="27051" y="34231"/>
                    <a:pt x="27134" y="34314"/>
                    <a:pt x="27242" y="34421"/>
                  </a:cubicBezTo>
                  <a:cubicBezTo>
                    <a:pt x="27349" y="34516"/>
                    <a:pt x="27432" y="34600"/>
                    <a:pt x="27503" y="34695"/>
                  </a:cubicBezTo>
                  <a:cubicBezTo>
                    <a:pt x="27670" y="34874"/>
                    <a:pt x="27837" y="35052"/>
                    <a:pt x="27968" y="35195"/>
                  </a:cubicBezTo>
                  <a:cubicBezTo>
                    <a:pt x="28063" y="35302"/>
                    <a:pt x="28135" y="35386"/>
                    <a:pt x="28206" y="35481"/>
                  </a:cubicBezTo>
                  <a:cubicBezTo>
                    <a:pt x="28218" y="35564"/>
                    <a:pt x="28242" y="35659"/>
                    <a:pt x="28254" y="35767"/>
                  </a:cubicBezTo>
                  <a:lnTo>
                    <a:pt x="28301" y="36433"/>
                  </a:lnTo>
                  <a:lnTo>
                    <a:pt x="28301" y="36517"/>
                  </a:lnTo>
                  <a:lnTo>
                    <a:pt x="28301" y="36541"/>
                  </a:lnTo>
                  <a:lnTo>
                    <a:pt x="28301" y="36576"/>
                  </a:lnTo>
                  <a:lnTo>
                    <a:pt x="28301" y="36755"/>
                  </a:lnTo>
                  <a:lnTo>
                    <a:pt x="28277" y="37136"/>
                  </a:lnTo>
                  <a:lnTo>
                    <a:pt x="28265" y="37505"/>
                  </a:lnTo>
                  <a:cubicBezTo>
                    <a:pt x="28254" y="37624"/>
                    <a:pt x="28254" y="37743"/>
                    <a:pt x="28242" y="37862"/>
                  </a:cubicBezTo>
                  <a:lnTo>
                    <a:pt x="28158" y="38565"/>
                  </a:lnTo>
                  <a:cubicBezTo>
                    <a:pt x="28039" y="39517"/>
                    <a:pt x="27908" y="40470"/>
                    <a:pt x="27718" y="41398"/>
                  </a:cubicBezTo>
                  <a:cubicBezTo>
                    <a:pt x="27539" y="42339"/>
                    <a:pt x="27349" y="43268"/>
                    <a:pt x="27122" y="44137"/>
                  </a:cubicBezTo>
                  <a:cubicBezTo>
                    <a:pt x="26896" y="45018"/>
                    <a:pt x="26694" y="45887"/>
                    <a:pt x="26468" y="46685"/>
                  </a:cubicBezTo>
                  <a:cubicBezTo>
                    <a:pt x="26241" y="47494"/>
                    <a:pt x="26015" y="48244"/>
                    <a:pt x="25813" y="48947"/>
                  </a:cubicBezTo>
                  <a:cubicBezTo>
                    <a:pt x="25706" y="49304"/>
                    <a:pt x="25587" y="49637"/>
                    <a:pt x="25503" y="49947"/>
                  </a:cubicBezTo>
                  <a:cubicBezTo>
                    <a:pt x="25408" y="50256"/>
                    <a:pt x="25301" y="50566"/>
                    <a:pt x="25206" y="50840"/>
                  </a:cubicBezTo>
                  <a:cubicBezTo>
                    <a:pt x="25110" y="51126"/>
                    <a:pt x="25003" y="51388"/>
                    <a:pt x="24920" y="51626"/>
                  </a:cubicBezTo>
                  <a:cubicBezTo>
                    <a:pt x="24825" y="51864"/>
                    <a:pt x="24753" y="52090"/>
                    <a:pt x="24670" y="52292"/>
                  </a:cubicBezTo>
                  <a:cubicBezTo>
                    <a:pt x="24503" y="52697"/>
                    <a:pt x="24384" y="53007"/>
                    <a:pt x="24277" y="53221"/>
                  </a:cubicBezTo>
                  <a:cubicBezTo>
                    <a:pt x="24194" y="53424"/>
                    <a:pt x="24134" y="53543"/>
                    <a:pt x="24134" y="53543"/>
                  </a:cubicBezTo>
                  <a:cubicBezTo>
                    <a:pt x="24134" y="53543"/>
                    <a:pt x="24205" y="53447"/>
                    <a:pt x="24336" y="53269"/>
                  </a:cubicBezTo>
                  <a:cubicBezTo>
                    <a:pt x="24467" y="53066"/>
                    <a:pt x="24646" y="52792"/>
                    <a:pt x="24872" y="52411"/>
                  </a:cubicBezTo>
                  <a:cubicBezTo>
                    <a:pt x="25087" y="52042"/>
                    <a:pt x="25348" y="51578"/>
                    <a:pt x="25598" y="51030"/>
                  </a:cubicBezTo>
                  <a:cubicBezTo>
                    <a:pt x="25620" y="50987"/>
                    <a:pt x="25642" y="50953"/>
                    <a:pt x="25655" y="50911"/>
                  </a:cubicBezTo>
                  <a:lnTo>
                    <a:pt x="25655" y="50911"/>
                  </a:lnTo>
                  <a:cubicBezTo>
                    <a:pt x="25286" y="52251"/>
                    <a:pt x="24788" y="53390"/>
                    <a:pt x="24325" y="54221"/>
                  </a:cubicBezTo>
                  <a:cubicBezTo>
                    <a:pt x="24253" y="54328"/>
                    <a:pt x="23563" y="55138"/>
                    <a:pt x="22241" y="55769"/>
                  </a:cubicBezTo>
                  <a:cubicBezTo>
                    <a:pt x="22312" y="55721"/>
                    <a:pt x="22384" y="55662"/>
                    <a:pt x="22443" y="55614"/>
                  </a:cubicBezTo>
                  <a:cubicBezTo>
                    <a:pt x="22848" y="55305"/>
                    <a:pt x="23134" y="54995"/>
                    <a:pt x="23312" y="54757"/>
                  </a:cubicBezTo>
                  <a:cubicBezTo>
                    <a:pt x="23491" y="54519"/>
                    <a:pt x="23551" y="54364"/>
                    <a:pt x="23551" y="54364"/>
                  </a:cubicBezTo>
                  <a:lnTo>
                    <a:pt x="23551" y="54364"/>
                  </a:lnTo>
                  <a:cubicBezTo>
                    <a:pt x="23551" y="54364"/>
                    <a:pt x="23408" y="54471"/>
                    <a:pt x="23182" y="54638"/>
                  </a:cubicBezTo>
                  <a:cubicBezTo>
                    <a:pt x="22943" y="54805"/>
                    <a:pt x="22598" y="54995"/>
                    <a:pt x="22169" y="55198"/>
                  </a:cubicBezTo>
                  <a:cubicBezTo>
                    <a:pt x="22062" y="55245"/>
                    <a:pt x="21943" y="55305"/>
                    <a:pt x="21824" y="55352"/>
                  </a:cubicBezTo>
                  <a:cubicBezTo>
                    <a:pt x="21705" y="55400"/>
                    <a:pt x="21586" y="55448"/>
                    <a:pt x="21467" y="55483"/>
                  </a:cubicBezTo>
                  <a:cubicBezTo>
                    <a:pt x="21348" y="55531"/>
                    <a:pt x="21205" y="55579"/>
                    <a:pt x="21074" y="55602"/>
                  </a:cubicBezTo>
                  <a:cubicBezTo>
                    <a:pt x="20943" y="55626"/>
                    <a:pt x="20812" y="55674"/>
                    <a:pt x="20657" y="55710"/>
                  </a:cubicBezTo>
                  <a:cubicBezTo>
                    <a:pt x="20455" y="55745"/>
                    <a:pt x="20241" y="55793"/>
                    <a:pt x="20026" y="55829"/>
                  </a:cubicBezTo>
                  <a:lnTo>
                    <a:pt x="20026" y="53150"/>
                  </a:lnTo>
                  <a:lnTo>
                    <a:pt x="19443" y="53150"/>
                  </a:lnTo>
                  <a:lnTo>
                    <a:pt x="19443" y="55888"/>
                  </a:lnTo>
                  <a:lnTo>
                    <a:pt x="19348" y="55888"/>
                  </a:lnTo>
                  <a:lnTo>
                    <a:pt x="18871" y="55900"/>
                  </a:lnTo>
                  <a:cubicBezTo>
                    <a:pt x="18681" y="55900"/>
                    <a:pt x="18502" y="55888"/>
                    <a:pt x="18312" y="55876"/>
                  </a:cubicBezTo>
                  <a:lnTo>
                    <a:pt x="18312" y="53138"/>
                  </a:lnTo>
                  <a:lnTo>
                    <a:pt x="17728" y="53138"/>
                  </a:lnTo>
                  <a:lnTo>
                    <a:pt x="17728" y="55817"/>
                  </a:lnTo>
                  <a:cubicBezTo>
                    <a:pt x="17502" y="55781"/>
                    <a:pt x="17300" y="55757"/>
                    <a:pt x="17086" y="55698"/>
                  </a:cubicBezTo>
                  <a:cubicBezTo>
                    <a:pt x="16943" y="55662"/>
                    <a:pt x="16812" y="55614"/>
                    <a:pt x="16669" y="55590"/>
                  </a:cubicBezTo>
                  <a:cubicBezTo>
                    <a:pt x="16538" y="55555"/>
                    <a:pt x="16407" y="55519"/>
                    <a:pt x="16288" y="55471"/>
                  </a:cubicBezTo>
                  <a:cubicBezTo>
                    <a:pt x="16038" y="55376"/>
                    <a:pt x="15800" y="55293"/>
                    <a:pt x="15585" y="55186"/>
                  </a:cubicBezTo>
                  <a:cubicBezTo>
                    <a:pt x="15157" y="54995"/>
                    <a:pt x="14811" y="54781"/>
                    <a:pt x="14573" y="54626"/>
                  </a:cubicBezTo>
                  <a:cubicBezTo>
                    <a:pt x="14335" y="54459"/>
                    <a:pt x="14204" y="54352"/>
                    <a:pt x="14204" y="54352"/>
                  </a:cubicBezTo>
                  <a:lnTo>
                    <a:pt x="14204" y="54352"/>
                  </a:lnTo>
                  <a:cubicBezTo>
                    <a:pt x="14204" y="54352"/>
                    <a:pt x="14276" y="54507"/>
                    <a:pt x="14442" y="54745"/>
                  </a:cubicBezTo>
                  <a:cubicBezTo>
                    <a:pt x="14621" y="54983"/>
                    <a:pt x="14907" y="55293"/>
                    <a:pt x="15300" y="55602"/>
                  </a:cubicBezTo>
                  <a:cubicBezTo>
                    <a:pt x="15359" y="55650"/>
                    <a:pt x="15442" y="55710"/>
                    <a:pt x="15514" y="55757"/>
                  </a:cubicBezTo>
                  <a:cubicBezTo>
                    <a:pt x="14192" y="55114"/>
                    <a:pt x="13502" y="54293"/>
                    <a:pt x="13430" y="54186"/>
                  </a:cubicBezTo>
                  <a:cubicBezTo>
                    <a:pt x="11466" y="50590"/>
                    <a:pt x="8537" y="41267"/>
                    <a:pt x="8537" y="36029"/>
                  </a:cubicBezTo>
                  <a:cubicBezTo>
                    <a:pt x="8537" y="30397"/>
                    <a:pt x="14573" y="27861"/>
                    <a:pt x="18860" y="27861"/>
                  </a:cubicBezTo>
                  <a:close/>
                  <a:moveTo>
                    <a:pt x="18776" y="0"/>
                  </a:moveTo>
                  <a:cubicBezTo>
                    <a:pt x="18419" y="36"/>
                    <a:pt x="15395" y="298"/>
                    <a:pt x="13930" y="1465"/>
                  </a:cubicBezTo>
                  <a:cubicBezTo>
                    <a:pt x="12918" y="1691"/>
                    <a:pt x="8906" y="2810"/>
                    <a:pt x="6668" y="5299"/>
                  </a:cubicBezTo>
                  <a:cubicBezTo>
                    <a:pt x="5858" y="5072"/>
                    <a:pt x="4548" y="4775"/>
                    <a:pt x="3381" y="4775"/>
                  </a:cubicBezTo>
                  <a:cubicBezTo>
                    <a:pt x="2715" y="4775"/>
                    <a:pt x="2167" y="4870"/>
                    <a:pt x="1703" y="5072"/>
                  </a:cubicBezTo>
                  <a:cubicBezTo>
                    <a:pt x="1369" y="5215"/>
                    <a:pt x="1167" y="5537"/>
                    <a:pt x="1167" y="5882"/>
                  </a:cubicBezTo>
                  <a:lnTo>
                    <a:pt x="1167" y="7787"/>
                  </a:lnTo>
                  <a:cubicBezTo>
                    <a:pt x="1167" y="8097"/>
                    <a:pt x="1345" y="8394"/>
                    <a:pt x="1607" y="8549"/>
                  </a:cubicBezTo>
                  <a:lnTo>
                    <a:pt x="2667" y="9144"/>
                  </a:lnTo>
                  <a:cubicBezTo>
                    <a:pt x="2107" y="9990"/>
                    <a:pt x="1417" y="11383"/>
                    <a:pt x="1417" y="13264"/>
                  </a:cubicBezTo>
                  <a:cubicBezTo>
                    <a:pt x="1417" y="15169"/>
                    <a:pt x="2179" y="16228"/>
                    <a:pt x="2858" y="16776"/>
                  </a:cubicBezTo>
                  <a:cubicBezTo>
                    <a:pt x="2774" y="16836"/>
                    <a:pt x="2679" y="16860"/>
                    <a:pt x="2584" y="16860"/>
                  </a:cubicBezTo>
                  <a:cubicBezTo>
                    <a:pt x="2500" y="16860"/>
                    <a:pt x="2429" y="16848"/>
                    <a:pt x="2346" y="16812"/>
                  </a:cubicBezTo>
                  <a:cubicBezTo>
                    <a:pt x="2250" y="16788"/>
                    <a:pt x="2143" y="16776"/>
                    <a:pt x="2048" y="16776"/>
                  </a:cubicBezTo>
                  <a:cubicBezTo>
                    <a:pt x="1881" y="16776"/>
                    <a:pt x="1726" y="16812"/>
                    <a:pt x="1584" y="16907"/>
                  </a:cubicBezTo>
                  <a:cubicBezTo>
                    <a:pt x="1357" y="17038"/>
                    <a:pt x="1214" y="17276"/>
                    <a:pt x="1167" y="17550"/>
                  </a:cubicBezTo>
                  <a:cubicBezTo>
                    <a:pt x="1131" y="17729"/>
                    <a:pt x="1036" y="19193"/>
                    <a:pt x="3179" y="20062"/>
                  </a:cubicBezTo>
                  <a:cubicBezTo>
                    <a:pt x="3155" y="20670"/>
                    <a:pt x="3131" y="21634"/>
                    <a:pt x="3096" y="22646"/>
                  </a:cubicBezTo>
                  <a:cubicBezTo>
                    <a:pt x="3084" y="23313"/>
                    <a:pt x="3084" y="23979"/>
                    <a:pt x="3084" y="24587"/>
                  </a:cubicBezTo>
                  <a:cubicBezTo>
                    <a:pt x="3084" y="24872"/>
                    <a:pt x="3096" y="25170"/>
                    <a:pt x="3096" y="25468"/>
                  </a:cubicBezTo>
                  <a:cubicBezTo>
                    <a:pt x="3131" y="26515"/>
                    <a:pt x="3179" y="27980"/>
                    <a:pt x="2679" y="28492"/>
                  </a:cubicBezTo>
                  <a:cubicBezTo>
                    <a:pt x="2584" y="28587"/>
                    <a:pt x="2405" y="28730"/>
                    <a:pt x="1941" y="28730"/>
                  </a:cubicBezTo>
                  <a:cubicBezTo>
                    <a:pt x="1703" y="28730"/>
                    <a:pt x="1429" y="28682"/>
                    <a:pt x="1119" y="28623"/>
                  </a:cubicBezTo>
                  <a:cubicBezTo>
                    <a:pt x="1048" y="28611"/>
                    <a:pt x="988" y="28587"/>
                    <a:pt x="917" y="28587"/>
                  </a:cubicBezTo>
                  <a:cubicBezTo>
                    <a:pt x="703" y="28587"/>
                    <a:pt x="476" y="28670"/>
                    <a:pt x="322" y="28813"/>
                  </a:cubicBezTo>
                  <a:cubicBezTo>
                    <a:pt x="107" y="29004"/>
                    <a:pt x="0" y="29290"/>
                    <a:pt x="36" y="29587"/>
                  </a:cubicBezTo>
                  <a:cubicBezTo>
                    <a:pt x="119" y="30278"/>
                    <a:pt x="500" y="32195"/>
                    <a:pt x="1584" y="32933"/>
                  </a:cubicBezTo>
                  <a:cubicBezTo>
                    <a:pt x="1310" y="33850"/>
                    <a:pt x="941" y="35231"/>
                    <a:pt x="941" y="36255"/>
                  </a:cubicBezTo>
                  <a:cubicBezTo>
                    <a:pt x="941" y="37422"/>
                    <a:pt x="381" y="38445"/>
                    <a:pt x="357" y="38445"/>
                  </a:cubicBezTo>
                  <a:cubicBezTo>
                    <a:pt x="226" y="38684"/>
                    <a:pt x="214" y="38981"/>
                    <a:pt x="322" y="39231"/>
                  </a:cubicBezTo>
                  <a:cubicBezTo>
                    <a:pt x="441" y="39481"/>
                    <a:pt x="655" y="39684"/>
                    <a:pt x="929" y="39743"/>
                  </a:cubicBezTo>
                  <a:cubicBezTo>
                    <a:pt x="976" y="39755"/>
                    <a:pt x="1119" y="39767"/>
                    <a:pt x="1334" y="39767"/>
                  </a:cubicBezTo>
                  <a:cubicBezTo>
                    <a:pt x="1405" y="39767"/>
                    <a:pt x="1488" y="39767"/>
                    <a:pt x="1595" y="39755"/>
                  </a:cubicBezTo>
                  <a:lnTo>
                    <a:pt x="1595" y="39755"/>
                  </a:lnTo>
                  <a:cubicBezTo>
                    <a:pt x="1453" y="40565"/>
                    <a:pt x="1310" y="41589"/>
                    <a:pt x="1310" y="42410"/>
                  </a:cubicBezTo>
                  <a:cubicBezTo>
                    <a:pt x="1310" y="43756"/>
                    <a:pt x="774" y="44756"/>
                    <a:pt x="762" y="44768"/>
                  </a:cubicBezTo>
                  <a:cubicBezTo>
                    <a:pt x="595" y="45053"/>
                    <a:pt x="619" y="45411"/>
                    <a:pt x="810" y="45684"/>
                  </a:cubicBezTo>
                  <a:cubicBezTo>
                    <a:pt x="976" y="45923"/>
                    <a:pt x="1238" y="46077"/>
                    <a:pt x="1536" y="46077"/>
                  </a:cubicBezTo>
                  <a:cubicBezTo>
                    <a:pt x="1584" y="46077"/>
                    <a:pt x="1607" y="46077"/>
                    <a:pt x="1655" y="46065"/>
                  </a:cubicBezTo>
                  <a:cubicBezTo>
                    <a:pt x="1667" y="46065"/>
                    <a:pt x="1953" y="46018"/>
                    <a:pt x="2441" y="45911"/>
                  </a:cubicBezTo>
                  <a:lnTo>
                    <a:pt x="2441" y="45911"/>
                  </a:lnTo>
                  <a:cubicBezTo>
                    <a:pt x="1905" y="48066"/>
                    <a:pt x="1012" y="51745"/>
                    <a:pt x="1012" y="52638"/>
                  </a:cubicBezTo>
                  <a:cubicBezTo>
                    <a:pt x="1012" y="53507"/>
                    <a:pt x="1726" y="54233"/>
                    <a:pt x="5215" y="55067"/>
                  </a:cubicBezTo>
                  <a:cubicBezTo>
                    <a:pt x="7049" y="55495"/>
                    <a:pt x="9251" y="55852"/>
                    <a:pt x="10216" y="55852"/>
                  </a:cubicBezTo>
                  <a:cubicBezTo>
                    <a:pt x="11406" y="55852"/>
                    <a:pt x="12490" y="55507"/>
                    <a:pt x="13145" y="55257"/>
                  </a:cubicBezTo>
                  <a:cubicBezTo>
                    <a:pt x="13966" y="56031"/>
                    <a:pt x="15823" y="57388"/>
                    <a:pt x="18800" y="57388"/>
                  </a:cubicBezTo>
                  <a:cubicBezTo>
                    <a:pt x="21777" y="57388"/>
                    <a:pt x="23634" y="56031"/>
                    <a:pt x="24455" y="55257"/>
                  </a:cubicBezTo>
                  <a:cubicBezTo>
                    <a:pt x="25110" y="55507"/>
                    <a:pt x="26182" y="55852"/>
                    <a:pt x="27384" y="55852"/>
                  </a:cubicBezTo>
                  <a:cubicBezTo>
                    <a:pt x="28361" y="55852"/>
                    <a:pt x="30540" y="55507"/>
                    <a:pt x="32385" y="55067"/>
                  </a:cubicBezTo>
                  <a:cubicBezTo>
                    <a:pt x="35874" y="54233"/>
                    <a:pt x="36588" y="53483"/>
                    <a:pt x="36588" y="52638"/>
                  </a:cubicBezTo>
                  <a:cubicBezTo>
                    <a:pt x="36588" y="51757"/>
                    <a:pt x="35707" y="48090"/>
                    <a:pt x="35159" y="45911"/>
                  </a:cubicBezTo>
                  <a:lnTo>
                    <a:pt x="35159" y="45911"/>
                  </a:lnTo>
                  <a:cubicBezTo>
                    <a:pt x="35647" y="46018"/>
                    <a:pt x="35933" y="46065"/>
                    <a:pt x="35945" y="46065"/>
                  </a:cubicBezTo>
                  <a:cubicBezTo>
                    <a:pt x="35993" y="46065"/>
                    <a:pt x="36016" y="46077"/>
                    <a:pt x="36064" y="46077"/>
                  </a:cubicBezTo>
                  <a:cubicBezTo>
                    <a:pt x="36350" y="46077"/>
                    <a:pt x="36636" y="45923"/>
                    <a:pt x="36790" y="45684"/>
                  </a:cubicBezTo>
                  <a:cubicBezTo>
                    <a:pt x="36993" y="45423"/>
                    <a:pt x="37005" y="45065"/>
                    <a:pt x="36838" y="44768"/>
                  </a:cubicBezTo>
                  <a:cubicBezTo>
                    <a:pt x="36838" y="44768"/>
                    <a:pt x="36290" y="43756"/>
                    <a:pt x="36290" y="42410"/>
                  </a:cubicBezTo>
                  <a:cubicBezTo>
                    <a:pt x="36290" y="41577"/>
                    <a:pt x="36136" y="40565"/>
                    <a:pt x="36005" y="39755"/>
                  </a:cubicBezTo>
                  <a:lnTo>
                    <a:pt x="36005" y="39755"/>
                  </a:lnTo>
                  <a:cubicBezTo>
                    <a:pt x="36112" y="39767"/>
                    <a:pt x="36183" y="39767"/>
                    <a:pt x="36278" y="39767"/>
                  </a:cubicBezTo>
                  <a:cubicBezTo>
                    <a:pt x="36481" y="39767"/>
                    <a:pt x="36612" y="39743"/>
                    <a:pt x="36671" y="39743"/>
                  </a:cubicBezTo>
                  <a:cubicBezTo>
                    <a:pt x="36945" y="39684"/>
                    <a:pt x="37183" y="39481"/>
                    <a:pt x="37290" y="39231"/>
                  </a:cubicBezTo>
                  <a:cubicBezTo>
                    <a:pt x="37409" y="38981"/>
                    <a:pt x="37374" y="38684"/>
                    <a:pt x="37243" y="38445"/>
                  </a:cubicBezTo>
                  <a:cubicBezTo>
                    <a:pt x="37243" y="38445"/>
                    <a:pt x="36659" y="37422"/>
                    <a:pt x="36659" y="36255"/>
                  </a:cubicBezTo>
                  <a:cubicBezTo>
                    <a:pt x="36659" y="35243"/>
                    <a:pt x="36290" y="33850"/>
                    <a:pt x="36016" y="32933"/>
                  </a:cubicBezTo>
                  <a:cubicBezTo>
                    <a:pt x="37112" y="32195"/>
                    <a:pt x="37469" y="30278"/>
                    <a:pt x="37564" y="29587"/>
                  </a:cubicBezTo>
                  <a:cubicBezTo>
                    <a:pt x="37612" y="29302"/>
                    <a:pt x="37505" y="29004"/>
                    <a:pt x="37290" y="28813"/>
                  </a:cubicBezTo>
                  <a:cubicBezTo>
                    <a:pt x="37207" y="28670"/>
                    <a:pt x="37005" y="28575"/>
                    <a:pt x="36778" y="28575"/>
                  </a:cubicBezTo>
                  <a:cubicBezTo>
                    <a:pt x="36707" y="28575"/>
                    <a:pt x="36647" y="28587"/>
                    <a:pt x="36576" y="28599"/>
                  </a:cubicBezTo>
                  <a:cubicBezTo>
                    <a:pt x="36255" y="28682"/>
                    <a:pt x="35993" y="28706"/>
                    <a:pt x="35755" y="28706"/>
                  </a:cubicBezTo>
                  <a:cubicBezTo>
                    <a:pt x="35302" y="28706"/>
                    <a:pt x="35112" y="28575"/>
                    <a:pt x="35004" y="28468"/>
                  </a:cubicBezTo>
                  <a:cubicBezTo>
                    <a:pt x="34516" y="27968"/>
                    <a:pt x="34564" y="26504"/>
                    <a:pt x="34588" y="25444"/>
                  </a:cubicBezTo>
                  <a:cubicBezTo>
                    <a:pt x="34600" y="25134"/>
                    <a:pt x="34600" y="24849"/>
                    <a:pt x="34600" y="24575"/>
                  </a:cubicBezTo>
                  <a:cubicBezTo>
                    <a:pt x="34600" y="23003"/>
                    <a:pt x="34540" y="21039"/>
                    <a:pt x="34516" y="20050"/>
                  </a:cubicBezTo>
                  <a:cubicBezTo>
                    <a:pt x="36671" y="19181"/>
                    <a:pt x="36552" y="17705"/>
                    <a:pt x="36528" y="17526"/>
                  </a:cubicBezTo>
                  <a:cubicBezTo>
                    <a:pt x="36493" y="17264"/>
                    <a:pt x="36350" y="17026"/>
                    <a:pt x="36112" y="16895"/>
                  </a:cubicBezTo>
                  <a:cubicBezTo>
                    <a:pt x="35981" y="16800"/>
                    <a:pt x="35814" y="16752"/>
                    <a:pt x="35647" y="16752"/>
                  </a:cubicBezTo>
                  <a:cubicBezTo>
                    <a:pt x="35540" y="16752"/>
                    <a:pt x="35457" y="16776"/>
                    <a:pt x="35350" y="16800"/>
                  </a:cubicBezTo>
                  <a:cubicBezTo>
                    <a:pt x="35266" y="16836"/>
                    <a:pt x="35183" y="16848"/>
                    <a:pt x="35112" y="16848"/>
                  </a:cubicBezTo>
                  <a:cubicBezTo>
                    <a:pt x="35004" y="16848"/>
                    <a:pt x="34921" y="16812"/>
                    <a:pt x="34826" y="16752"/>
                  </a:cubicBezTo>
                  <a:cubicBezTo>
                    <a:pt x="35516" y="16205"/>
                    <a:pt x="36278" y="15145"/>
                    <a:pt x="36278" y="13240"/>
                  </a:cubicBezTo>
                  <a:cubicBezTo>
                    <a:pt x="36278" y="11371"/>
                    <a:pt x="35588" y="9966"/>
                    <a:pt x="35028" y="9120"/>
                  </a:cubicBezTo>
                  <a:lnTo>
                    <a:pt x="36076" y="8525"/>
                  </a:lnTo>
                  <a:cubicBezTo>
                    <a:pt x="36362" y="8382"/>
                    <a:pt x="36528" y="8085"/>
                    <a:pt x="36528" y="7763"/>
                  </a:cubicBezTo>
                  <a:lnTo>
                    <a:pt x="36528" y="5882"/>
                  </a:lnTo>
                  <a:cubicBezTo>
                    <a:pt x="36528" y="5537"/>
                    <a:pt x="36314" y="5215"/>
                    <a:pt x="35993" y="5072"/>
                  </a:cubicBezTo>
                  <a:cubicBezTo>
                    <a:pt x="35528" y="4882"/>
                    <a:pt x="34993" y="4775"/>
                    <a:pt x="34314" y="4775"/>
                  </a:cubicBezTo>
                  <a:cubicBezTo>
                    <a:pt x="33135" y="4775"/>
                    <a:pt x="31837" y="5072"/>
                    <a:pt x="31016" y="5299"/>
                  </a:cubicBezTo>
                  <a:cubicBezTo>
                    <a:pt x="28789" y="2798"/>
                    <a:pt x="24765" y="1691"/>
                    <a:pt x="23753" y="1465"/>
                  </a:cubicBezTo>
                  <a:cubicBezTo>
                    <a:pt x="22300" y="298"/>
                    <a:pt x="19276" y="36"/>
                    <a:pt x="18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57"/>
            <p:cNvSpPr/>
            <p:nvPr/>
          </p:nvSpPr>
          <p:spPr>
            <a:xfrm>
              <a:off x="6201650" y="1901250"/>
              <a:ext cx="192325" cy="149750"/>
            </a:xfrm>
            <a:custGeom>
              <a:avLst/>
              <a:gdLst/>
              <a:ahLst/>
              <a:cxnLst/>
              <a:rect l="l" t="t" r="r" b="b"/>
              <a:pathLst>
                <a:path w="7693" h="5990" extrusionOk="0">
                  <a:moveTo>
                    <a:pt x="5854" y="1671"/>
                  </a:moveTo>
                  <a:cubicBezTo>
                    <a:pt x="6132" y="1671"/>
                    <a:pt x="6296" y="1729"/>
                    <a:pt x="6466" y="1751"/>
                  </a:cubicBezTo>
                  <a:cubicBezTo>
                    <a:pt x="6490" y="1751"/>
                    <a:pt x="6525" y="1775"/>
                    <a:pt x="6549" y="1811"/>
                  </a:cubicBezTo>
                  <a:cubicBezTo>
                    <a:pt x="6453" y="1792"/>
                    <a:pt x="6344" y="1776"/>
                    <a:pt x="6201" y="1776"/>
                  </a:cubicBezTo>
                  <a:cubicBezTo>
                    <a:pt x="5780" y="1776"/>
                    <a:pt x="5070" y="1920"/>
                    <a:pt x="3549" y="2596"/>
                  </a:cubicBezTo>
                  <a:cubicBezTo>
                    <a:pt x="2584" y="3025"/>
                    <a:pt x="5192" y="4108"/>
                    <a:pt x="6085" y="4132"/>
                  </a:cubicBezTo>
                  <a:cubicBezTo>
                    <a:pt x="6025" y="4180"/>
                    <a:pt x="5978" y="4204"/>
                    <a:pt x="5930" y="4227"/>
                  </a:cubicBezTo>
                  <a:cubicBezTo>
                    <a:pt x="5891" y="4236"/>
                    <a:pt x="5844" y="4240"/>
                    <a:pt x="5790" y="4240"/>
                  </a:cubicBezTo>
                  <a:cubicBezTo>
                    <a:pt x="4868" y="4240"/>
                    <a:pt x="1908" y="3045"/>
                    <a:pt x="2965" y="2573"/>
                  </a:cubicBezTo>
                  <a:cubicBezTo>
                    <a:pt x="4614" y="1830"/>
                    <a:pt x="5392" y="1671"/>
                    <a:pt x="5854" y="1671"/>
                  </a:cubicBezTo>
                  <a:close/>
                  <a:moveTo>
                    <a:pt x="3156" y="1"/>
                  </a:moveTo>
                  <a:cubicBezTo>
                    <a:pt x="1310" y="1"/>
                    <a:pt x="1" y="2763"/>
                    <a:pt x="1" y="2763"/>
                  </a:cubicBezTo>
                  <a:cubicBezTo>
                    <a:pt x="128" y="2754"/>
                    <a:pt x="250" y="2750"/>
                    <a:pt x="366" y="2750"/>
                  </a:cubicBezTo>
                  <a:cubicBezTo>
                    <a:pt x="3583" y="2750"/>
                    <a:pt x="2308" y="5990"/>
                    <a:pt x="4882" y="5990"/>
                  </a:cubicBezTo>
                  <a:cubicBezTo>
                    <a:pt x="4889" y="5990"/>
                    <a:pt x="4897" y="5990"/>
                    <a:pt x="4904" y="5990"/>
                  </a:cubicBezTo>
                  <a:cubicBezTo>
                    <a:pt x="7538" y="5990"/>
                    <a:pt x="7692" y="1620"/>
                    <a:pt x="7692" y="1620"/>
                  </a:cubicBezTo>
                  <a:cubicBezTo>
                    <a:pt x="7692" y="1620"/>
                    <a:pt x="6073" y="1"/>
                    <a:pt x="3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57"/>
            <p:cNvSpPr/>
            <p:nvPr/>
          </p:nvSpPr>
          <p:spPr>
            <a:xfrm>
              <a:off x="6184100" y="1860475"/>
              <a:ext cx="224150" cy="90800"/>
            </a:xfrm>
            <a:custGeom>
              <a:avLst/>
              <a:gdLst/>
              <a:ahLst/>
              <a:cxnLst/>
              <a:rect l="l" t="t" r="r" b="b"/>
              <a:pathLst>
                <a:path w="8966" h="3632" extrusionOk="0">
                  <a:moveTo>
                    <a:pt x="3751" y="1"/>
                  </a:moveTo>
                  <a:cubicBezTo>
                    <a:pt x="3655" y="1"/>
                    <a:pt x="3548" y="24"/>
                    <a:pt x="3441" y="24"/>
                  </a:cubicBezTo>
                  <a:cubicBezTo>
                    <a:pt x="3239" y="24"/>
                    <a:pt x="3060" y="96"/>
                    <a:pt x="2858" y="143"/>
                  </a:cubicBezTo>
                  <a:cubicBezTo>
                    <a:pt x="2667" y="203"/>
                    <a:pt x="2501" y="286"/>
                    <a:pt x="2346" y="382"/>
                  </a:cubicBezTo>
                  <a:cubicBezTo>
                    <a:pt x="2191" y="477"/>
                    <a:pt x="2024" y="572"/>
                    <a:pt x="1893" y="679"/>
                  </a:cubicBezTo>
                  <a:cubicBezTo>
                    <a:pt x="1631" y="882"/>
                    <a:pt x="1393" y="1120"/>
                    <a:pt x="1191" y="1358"/>
                  </a:cubicBezTo>
                  <a:cubicBezTo>
                    <a:pt x="988" y="1596"/>
                    <a:pt x="834" y="1834"/>
                    <a:pt x="703" y="2060"/>
                  </a:cubicBezTo>
                  <a:cubicBezTo>
                    <a:pt x="572" y="2287"/>
                    <a:pt x="453" y="2489"/>
                    <a:pt x="357" y="2680"/>
                  </a:cubicBezTo>
                  <a:cubicBezTo>
                    <a:pt x="274" y="2882"/>
                    <a:pt x="203" y="3037"/>
                    <a:pt x="155" y="3191"/>
                  </a:cubicBezTo>
                  <a:cubicBezTo>
                    <a:pt x="48" y="3477"/>
                    <a:pt x="0" y="3632"/>
                    <a:pt x="0" y="3632"/>
                  </a:cubicBezTo>
                  <a:cubicBezTo>
                    <a:pt x="0" y="3632"/>
                    <a:pt x="107" y="3501"/>
                    <a:pt x="298" y="3263"/>
                  </a:cubicBezTo>
                  <a:cubicBezTo>
                    <a:pt x="393" y="3144"/>
                    <a:pt x="512" y="3013"/>
                    <a:pt x="643" y="2858"/>
                  </a:cubicBezTo>
                  <a:cubicBezTo>
                    <a:pt x="858" y="2727"/>
                    <a:pt x="1000" y="2560"/>
                    <a:pt x="1167" y="2370"/>
                  </a:cubicBezTo>
                  <a:lnTo>
                    <a:pt x="1429" y="2096"/>
                  </a:lnTo>
                  <a:cubicBezTo>
                    <a:pt x="1524" y="2013"/>
                    <a:pt x="1631" y="1906"/>
                    <a:pt x="1727" y="1822"/>
                  </a:cubicBezTo>
                  <a:cubicBezTo>
                    <a:pt x="1941" y="1620"/>
                    <a:pt x="2167" y="1465"/>
                    <a:pt x="2405" y="1310"/>
                  </a:cubicBezTo>
                  <a:cubicBezTo>
                    <a:pt x="2524" y="1227"/>
                    <a:pt x="2655" y="1179"/>
                    <a:pt x="2774" y="1108"/>
                  </a:cubicBezTo>
                  <a:cubicBezTo>
                    <a:pt x="2905" y="1060"/>
                    <a:pt x="3024" y="989"/>
                    <a:pt x="3155" y="953"/>
                  </a:cubicBezTo>
                  <a:cubicBezTo>
                    <a:pt x="3298" y="929"/>
                    <a:pt x="3429" y="882"/>
                    <a:pt x="3560" y="882"/>
                  </a:cubicBezTo>
                  <a:cubicBezTo>
                    <a:pt x="3620" y="882"/>
                    <a:pt x="3691" y="870"/>
                    <a:pt x="3751" y="870"/>
                  </a:cubicBezTo>
                  <a:lnTo>
                    <a:pt x="4013" y="882"/>
                  </a:lnTo>
                  <a:cubicBezTo>
                    <a:pt x="4370" y="882"/>
                    <a:pt x="4644" y="929"/>
                    <a:pt x="4965" y="953"/>
                  </a:cubicBezTo>
                  <a:cubicBezTo>
                    <a:pt x="5120" y="989"/>
                    <a:pt x="5275" y="1001"/>
                    <a:pt x="5418" y="1013"/>
                  </a:cubicBezTo>
                  <a:lnTo>
                    <a:pt x="5870" y="1108"/>
                  </a:lnTo>
                  <a:cubicBezTo>
                    <a:pt x="6013" y="1132"/>
                    <a:pt x="6168" y="1179"/>
                    <a:pt x="6299" y="1215"/>
                  </a:cubicBezTo>
                  <a:cubicBezTo>
                    <a:pt x="6430" y="1251"/>
                    <a:pt x="6584" y="1286"/>
                    <a:pt x="6715" y="1334"/>
                  </a:cubicBezTo>
                  <a:cubicBezTo>
                    <a:pt x="6989" y="1417"/>
                    <a:pt x="7239" y="1489"/>
                    <a:pt x="7465" y="1584"/>
                  </a:cubicBezTo>
                  <a:cubicBezTo>
                    <a:pt x="7680" y="1667"/>
                    <a:pt x="7894" y="1763"/>
                    <a:pt x="8085" y="1846"/>
                  </a:cubicBezTo>
                  <a:cubicBezTo>
                    <a:pt x="8263" y="1941"/>
                    <a:pt x="8430" y="2013"/>
                    <a:pt x="8561" y="2084"/>
                  </a:cubicBezTo>
                  <a:cubicBezTo>
                    <a:pt x="8692" y="2168"/>
                    <a:pt x="8799" y="2203"/>
                    <a:pt x="8859" y="2251"/>
                  </a:cubicBezTo>
                  <a:cubicBezTo>
                    <a:pt x="8930" y="2299"/>
                    <a:pt x="8966" y="2310"/>
                    <a:pt x="8966" y="2310"/>
                  </a:cubicBezTo>
                  <a:cubicBezTo>
                    <a:pt x="8966" y="2310"/>
                    <a:pt x="8870" y="2168"/>
                    <a:pt x="8668" y="1941"/>
                  </a:cubicBezTo>
                  <a:cubicBezTo>
                    <a:pt x="8561" y="1834"/>
                    <a:pt x="8430" y="1703"/>
                    <a:pt x="8263" y="1572"/>
                  </a:cubicBezTo>
                  <a:cubicBezTo>
                    <a:pt x="8097" y="1429"/>
                    <a:pt x="7906" y="1286"/>
                    <a:pt x="7680" y="1132"/>
                  </a:cubicBezTo>
                  <a:cubicBezTo>
                    <a:pt x="7561" y="1060"/>
                    <a:pt x="7465" y="989"/>
                    <a:pt x="7346" y="917"/>
                  </a:cubicBezTo>
                  <a:cubicBezTo>
                    <a:pt x="7227" y="834"/>
                    <a:pt x="7084" y="775"/>
                    <a:pt x="6954" y="703"/>
                  </a:cubicBezTo>
                  <a:cubicBezTo>
                    <a:pt x="6823" y="644"/>
                    <a:pt x="6668" y="584"/>
                    <a:pt x="6525" y="513"/>
                  </a:cubicBezTo>
                  <a:cubicBezTo>
                    <a:pt x="6370" y="453"/>
                    <a:pt x="6227" y="405"/>
                    <a:pt x="6061" y="346"/>
                  </a:cubicBezTo>
                  <a:cubicBezTo>
                    <a:pt x="5751" y="239"/>
                    <a:pt x="5406" y="167"/>
                    <a:pt x="5060" y="108"/>
                  </a:cubicBezTo>
                  <a:cubicBezTo>
                    <a:pt x="4727" y="48"/>
                    <a:pt x="4334" y="1"/>
                    <a:pt x="40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7"/>
            <p:cNvSpPr/>
            <p:nvPr/>
          </p:nvSpPr>
          <p:spPr>
            <a:xfrm>
              <a:off x="6316250" y="2190875"/>
              <a:ext cx="231600" cy="170875"/>
            </a:xfrm>
            <a:custGeom>
              <a:avLst/>
              <a:gdLst/>
              <a:ahLst/>
              <a:cxnLst/>
              <a:rect l="l" t="t" r="r" b="b"/>
              <a:pathLst>
                <a:path w="9264" h="6835" extrusionOk="0">
                  <a:moveTo>
                    <a:pt x="1036" y="4525"/>
                  </a:moveTo>
                  <a:cubicBezTo>
                    <a:pt x="1037" y="4525"/>
                    <a:pt x="1144" y="4584"/>
                    <a:pt x="1334" y="4680"/>
                  </a:cubicBezTo>
                  <a:cubicBezTo>
                    <a:pt x="1537" y="4763"/>
                    <a:pt x="1798" y="4858"/>
                    <a:pt x="2132" y="4942"/>
                  </a:cubicBezTo>
                  <a:cubicBezTo>
                    <a:pt x="2287" y="4989"/>
                    <a:pt x="2489" y="5025"/>
                    <a:pt x="2668" y="5061"/>
                  </a:cubicBezTo>
                  <a:cubicBezTo>
                    <a:pt x="2858" y="5096"/>
                    <a:pt x="3061" y="5120"/>
                    <a:pt x="3275" y="5156"/>
                  </a:cubicBezTo>
                  <a:cubicBezTo>
                    <a:pt x="3477" y="5180"/>
                    <a:pt x="3703" y="5204"/>
                    <a:pt x="3930" y="5204"/>
                  </a:cubicBezTo>
                  <a:cubicBezTo>
                    <a:pt x="4156" y="5215"/>
                    <a:pt x="4394" y="5215"/>
                    <a:pt x="4608" y="5215"/>
                  </a:cubicBezTo>
                  <a:cubicBezTo>
                    <a:pt x="4835" y="5215"/>
                    <a:pt x="5085" y="5215"/>
                    <a:pt x="5299" y="5204"/>
                  </a:cubicBezTo>
                  <a:cubicBezTo>
                    <a:pt x="5525" y="5180"/>
                    <a:pt x="5739" y="5168"/>
                    <a:pt x="5954" y="5156"/>
                  </a:cubicBezTo>
                  <a:cubicBezTo>
                    <a:pt x="6156" y="5120"/>
                    <a:pt x="6370" y="5096"/>
                    <a:pt x="6561" y="5061"/>
                  </a:cubicBezTo>
                  <a:cubicBezTo>
                    <a:pt x="6751" y="5025"/>
                    <a:pt x="6930" y="4989"/>
                    <a:pt x="7097" y="4942"/>
                  </a:cubicBezTo>
                  <a:cubicBezTo>
                    <a:pt x="7430" y="4858"/>
                    <a:pt x="7704" y="4751"/>
                    <a:pt x="7883" y="4680"/>
                  </a:cubicBezTo>
                  <a:cubicBezTo>
                    <a:pt x="8109" y="4584"/>
                    <a:pt x="8216" y="4525"/>
                    <a:pt x="8216" y="4525"/>
                  </a:cubicBezTo>
                  <a:lnTo>
                    <a:pt x="8216" y="4525"/>
                  </a:lnTo>
                  <a:cubicBezTo>
                    <a:pt x="8216" y="4525"/>
                    <a:pt x="8144" y="4632"/>
                    <a:pt x="7990" y="4763"/>
                  </a:cubicBezTo>
                  <a:cubicBezTo>
                    <a:pt x="7835" y="4918"/>
                    <a:pt x="7597" y="5096"/>
                    <a:pt x="7252" y="5263"/>
                  </a:cubicBezTo>
                  <a:cubicBezTo>
                    <a:pt x="7085" y="5335"/>
                    <a:pt x="6894" y="5418"/>
                    <a:pt x="6704" y="5477"/>
                  </a:cubicBezTo>
                  <a:cubicBezTo>
                    <a:pt x="6501" y="5537"/>
                    <a:pt x="6287" y="5620"/>
                    <a:pt x="6061" y="5656"/>
                  </a:cubicBezTo>
                  <a:cubicBezTo>
                    <a:pt x="5835" y="5704"/>
                    <a:pt x="5597" y="5751"/>
                    <a:pt x="5358" y="5763"/>
                  </a:cubicBezTo>
                  <a:cubicBezTo>
                    <a:pt x="5108" y="5799"/>
                    <a:pt x="4882" y="5799"/>
                    <a:pt x="4632" y="5811"/>
                  </a:cubicBezTo>
                  <a:cubicBezTo>
                    <a:pt x="4394" y="5799"/>
                    <a:pt x="4144" y="5799"/>
                    <a:pt x="3894" y="5763"/>
                  </a:cubicBezTo>
                  <a:cubicBezTo>
                    <a:pt x="3656" y="5751"/>
                    <a:pt x="3418" y="5704"/>
                    <a:pt x="3203" y="5656"/>
                  </a:cubicBezTo>
                  <a:cubicBezTo>
                    <a:pt x="2977" y="5620"/>
                    <a:pt x="2751" y="5561"/>
                    <a:pt x="2560" y="5477"/>
                  </a:cubicBezTo>
                  <a:cubicBezTo>
                    <a:pt x="2370" y="5418"/>
                    <a:pt x="2168" y="5335"/>
                    <a:pt x="2013" y="5263"/>
                  </a:cubicBezTo>
                  <a:cubicBezTo>
                    <a:pt x="1679" y="5096"/>
                    <a:pt x="1429" y="4918"/>
                    <a:pt x="1263" y="4763"/>
                  </a:cubicBezTo>
                  <a:cubicBezTo>
                    <a:pt x="1096" y="4620"/>
                    <a:pt x="1037" y="4525"/>
                    <a:pt x="1036" y="4525"/>
                  </a:cubicBezTo>
                  <a:close/>
                  <a:moveTo>
                    <a:pt x="4632" y="1"/>
                  </a:moveTo>
                  <a:cubicBezTo>
                    <a:pt x="429" y="1"/>
                    <a:pt x="1" y="5561"/>
                    <a:pt x="1" y="5561"/>
                  </a:cubicBezTo>
                  <a:cubicBezTo>
                    <a:pt x="1" y="5561"/>
                    <a:pt x="1287" y="6835"/>
                    <a:pt x="4632" y="6835"/>
                  </a:cubicBezTo>
                  <a:cubicBezTo>
                    <a:pt x="7978" y="6835"/>
                    <a:pt x="9264" y="5561"/>
                    <a:pt x="9264" y="5561"/>
                  </a:cubicBezTo>
                  <a:cubicBezTo>
                    <a:pt x="9264" y="5561"/>
                    <a:pt x="8823" y="1"/>
                    <a:pt x="4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7"/>
            <p:cNvSpPr/>
            <p:nvPr/>
          </p:nvSpPr>
          <p:spPr>
            <a:xfrm>
              <a:off x="6469850" y="1900950"/>
              <a:ext cx="192600" cy="150350"/>
            </a:xfrm>
            <a:custGeom>
              <a:avLst/>
              <a:gdLst/>
              <a:ahLst/>
              <a:cxnLst/>
              <a:rect l="l" t="t" r="r" b="b"/>
              <a:pathLst>
                <a:path w="7704" h="6014" extrusionOk="0">
                  <a:moveTo>
                    <a:pt x="1836" y="1683"/>
                  </a:moveTo>
                  <a:cubicBezTo>
                    <a:pt x="2296" y="1683"/>
                    <a:pt x="3075" y="1842"/>
                    <a:pt x="4739" y="2585"/>
                  </a:cubicBezTo>
                  <a:cubicBezTo>
                    <a:pt x="5774" y="3057"/>
                    <a:pt x="2834" y="4252"/>
                    <a:pt x="1904" y="4252"/>
                  </a:cubicBezTo>
                  <a:cubicBezTo>
                    <a:pt x="1849" y="4252"/>
                    <a:pt x="1802" y="4248"/>
                    <a:pt x="1762" y="4239"/>
                  </a:cubicBezTo>
                  <a:cubicBezTo>
                    <a:pt x="1703" y="4216"/>
                    <a:pt x="1643" y="4192"/>
                    <a:pt x="1596" y="4144"/>
                  </a:cubicBezTo>
                  <a:cubicBezTo>
                    <a:pt x="2501" y="4120"/>
                    <a:pt x="5096" y="3049"/>
                    <a:pt x="4144" y="2608"/>
                  </a:cubicBezTo>
                  <a:cubicBezTo>
                    <a:pt x="2623" y="1932"/>
                    <a:pt x="1906" y="1788"/>
                    <a:pt x="1481" y="1788"/>
                  </a:cubicBezTo>
                  <a:cubicBezTo>
                    <a:pt x="1338" y="1788"/>
                    <a:pt x="1228" y="1804"/>
                    <a:pt x="1131" y="1823"/>
                  </a:cubicBezTo>
                  <a:cubicBezTo>
                    <a:pt x="1167" y="1787"/>
                    <a:pt x="1191" y="1775"/>
                    <a:pt x="1227" y="1763"/>
                  </a:cubicBezTo>
                  <a:cubicBezTo>
                    <a:pt x="1397" y="1741"/>
                    <a:pt x="1559" y="1683"/>
                    <a:pt x="1836" y="1683"/>
                  </a:cubicBezTo>
                  <a:close/>
                  <a:moveTo>
                    <a:pt x="4548" y="1"/>
                  </a:moveTo>
                  <a:cubicBezTo>
                    <a:pt x="1631" y="1"/>
                    <a:pt x="0" y="1632"/>
                    <a:pt x="0" y="1632"/>
                  </a:cubicBezTo>
                  <a:cubicBezTo>
                    <a:pt x="0" y="1632"/>
                    <a:pt x="167" y="6013"/>
                    <a:pt x="2822" y="6013"/>
                  </a:cubicBezTo>
                  <a:cubicBezTo>
                    <a:pt x="2827" y="6014"/>
                    <a:pt x="2831" y="6014"/>
                    <a:pt x="2836" y="6014"/>
                  </a:cubicBezTo>
                  <a:cubicBezTo>
                    <a:pt x="5381" y="6014"/>
                    <a:pt x="4126" y="2762"/>
                    <a:pt x="7341" y="2762"/>
                  </a:cubicBezTo>
                  <a:cubicBezTo>
                    <a:pt x="7456" y="2762"/>
                    <a:pt x="7577" y="2766"/>
                    <a:pt x="7704" y="2775"/>
                  </a:cubicBezTo>
                  <a:cubicBezTo>
                    <a:pt x="7704" y="2775"/>
                    <a:pt x="6394" y="1"/>
                    <a:pt x="4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7"/>
            <p:cNvSpPr/>
            <p:nvPr/>
          </p:nvSpPr>
          <p:spPr>
            <a:xfrm>
              <a:off x="6351375" y="1976275"/>
              <a:ext cx="161350" cy="141100"/>
            </a:xfrm>
            <a:custGeom>
              <a:avLst/>
              <a:gdLst/>
              <a:ahLst/>
              <a:cxnLst/>
              <a:rect l="l" t="t" r="r" b="b"/>
              <a:pathLst>
                <a:path w="6454" h="5644" extrusionOk="0">
                  <a:moveTo>
                    <a:pt x="3882" y="0"/>
                  </a:moveTo>
                  <a:cubicBezTo>
                    <a:pt x="3882" y="1"/>
                    <a:pt x="4561" y="2798"/>
                    <a:pt x="5096" y="4167"/>
                  </a:cubicBezTo>
                  <a:cubicBezTo>
                    <a:pt x="5061" y="4167"/>
                    <a:pt x="5013" y="4155"/>
                    <a:pt x="4965" y="4155"/>
                  </a:cubicBezTo>
                  <a:cubicBezTo>
                    <a:pt x="3930" y="4155"/>
                    <a:pt x="3227" y="5048"/>
                    <a:pt x="3227" y="5048"/>
                  </a:cubicBezTo>
                  <a:cubicBezTo>
                    <a:pt x="3227" y="5048"/>
                    <a:pt x="2525" y="4155"/>
                    <a:pt x="1489" y="4155"/>
                  </a:cubicBezTo>
                  <a:cubicBezTo>
                    <a:pt x="441" y="4155"/>
                    <a:pt x="1" y="5644"/>
                    <a:pt x="1" y="5644"/>
                  </a:cubicBezTo>
                  <a:lnTo>
                    <a:pt x="6454" y="5644"/>
                  </a:lnTo>
                  <a:cubicBezTo>
                    <a:pt x="6454" y="5644"/>
                    <a:pt x="6311" y="5132"/>
                    <a:pt x="5966" y="4715"/>
                  </a:cubicBezTo>
                  <a:cubicBezTo>
                    <a:pt x="5966" y="4715"/>
                    <a:pt x="4537" y="2036"/>
                    <a:pt x="3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7"/>
            <p:cNvSpPr/>
            <p:nvPr/>
          </p:nvSpPr>
          <p:spPr>
            <a:xfrm>
              <a:off x="6401975" y="1108000"/>
              <a:ext cx="60150" cy="398900"/>
            </a:xfrm>
            <a:custGeom>
              <a:avLst/>
              <a:gdLst/>
              <a:ahLst/>
              <a:cxnLst/>
              <a:rect l="l" t="t" r="r" b="b"/>
              <a:pathLst>
                <a:path w="2406" h="15956" extrusionOk="0">
                  <a:moveTo>
                    <a:pt x="1203" y="2561"/>
                  </a:moveTo>
                  <a:cubicBezTo>
                    <a:pt x="1382" y="3787"/>
                    <a:pt x="1525" y="5620"/>
                    <a:pt x="1525" y="7978"/>
                  </a:cubicBezTo>
                  <a:cubicBezTo>
                    <a:pt x="1525" y="10323"/>
                    <a:pt x="1382" y="12145"/>
                    <a:pt x="1203" y="13395"/>
                  </a:cubicBezTo>
                  <a:cubicBezTo>
                    <a:pt x="1025" y="12157"/>
                    <a:pt x="870" y="10323"/>
                    <a:pt x="870" y="7978"/>
                  </a:cubicBezTo>
                  <a:cubicBezTo>
                    <a:pt x="858" y="5620"/>
                    <a:pt x="1013" y="3811"/>
                    <a:pt x="1203" y="2561"/>
                  </a:cubicBezTo>
                  <a:close/>
                  <a:moveTo>
                    <a:pt x="1203" y="1"/>
                  </a:moveTo>
                  <a:cubicBezTo>
                    <a:pt x="536" y="1"/>
                    <a:pt x="1" y="3573"/>
                    <a:pt x="1" y="7978"/>
                  </a:cubicBezTo>
                  <a:cubicBezTo>
                    <a:pt x="1" y="12383"/>
                    <a:pt x="536" y="15955"/>
                    <a:pt x="1203" y="15955"/>
                  </a:cubicBezTo>
                  <a:cubicBezTo>
                    <a:pt x="1870" y="15955"/>
                    <a:pt x="2406" y="12383"/>
                    <a:pt x="2406" y="7978"/>
                  </a:cubicBezTo>
                  <a:cubicBezTo>
                    <a:pt x="2406" y="3573"/>
                    <a:pt x="1870" y="1"/>
                    <a:pt x="1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7"/>
            <p:cNvSpPr/>
            <p:nvPr/>
          </p:nvSpPr>
          <p:spPr>
            <a:xfrm>
              <a:off x="6513900" y="1192825"/>
              <a:ext cx="32775" cy="32775"/>
            </a:xfrm>
            <a:custGeom>
              <a:avLst/>
              <a:gdLst/>
              <a:ahLst/>
              <a:cxnLst/>
              <a:rect l="l" t="t" r="r" b="b"/>
              <a:pathLst>
                <a:path w="1311" h="1311" extrusionOk="0">
                  <a:moveTo>
                    <a:pt x="655" y="1"/>
                  </a:moveTo>
                  <a:cubicBezTo>
                    <a:pt x="286" y="1"/>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7"/>
            <p:cNvSpPr/>
            <p:nvPr/>
          </p:nvSpPr>
          <p:spPr>
            <a:xfrm>
              <a:off x="6495750" y="1148475"/>
              <a:ext cx="37825" cy="37850"/>
            </a:xfrm>
            <a:custGeom>
              <a:avLst/>
              <a:gdLst/>
              <a:ahLst/>
              <a:cxnLst/>
              <a:rect l="l" t="t" r="r" b="b"/>
              <a:pathLst>
                <a:path w="1513" h="1514" extrusionOk="0">
                  <a:moveTo>
                    <a:pt x="750" y="1"/>
                  </a:moveTo>
                  <a:cubicBezTo>
                    <a:pt x="333" y="1"/>
                    <a:pt x="0" y="346"/>
                    <a:pt x="0" y="763"/>
                  </a:cubicBezTo>
                  <a:cubicBezTo>
                    <a:pt x="0" y="1180"/>
                    <a:pt x="333" y="1513"/>
                    <a:pt x="750" y="1513"/>
                  </a:cubicBezTo>
                  <a:cubicBezTo>
                    <a:pt x="1167" y="1513"/>
                    <a:pt x="1512" y="1180"/>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7"/>
            <p:cNvSpPr/>
            <p:nvPr/>
          </p:nvSpPr>
          <p:spPr>
            <a:xfrm>
              <a:off x="6530275" y="1231825"/>
              <a:ext cx="25325" cy="25325"/>
            </a:xfrm>
            <a:custGeom>
              <a:avLst/>
              <a:gdLst/>
              <a:ahLst/>
              <a:cxnLst/>
              <a:rect l="l" t="t" r="r" b="b"/>
              <a:pathLst>
                <a:path w="1013" h="1013" extrusionOk="0">
                  <a:moveTo>
                    <a:pt x="500" y="1"/>
                  </a:moveTo>
                  <a:cubicBezTo>
                    <a:pt x="226" y="1"/>
                    <a:pt x="0" y="227"/>
                    <a:pt x="0" y="501"/>
                  </a:cubicBezTo>
                  <a:cubicBezTo>
                    <a:pt x="0" y="786"/>
                    <a:pt x="226" y="1013"/>
                    <a:pt x="500" y="1013"/>
                  </a:cubicBezTo>
                  <a:cubicBezTo>
                    <a:pt x="786" y="1013"/>
                    <a:pt x="1012" y="786"/>
                    <a:pt x="1012" y="501"/>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7"/>
            <p:cNvSpPr/>
            <p:nvPr/>
          </p:nvSpPr>
          <p:spPr>
            <a:xfrm>
              <a:off x="6317450" y="1192550"/>
              <a:ext cx="32750" cy="33050"/>
            </a:xfrm>
            <a:custGeom>
              <a:avLst/>
              <a:gdLst/>
              <a:ahLst/>
              <a:cxnLst/>
              <a:rect l="l" t="t" r="r" b="b"/>
              <a:pathLst>
                <a:path w="1310" h="1322" extrusionOk="0">
                  <a:moveTo>
                    <a:pt x="655" y="0"/>
                  </a:moveTo>
                  <a:cubicBezTo>
                    <a:pt x="298" y="0"/>
                    <a:pt x="0" y="298"/>
                    <a:pt x="0" y="667"/>
                  </a:cubicBezTo>
                  <a:cubicBezTo>
                    <a:pt x="0" y="1024"/>
                    <a:pt x="298" y="1322"/>
                    <a:pt x="655" y="1322"/>
                  </a:cubicBezTo>
                  <a:cubicBezTo>
                    <a:pt x="1012" y="1322"/>
                    <a:pt x="1310" y="1024"/>
                    <a:pt x="1310" y="667"/>
                  </a:cubicBezTo>
                  <a:cubicBezTo>
                    <a:pt x="1310" y="298"/>
                    <a:pt x="1012"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7"/>
            <p:cNvSpPr/>
            <p:nvPr/>
          </p:nvSpPr>
          <p:spPr>
            <a:xfrm>
              <a:off x="6329950" y="1148475"/>
              <a:ext cx="38125" cy="37850"/>
            </a:xfrm>
            <a:custGeom>
              <a:avLst/>
              <a:gdLst/>
              <a:ahLst/>
              <a:cxnLst/>
              <a:rect l="l" t="t" r="r" b="b"/>
              <a:pathLst>
                <a:path w="1525" h="1514" extrusionOk="0">
                  <a:moveTo>
                    <a:pt x="762" y="1"/>
                  </a:moveTo>
                  <a:cubicBezTo>
                    <a:pt x="346" y="1"/>
                    <a:pt x="0" y="346"/>
                    <a:pt x="0" y="763"/>
                  </a:cubicBezTo>
                  <a:cubicBezTo>
                    <a:pt x="0" y="1180"/>
                    <a:pt x="346" y="1513"/>
                    <a:pt x="762" y="1513"/>
                  </a:cubicBezTo>
                  <a:cubicBezTo>
                    <a:pt x="1179" y="1513"/>
                    <a:pt x="1524" y="1180"/>
                    <a:pt x="1524" y="763"/>
                  </a:cubicBezTo>
                  <a:cubicBezTo>
                    <a:pt x="1524" y="346"/>
                    <a:pt x="117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7"/>
            <p:cNvSpPr/>
            <p:nvPr/>
          </p:nvSpPr>
          <p:spPr>
            <a:xfrm>
              <a:off x="6308225" y="1231825"/>
              <a:ext cx="25325" cy="25325"/>
            </a:xfrm>
            <a:custGeom>
              <a:avLst/>
              <a:gdLst/>
              <a:ahLst/>
              <a:cxnLst/>
              <a:rect l="l" t="t" r="r" b="b"/>
              <a:pathLst>
                <a:path w="1013" h="1013" extrusionOk="0">
                  <a:moveTo>
                    <a:pt x="500" y="1"/>
                  </a:moveTo>
                  <a:cubicBezTo>
                    <a:pt x="214" y="1"/>
                    <a:pt x="0" y="215"/>
                    <a:pt x="0" y="501"/>
                  </a:cubicBezTo>
                  <a:cubicBezTo>
                    <a:pt x="0" y="786"/>
                    <a:pt x="238" y="1013"/>
                    <a:pt x="500" y="1013"/>
                  </a:cubicBezTo>
                  <a:cubicBezTo>
                    <a:pt x="786" y="1013"/>
                    <a:pt x="1012" y="786"/>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7"/>
            <p:cNvSpPr/>
            <p:nvPr/>
          </p:nvSpPr>
          <p:spPr>
            <a:xfrm>
              <a:off x="6513900" y="1408625"/>
              <a:ext cx="32775" cy="32775"/>
            </a:xfrm>
            <a:custGeom>
              <a:avLst/>
              <a:gdLst/>
              <a:ahLst/>
              <a:cxnLst/>
              <a:rect l="l" t="t" r="r" b="b"/>
              <a:pathLst>
                <a:path w="1311" h="1311" extrusionOk="0">
                  <a:moveTo>
                    <a:pt x="655" y="1"/>
                  </a:moveTo>
                  <a:cubicBezTo>
                    <a:pt x="286" y="13"/>
                    <a:pt x="0" y="299"/>
                    <a:pt x="0" y="656"/>
                  </a:cubicBezTo>
                  <a:cubicBezTo>
                    <a:pt x="0" y="1013"/>
                    <a:pt x="298" y="1311"/>
                    <a:pt x="655" y="1311"/>
                  </a:cubicBezTo>
                  <a:cubicBezTo>
                    <a:pt x="1012" y="1311"/>
                    <a:pt x="1310" y="1013"/>
                    <a:pt x="1310" y="656"/>
                  </a:cubicBezTo>
                  <a:cubicBezTo>
                    <a:pt x="1310" y="299"/>
                    <a:pt x="1012"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7"/>
            <p:cNvSpPr/>
            <p:nvPr/>
          </p:nvSpPr>
          <p:spPr>
            <a:xfrm>
              <a:off x="6495750" y="1447925"/>
              <a:ext cx="37825" cy="38125"/>
            </a:xfrm>
            <a:custGeom>
              <a:avLst/>
              <a:gdLst/>
              <a:ahLst/>
              <a:cxnLst/>
              <a:rect l="l" t="t" r="r" b="b"/>
              <a:pathLst>
                <a:path w="1513" h="1525" extrusionOk="0">
                  <a:moveTo>
                    <a:pt x="750" y="1"/>
                  </a:moveTo>
                  <a:cubicBezTo>
                    <a:pt x="333" y="1"/>
                    <a:pt x="0" y="346"/>
                    <a:pt x="0" y="763"/>
                  </a:cubicBezTo>
                  <a:cubicBezTo>
                    <a:pt x="0" y="1179"/>
                    <a:pt x="333" y="1525"/>
                    <a:pt x="750" y="1525"/>
                  </a:cubicBezTo>
                  <a:cubicBezTo>
                    <a:pt x="1167" y="1525"/>
                    <a:pt x="1512" y="1179"/>
                    <a:pt x="1512" y="763"/>
                  </a:cubicBezTo>
                  <a:cubicBezTo>
                    <a:pt x="1512" y="346"/>
                    <a:pt x="1167"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7"/>
            <p:cNvSpPr/>
            <p:nvPr/>
          </p:nvSpPr>
          <p:spPr>
            <a:xfrm>
              <a:off x="6530275" y="1377375"/>
              <a:ext cx="25325" cy="25325"/>
            </a:xfrm>
            <a:custGeom>
              <a:avLst/>
              <a:gdLst/>
              <a:ahLst/>
              <a:cxnLst/>
              <a:rect l="l" t="t" r="r" b="b"/>
              <a:pathLst>
                <a:path w="1013" h="1013" extrusionOk="0">
                  <a:moveTo>
                    <a:pt x="500" y="1"/>
                  </a:moveTo>
                  <a:cubicBezTo>
                    <a:pt x="226" y="1"/>
                    <a:pt x="0" y="215"/>
                    <a:pt x="0" y="501"/>
                  </a:cubicBezTo>
                  <a:cubicBezTo>
                    <a:pt x="0" y="775"/>
                    <a:pt x="226" y="1013"/>
                    <a:pt x="500" y="1013"/>
                  </a:cubicBezTo>
                  <a:cubicBezTo>
                    <a:pt x="786" y="1013"/>
                    <a:pt x="1012" y="787"/>
                    <a:pt x="1012" y="501"/>
                  </a:cubicBezTo>
                  <a:cubicBezTo>
                    <a:pt x="1012" y="215"/>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7"/>
            <p:cNvSpPr/>
            <p:nvPr/>
          </p:nvSpPr>
          <p:spPr>
            <a:xfrm>
              <a:off x="6316850" y="1408625"/>
              <a:ext cx="33075" cy="32775"/>
            </a:xfrm>
            <a:custGeom>
              <a:avLst/>
              <a:gdLst/>
              <a:ahLst/>
              <a:cxnLst/>
              <a:rect l="l" t="t" r="r" b="b"/>
              <a:pathLst>
                <a:path w="1323" h="1311" extrusionOk="0">
                  <a:moveTo>
                    <a:pt x="655" y="1"/>
                  </a:moveTo>
                  <a:cubicBezTo>
                    <a:pt x="298" y="1"/>
                    <a:pt x="0" y="299"/>
                    <a:pt x="0" y="656"/>
                  </a:cubicBezTo>
                  <a:cubicBezTo>
                    <a:pt x="0" y="1013"/>
                    <a:pt x="298" y="1311"/>
                    <a:pt x="655" y="1311"/>
                  </a:cubicBezTo>
                  <a:cubicBezTo>
                    <a:pt x="1036" y="1311"/>
                    <a:pt x="1322" y="1025"/>
                    <a:pt x="1322" y="656"/>
                  </a:cubicBezTo>
                  <a:cubicBezTo>
                    <a:pt x="1322" y="299"/>
                    <a:pt x="1024" y="1"/>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7"/>
            <p:cNvSpPr/>
            <p:nvPr/>
          </p:nvSpPr>
          <p:spPr>
            <a:xfrm>
              <a:off x="6329950" y="1447625"/>
              <a:ext cx="38425" cy="37825"/>
            </a:xfrm>
            <a:custGeom>
              <a:avLst/>
              <a:gdLst/>
              <a:ahLst/>
              <a:cxnLst/>
              <a:rect l="l" t="t" r="r" b="b"/>
              <a:pathLst>
                <a:path w="1537" h="1513" extrusionOk="0">
                  <a:moveTo>
                    <a:pt x="762" y="1"/>
                  </a:moveTo>
                  <a:cubicBezTo>
                    <a:pt x="346" y="1"/>
                    <a:pt x="0" y="346"/>
                    <a:pt x="0" y="763"/>
                  </a:cubicBezTo>
                  <a:cubicBezTo>
                    <a:pt x="0" y="1179"/>
                    <a:pt x="346" y="1513"/>
                    <a:pt x="762" y="1513"/>
                  </a:cubicBezTo>
                  <a:cubicBezTo>
                    <a:pt x="1179" y="1513"/>
                    <a:pt x="1524" y="1167"/>
                    <a:pt x="1524" y="763"/>
                  </a:cubicBezTo>
                  <a:cubicBezTo>
                    <a:pt x="1536" y="346"/>
                    <a:pt x="1191"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7"/>
            <p:cNvSpPr/>
            <p:nvPr/>
          </p:nvSpPr>
          <p:spPr>
            <a:xfrm>
              <a:off x="6308525" y="1376775"/>
              <a:ext cx="25325" cy="25375"/>
            </a:xfrm>
            <a:custGeom>
              <a:avLst/>
              <a:gdLst/>
              <a:ahLst/>
              <a:cxnLst/>
              <a:rect l="l" t="t" r="r" b="b"/>
              <a:pathLst>
                <a:path w="1013" h="1015" extrusionOk="0">
                  <a:moveTo>
                    <a:pt x="500" y="1"/>
                  </a:moveTo>
                  <a:cubicBezTo>
                    <a:pt x="214" y="1"/>
                    <a:pt x="0" y="227"/>
                    <a:pt x="0" y="513"/>
                  </a:cubicBezTo>
                  <a:cubicBezTo>
                    <a:pt x="0" y="799"/>
                    <a:pt x="214" y="1013"/>
                    <a:pt x="500" y="1013"/>
                  </a:cubicBezTo>
                  <a:cubicBezTo>
                    <a:pt x="513" y="1014"/>
                    <a:pt x="525" y="1015"/>
                    <a:pt x="538" y="1015"/>
                  </a:cubicBezTo>
                  <a:cubicBezTo>
                    <a:pt x="796" y="1015"/>
                    <a:pt x="1012" y="785"/>
                    <a:pt x="1012" y="513"/>
                  </a:cubicBezTo>
                  <a:cubicBezTo>
                    <a:pt x="1012" y="227"/>
                    <a:pt x="786"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7"/>
            <p:cNvSpPr/>
            <p:nvPr/>
          </p:nvSpPr>
          <p:spPr>
            <a:xfrm>
              <a:off x="6233800" y="2065550"/>
              <a:ext cx="38725" cy="38725"/>
            </a:xfrm>
            <a:custGeom>
              <a:avLst/>
              <a:gdLst/>
              <a:ahLst/>
              <a:cxnLst/>
              <a:rect l="l" t="t" r="r" b="b"/>
              <a:pathLst>
                <a:path w="1549" h="1549" extrusionOk="0">
                  <a:moveTo>
                    <a:pt x="775" y="1"/>
                  </a:moveTo>
                  <a:cubicBezTo>
                    <a:pt x="334" y="1"/>
                    <a:pt x="1" y="346"/>
                    <a:pt x="1" y="775"/>
                  </a:cubicBezTo>
                  <a:cubicBezTo>
                    <a:pt x="1" y="1204"/>
                    <a:pt x="334" y="1549"/>
                    <a:pt x="775" y="1549"/>
                  </a:cubicBezTo>
                  <a:cubicBezTo>
                    <a:pt x="1203" y="1549"/>
                    <a:pt x="1548" y="1192"/>
                    <a:pt x="1548" y="775"/>
                  </a:cubicBezTo>
                  <a:cubicBezTo>
                    <a:pt x="1548" y="346"/>
                    <a:pt x="1203"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7"/>
            <p:cNvSpPr/>
            <p:nvPr/>
          </p:nvSpPr>
          <p:spPr>
            <a:xfrm>
              <a:off x="6253150" y="2137000"/>
              <a:ext cx="38725" cy="38725"/>
            </a:xfrm>
            <a:custGeom>
              <a:avLst/>
              <a:gdLst/>
              <a:ahLst/>
              <a:cxnLst/>
              <a:rect l="l" t="t" r="r" b="b"/>
              <a:pathLst>
                <a:path w="1549" h="1549" extrusionOk="0">
                  <a:moveTo>
                    <a:pt x="774" y="0"/>
                  </a:moveTo>
                  <a:cubicBezTo>
                    <a:pt x="334" y="0"/>
                    <a:pt x="1" y="346"/>
                    <a:pt x="1" y="774"/>
                  </a:cubicBezTo>
                  <a:cubicBezTo>
                    <a:pt x="1" y="1203"/>
                    <a:pt x="334"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7"/>
            <p:cNvSpPr/>
            <p:nvPr/>
          </p:nvSpPr>
          <p:spPr>
            <a:xfrm>
              <a:off x="6272500" y="2208425"/>
              <a:ext cx="38725" cy="38725"/>
            </a:xfrm>
            <a:custGeom>
              <a:avLst/>
              <a:gdLst/>
              <a:ahLst/>
              <a:cxnLst/>
              <a:rect l="l" t="t" r="r" b="b"/>
              <a:pathLst>
                <a:path w="1549" h="1549" extrusionOk="0">
                  <a:moveTo>
                    <a:pt x="774" y="1"/>
                  </a:moveTo>
                  <a:cubicBezTo>
                    <a:pt x="334" y="1"/>
                    <a:pt x="0" y="346"/>
                    <a:pt x="0" y="775"/>
                  </a:cubicBezTo>
                  <a:cubicBezTo>
                    <a:pt x="0" y="1204"/>
                    <a:pt x="334" y="1549"/>
                    <a:pt x="774" y="1549"/>
                  </a:cubicBezTo>
                  <a:cubicBezTo>
                    <a:pt x="1203" y="1549"/>
                    <a:pt x="1548" y="1204"/>
                    <a:pt x="1548" y="775"/>
                  </a:cubicBezTo>
                  <a:cubicBezTo>
                    <a:pt x="1548" y="358"/>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7"/>
            <p:cNvSpPr/>
            <p:nvPr/>
          </p:nvSpPr>
          <p:spPr>
            <a:xfrm>
              <a:off x="6591300" y="2065550"/>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7"/>
            <p:cNvSpPr/>
            <p:nvPr/>
          </p:nvSpPr>
          <p:spPr>
            <a:xfrm>
              <a:off x="6571950" y="2137000"/>
              <a:ext cx="38700" cy="38725"/>
            </a:xfrm>
            <a:custGeom>
              <a:avLst/>
              <a:gdLst/>
              <a:ahLst/>
              <a:cxnLst/>
              <a:rect l="l" t="t" r="r" b="b"/>
              <a:pathLst>
                <a:path w="1548" h="1549" extrusionOk="0">
                  <a:moveTo>
                    <a:pt x="774" y="0"/>
                  </a:moveTo>
                  <a:cubicBezTo>
                    <a:pt x="345" y="0"/>
                    <a:pt x="0" y="346"/>
                    <a:pt x="0" y="774"/>
                  </a:cubicBezTo>
                  <a:cubicBezTo>
                    <a:pt x="0" y="1203"/>
                    <a:pt x="345" y="1548"/>
                    <a:pt x="774" y="1548"/>
                  </a:cubicBezTo>
                  <a:cubicBezTo>
                    <a:pt x="1203" y="1548"/>
                    <a:pt x="1548" y="1203"/>
                    <a:pt x="1548" y="774"/>
                  </a:cubicBezTo>
                  <a:cubicBezTo>
                    <a:pt x="1548" y="346"/>
                    <a:pt x="1203"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7"/>
            <p:cNvSpPr/>
            <p:nvPr/>
          </p:nvSpPr>
          <p:spPr>
            <a:xfrm>
              <a:off x="6552600" y="2208425"/>
              <a:ext cx="38700" cy="38725"/>
            </a:xfrm>
            <a:custGeom>
              <a:avLst/>
              <a:gdLst/>
              <a:ahLst/>
              <a:cxnLst/>
              <a:rect l="l" t="t" r="r" b="b"/>
              <a:pathLst>
                <a:path w="1548" h="1549" extrusionOk="0">
                  <a:moveTo>
                    <a:pt x="774" y="1"/>
                  </a:moveTo>
                  <a:cubicBezTo>
                    <a:pt x="345" y="1"/>
                    <a:pt x="0" y="346"/>
                    <a:pt x="0" y="775"/>
                  </a:cubicBezTo>
                  <a:cubicBezTo>
                    <a:pt x="0" y="1204"/>
                    <a:pt x="345" y="1549"/>
                    <a:pt x="774" y="1549"/>
                  </a:cubicBezTo>
                  <a:cubicBezTo>
                    <a:pt x="1203" y="1549"/>
                    <a:pt x="1548" y="1204"/>
                    <a:pt x="1548" y="775"/>
                  </a:cubicBezTo>
                  <a:cubicBezTo>
                    <a:pt x="1548" y="346"/>
                    <a:pt x="120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7"/>
            <p:cNvSpPr/>
            <p:nvPr/>
          </p:nvSpPr>
          <p:spPr>
            <a:xfrm>
              <a:off x="6021575" y="2363525"/>
              <a:ext cx="224150" cy="48225"/>
            </a:xfrm>
            <a:custGeom>
              <a:avLst/>
              <a:gdLst/>
              <a:ahLst/>
              <a:cxnLst/>
              <a:rect l="l" t="t" r="r" b="b"/>
              <a:pathLst>
                <a:path w="8966" h="1929" extrusionOk="0">
                  <a:moveTo>
                    <a:pt x="0" y="0"/>
                  </a:moveTo>
                  <a:lnTo>
                    <a:pt x="0" y="0"/>
                  </a:lnTo>
                  <a:cubicBezTo>
                    <a:pt x="1" y="0"/>
                    <a:pt x="477" y="345"/>
                    <a:pt x="1286" y="714"/>
                  </a:cubicBezTo>
                  <a:cubicBezTo>
                    <a:pt x="1679" y="917"/>
                    <a:pt x="2155" y="1095"/>
                    <a:pt x="2679" y="1250"/>
                  </a:cubicBezTo>
                  <a:cubicBezTo>
                    <a:pt x="2953" y="1334"/>
                    <a:pt x="3215" y="1417"/>
                    <a:pt x="3489" y="1488"/>
                  </a:cubicBezTo>
                  <a:cubicBezTo>
                    <a:pt x="3763" y="1572"/>
                    <a:pt x="4049" y="1631"/>
                    <a:pt x="4334" y="1691"/>
                  </a:cubicBezTo>
                  <a:cubicBezTo>
                    <a:pt x="4620" y="1727"/>
                    <a:pt x="4918" y="1774"/>
                    <a:pt x="5192" y="1822"/>
                  </a:cubicBezTo>
                  <a:cubicBezTo>
                    <a:pt x="5477" y="1869"/>
                    <a:pt x="5763" y="1881"/>
                    <a:pt x="6025" y="1893"/>
                  </a:cubicBezTo>
                  <a:cubicBezTo>
                    <a:pt x="6299" y="1905"/>
                    <a:pt x="6561" y="1929"/>
                    <a:pt x="6823" y="1929"/>
                  </a:cubicBezTo>
                  <a:cubicBezTo>
                    <a:pt x="7073" y="1929"/>
                    <a:pt x="7311" y="1929"/>
                    <a:pt x="7513" y="1905"/>
                  </a:cubicBezTo>
                  <a:cubicBezTo>
                    <a:pt x="8394" y="1869"/>
                    <a:pt x="8966" y="1715"/>
                    <a:pt x="8966" y="1715"/>
                  </a:cubicBezTo>
                  <a:cubicBezTo>
                    <a:pt x="8966" y="1715"/>
                    <a:pt x="8382" y="1572"/>
                    <a:pt x="7549" y="1417"/>
                  </a:cubicBezTo>
                  <a:cubicBezTo>
                    <a:pt x="7359" y="1346"/>
                    <a:pt x="7132" y="1298"/>
                    <a:pt x="6894" y="1250"/>
                  </a:cubicBezTo>
                  <a:cubicBezTo>
                    <a:pt x="6656" y="1215"/>
                    <a:pt x="6406" y="1155"/>
                    <a:pt x="6132" y="1119"/>
                  </a:cubicBezTo>
                  <a:cubicBezTo>
                    <a:pt x="5882" y="1072"/>
                    <a:pt x="5596" y="1012"/>
                    <a:pt x="5334" y="976"/>
                  </a:cubicBezTo>
                  <a:cubicBezTo>
                    <a:pt x="5061" y="929"/>
                    <a:pt x="4775" y="869"/>
                    <a:pt x="4501" y="822"/>
                  </a:cubicBezTo>
                  <a:cubicBezTo>
                    <a:pt x="4215" y="774"/>
                    <a:pt x="3941" y="714"/>
                    <a:pt x="3668" y="655"/>
                  </a:cubicBezTo>
                  <a:cubicBezTo>
                    <a:pt x="3394" y="595"/>
                    <a:pt x="3132" y="560"/>
                    <a:pt x="2858" y="512"/>
                  </a:cubicBezTo>
                  <a:cubicBezTo>
                    <a:pt x="2334" y="405"/>
                    <a:pt x="1846" y="322"/>
                    <a:pt x="1429" y="238"/>
                  </a:cubicBezTo>
                  <a:cubicBezTo>
                    <a:pt x="584" y="83"/>
                    <a:pt x="1"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7"/>
            <p:cNvSpPr/>
            <p:nvPr/>
          </p:nvSpPr>
          <p:spPr>
            <a:xfrm>
              <a:off x="6053125" y="1687250"/>
              <a:ext cx="199450" cy="144675"/>
            </a:xfrm>
            <a:custGeom>
              <a:avLst/>
              <a:gdLst/>
              <a:ahLst/>
              <a:cxnLst/>
              <a:rect l="l" t="t" r="r" b="b"/>
              <a:pathLst>
                <a:path w="7978" h="5787" extrusionOk="0">
                  <a:moveTo>
                    <a:pt x="7978" y="0"/>
                  </a:moveTo>
                  <a:cubicBezTo>
                    <a:pt x="7978" y="0"/>
                    <a:pt x="7859" y="84"/>
                    <a:pt x="7632" y="250"/>
                  </a:cubicBezTo>
                  <a:cubicBezTo>
                    <a:pt x="7430" y="417"/>
                    <a:pt x="7120" y="655"/>
                    <a:pt x="6739" y="941"/>
                  </a:cubicBezTo>
                  <a:cubicBezTo>
                    <a:pt x="6382" y="1238"/>
                    <a:pt x="5954" y="1548"/>
                    <a:pt x="5489" y="1893"/>
                  </a:cubicBezTo>
                  <a:cubicBezTo>
                    <a:pt x="5037" y="2250"/>
                    <a:pt x="4537" y="2608"/>
                    <a:pt x="4037" y="2965"/>
                  </a:cubicBezTo>
                  <a:cubicBezTo>
                    <a:pt x="3549" y="3334"/>
                    <a:pt x="3037" y="3691"/>
                    <a:pt x="2560" y="4001"/>
                  </a:cubicBezTo>
                  <a:cubicBezTo>
                    <a:pt x="2096" y="4346"/>
                    <a:pt x="1655" y="4644"/>
                    <a:pt x="1263" y="4894"/>
                  </a:cubicBezTo>
                  <a:cubicBezTo>
                    <a:pt x="893" y="5156"/>
                    <a:pt x="572" y="5382"/>
                    <a:pt x="346" y="5537"/>
                  </a:cubicBezTo>
                  <a:cubicBezTo>
                    <a:pt x="120" y="5703"/>
                    <a:pt x="1" y="5787"/>
                    <a:pt x="1" y="5787"/>
                  </a:cubicBezTo>
                  <a:cubicBezTo>
                    <a:pt x="1" y="5787"/>
                    <a:pt x="155" y="5727"/>
                    <a:pt x="405" y="5632"/>
                  </a:cubicBezTo>
                  <a:cubicBezTo>
                    <a:pt x="655" y="5537"/>
                    <a:pt x="1013" y="5382"/>
                    <a:pt x="1441" y="5191"/>
                  </a:cubicBezTo>
                  <a:cubicBezTo>
                    <a:pt x="1858" y="4977"/>
                    <a:pt x="2334" y="4727"/>
                    <a:pt x="2858" y="4429"/>
                  </a:cubicBezTo>
                  <a:cubicBezTo>
                    <a:pt x="3346" y="4120"/>
                    <a:pt x="3882" y="3786"/>
                    <a:pt x="4394" y="3429"/>
                  </a:cubicBezTo>
                  <a:cubicBezTo>
                    <a:pt x="4882" y="3060"/>
                    <a:pt x="5370" y="2667"/>
                    <a:pt x="5823" y="2286"/>
                  </a:cubicBezTo>
                  <a:cubicBezTo>
                    <a:pt x="6227" y="1905"/>
                    <a:pt x="6632" y="1512"/>
                    <a:pt x="6954" y="1191"/>
                  </a:cubicBezTo>
                  <a:cubicBezTo>
                    <a:pt x="7263" y="846"/>
                    <a:pt x="7537" y="548"/>
                    <a:pt x="7716" y="345"/>
                  </a:cubicBezTo>
                  <a:cubicBezTo>
                    <a:pt x="7870" y="131"/>
                    <a:pt x="7978" y="0"/>
                    <a:pt x="7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7"/>
            <p:cNvSpPr/>
            <p:nvPr/>
          </p:nvSpPr>
          <p:spPr>
            <a:xfrm>
              <a:off x="6619875" y="1687550"/>
              <a:ext cx="200025" cy="144675"/>
            </a:xfrm>
            <a:custGeom>
              <a:avLst/>
              <a:gdLst/>
              <a:ahLst/>
              <a:cxnLst/>
              <a:rect l="l" t="t" r="r" b="b"/>
              <a:pathLst>
                <a:path w="8001" h="5787" extrusionOk="0">
                  <a:moveTo>
                    <a:pt x="0" y="0"/>
                  </a:moveTo>
                  <a:cubicBezTo>
                    <a:pt x="0" y="0"/>
                    <a:pt x="107" y="119"/>
                    <a:pt x="262" y="345"/>
                  </a:cubicBezTo>
                  <a:cubicBezTo>
                    <a:pt x="441" y="548"/>
                    <a:pt x="702" y="845"/>
                    <a:pt x="1024" y="1191"/>
                  </a:cubicBezTo>
                  <a:cubicBezTo>
                    <a:pt x="1357" y="1524"/>
                    <a:pt x="1750" y="1905"/>
                    <a:pt x="2191" y="2298"/>
                  </a:cubicBezTo>
                  <a:cubicBezTo>
                    <a:pt x="2631" y="2667"/>
                    <a:pt x="3119" y="3072"/>
                    <a:pt x="3620" y="3441"/>
                  </a:cubicBezTo>
                  <a:cubicBezTo>
                    <a:pt x="4131" y="3798"/>
                    <a:pt x="4655" y="4143"/>
                    <a:pt x="5144" y="4441"/>
                  </a:cubicBezTo>
                  <a:cubicBezTo>
                    <a:pt x="5655" y="4715"/>
                    <a:pt x="6144" y="4989"/>
                    <a:pt x="6560" y="5191"/>
                  </a:cubicBezTo>
                  <a:cubicBezTo>
                    <a:pt x="6989" y="5394"/>
                    <a:pt x="7346" y="5536"/>
                    <a:pt x="7608" y="5644"/>
                  </a:cubicBezTo>
                  <a:cubicBezTo>
                    <a:pt x="7858" y="5727"/>
                    <a:pt x="8001" y="5787"/>
                    <a:pt x="8001" y="5787"/>
                  </a:cubicBezTo>
                  <a:cubicBezTo>
                    <a:pt x="8001" y="5787"/>
                    <a:pt x="7870" y="5703"/>
                    <a:pt x="7668" y="5536"/>
                  </a:cubicBezTo>
                  <a:cubicBezTo>
                    <a:pt x="7418" y="5394"/>
                    <a:pt x="7096" y="5167"/>
                    <a:pt x="6715" y="4894"/>
                  </a:cubicBezTo>
                  <a:cubicBezTo>
                    <a:pt x="6322" y="4644"/>
                    <a:pt x="5882" y="4334"/>
                    <a:pt x="5417" y="4001"/>
                  </a:cubicBezTo>
                  <a:cubicBezTo>
                    <a:pt x="4941" y="3679"/>
                    <a:pt x="4441" y="3322"/>
                    <a:pt x="3941" y="2965"/>
                  </a:cubicBezTo>
                  <a:cubicBezTo>
                    <a:pt x="3441" y="2608"/>
                    <a:pt x="2941" y="2250"/>
                    <a:pt x="2488" y="1893"/>
                  </a:cubicBezTo>
                  <a:cubicBezTo>
                    <a:pt x="2024" y="1548"/>
                    <a:pt x="1595" y="1226"/>
                    <a:pt x="1238" y="941"/>
                  </a:cubicBezTo>
                  <a:cubicBezTo>
                    <a:pt x="857" y="667"/>
                    <a:pt x="548" y="429"/>
                    <a:pt x="345" y="250"/>
                  </a:cubicBezTo>
                  <a:cubicBezTo>
                    <a:pt x="119" y="95"/>
                    <a:pt x="0" y="0"/>
                    <a:pt x="0" y="0"/>
                  </a:cubicBezTo>
                  <a:close/>
                </a:path>
              </a:pathLst>
            </a:custGeom>
            <a:solidFill>
              <a:srgbClr val="331D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6" name="Google Shape;9016;p57"/>
          <p:cNvGrpSpPr/>
          <p:nvPr/>
        </p:nvGrpSpPr>
        <p:grpSpPr>
          <a:xfrm>
            <a:off x="3868083" y="2886943"/>
            <a:ext cx="1188793" cy="1416723"/>
            <a:chOff x="779250" y="1140150"/>
            <a:chExt cx="878700" cy="1047175"/>
          </a:xfrm>
        </p:grpSpPr>
        <p:sp>
          <p:nvSpPr>
            <p:cNvPr id="9017" name="Google Shape;9017;p57"/>
            <p:cNvSpPr/>
            <p:nvPr/>
          </p:nvSpPr>
          <p:spPr>
            <a:xfrm>
              <a:off x="1017675" y="1158600"/>
              <a:ext cx="359300" cy="146475"/>
            </a:xfrm>
            <a:custGeom>
              <a:avLst/>
              <a:gdLst/>
              <a:ahLst/>
              <a:cxnLst/>
              <a:rect l="l" t="t" r="r" b="b"/>
              <a:pathLst>
                <a:path w="14372" h="5859" extrusionOk="0">
                  <a:moveTo>
                    <a:pt x="8037" y="1441"/>
                  </a:moveTo>
                  <a:cubicBezTo>
                    <a:pt x="8359" y="1441"/>
                    <a:pt x="8692" y="1453"/>
                    <a:pt x="9014" y="1465"/>
                  </a:cubicBezTo>
                  <a:cubicBezTo>
                    <a:pt x="9347" y="1489"/>
                    <a:pt x="9656" y="1513"/>
                    <a:pt x="9954" y="1560"/>
                  </a:cubicBezTo>
                  <a:cubicBezTo>
                    <a:pt x="10252" y="1608"/>
                    <a:pt x="10549" y="1644"/>
                    <a:pt x="10835" y="1691"/>
                  </a:cubicBezTo>
                  <a:cubicBezTo>
                    <a:pt x="11121" y="1739"/>
                    <a:pt x="11371" y="1799"/>
                    <a:pt x="11609" y="1858"/>
                  </a:cubicBezTo>
                  <a:cubicBezTo>
                    <a:pt x="11847" y="1918"/>
                    <a:pt x="12073" y="1977"/>
                    <a:pt x="12252" y="2037"/>
                  </a:cubicBezTo>
                  <a:cubicBezTo>
                    <a:pt x="12443" y="2096"/>
                    <a:pt x="12609" y="2144"/>
                    <a:pt x="12740" y="2203"/>
                  </a:cubicBezTo>
                  <a:cubicBezTo>
                    <a:pt x="13002" y="2287"/>
                    <a:pt x="13157" y="2358"/>
                    <a:pt x="13157" y="2358"/>
                  </a:cubicBezTo>
                  <a:cubicBezTo>
                    <a:pt x="13157" y="2358"/>
                    <a:pt x="12990" y="2358"/>
                    <a:pt x="12704" y="2334"/>
                  </a:cubicBezTo>
                  <a:cubicBezTo>
                    <a:pt x="12431" y="2322"/>
                    <a:pt x="12026" y="2287"/>
                    <a:pt x="11550" y="2251"/>
                  </a:cubicBezTo>
                  <a:cubicBezTo>
                    <a:pt x="11311" y="2239"/>
                    <a:pt x="11038" y="2227"/>
                    <a:pt x="10776" y="2215"/>
                  </a:cubicBezTo>
                  <a:cubicBezTo>
                    <a:pt x="10502" y="2203"/>
                    <a:pt x="10204" y="2203"/>
                    <a:pt x="9906" y="2168"/>
                  </a:cubicBezTo>
                  <a:cubicBezTo>
                    <a:pt x="9609" y="2156"/>
                    <a:pt x="9299" y="2156"/>
                    <a:pt x="8990" y="2132"/>
                  </a:cubicBezTo>
                  <a:cubicBezTo>
                    <a:pt x="8680" y="2120"/>
                    <a:pt x="8359" y="2120"/>
                    <a:pt x="8037" y="2120"/>
                  </a:cubicBezTo>
                  <a:cubicBezTo>
                    <a:pt x="7728" y="2120"/>
                    <a:pt x="7394" y="2120"/>
                    <a:pt x="7085" y="2132"/>
                  </a:cubicBezTo>
                  <a:cubicBezTo>
                    <a:pt x="6775" y="2156"/>
                    <a:pt x="6454" y="2156"/>
                    <a:pt x="6156" y="2168"/>
                  </a:cubicBezTo>
                  <a:cubicBezTo>
                    <a:pt x="5858" y="2180"/>
                    <a:pt x="5585" y="2180"/>
                    <a:pt x="5299" y="2215"/>
                  </a:cubicBezTo>
                  <a:cubicBezTo>
                    <a:pt x="5025" y="2227"/>
                    <a:pt x="4763" y="2239"/>
                    <a:pt x="4525" y="2251"/>
                  </a:cubicBezTo>
                  <a:cubicBezTo>
                    <a:pt x="4049" y="2287"/>
                    <a:pt x="3644" y="2322"/>
                    <a:pt x="3358" y="2334"/>
                  </a:cubicBezTo>
                  <a:cubicBezTo>
                    <a:pt x="3084" y="2346"/>
                    <a:pt x="2918" y="2358"/>
                    <a:pt x="2918" y="2358"/>
                  </a:cubicBezTo>
                  <a:cubicBezTo>
                    <a:pt x="2918" y="2358"/>
                    <a:pt x="3060" y="2299"/>
                    <a:pt x="3334" y="2203"/>
                  </a:cubicBezTo>
                  <a:cubicBezTo>
                    <a:pt x="3465" y="2156"/>
                    <a:pt x="3632" y="2096"/>
                    <a:pt x="3822" y="2037"/>
                  </a:cubicBezTo>
                  <a:cubicBezTo>
                    <a:pt x="4013" y="1977"/>
                    <a:pt x="4227" y="1918"/>
                    <a:pt x="4465" y="1858"/>
                  </a:cubicBezTo>
                  <a:cubicBezTo>
                    <a:pt x="4703" y="1799"/>
                    <a:pt x="4953" y="1739"/>
                    <a:pt x="5239" y="1691"/>
                  </a:cubicBezTo>
                  <a:cubicBezTo>
                    <a:pt x="5525" y="1632"/>
                    <a:pt x="5799" y="1584"/>
                    <a:pt x="6120" y="1560"/>
                  </a:cubicBezTo>
                  <a:cubicBezTo>
                    <a:pt x="6418" y="1525"/>
                    <a:pt x="6739" y="1489"/>
                    <a:pt x="7049" y="1465"/>
                  </a:cubicBezTo>
                  <a:cubicBezTo>
                    <a:pt x="7382" y="1441"/>
                    <a:pt x="7704" y="1441"/>
                    <a:pt x="8037" y="1441"/>
                  </a:cubicBezTo>
                  <a:close/>
                  <a:moveTo>
                    <a:pt x="8013" y="1"/>
                  </a:moveTo>
                  <a:cubicBezTo>
                    <a:pt x="477" y="1"/>
                    <a:pt x="0" y="870"/>
                    <a:pt x="929" y="2442"/>
                  </a:cubicBezTo>
                  <a:cubicBezTo>
                    <a:pt x="1560" y="3465"/>
                    <a:pt x="2120" y="4704"/>
                    <a:pt x="2060" y="5859"/>
                  </a:cubicBezTo>
                  <a:cubicBezTo>
                    <a:pt x="3084" y="5442"/>
                    <a:pt x="5370" y="4656"/>
                    <a:pt x="8013" y="4656"/>
                  </a:cubicBezTo>
                  <a:cubicBezTo>
                    <a:pt x="10145" y="4656"/>
                    <a:pt x="12050" y="5156"/>
                    <a:pt x="13228" y="5561"/>
                  </a:cubicBezTo>
                  <a:cubicBezTo>
                    <a:pt x="13228" y="4882"/>
                    <a:pt x="13300" y="3894"/>
                    <a:pt x="13943" y="2334"/>
                  </a:cubicBezTo>
                  <a:cubicBezTo>
                    <a:pt x="14109" y="1941"/>
                    <a:pt x="14217" y="1632"/>
                    <a:pt x="14288" y="1358"/>
                  </a:cubicBezTo>
                  <a:cubicBezTo>
                    <a:pt x="14074" y="1239"/>
                    <a:pt x="13812" y="1156"/>
                    <a:pt x="13526" y="1096"/>
                  </a:cubicBezTo>
                  <a:cubicBezTo>
                    <a:pt x="12800" y="929"/>
                    <a:pt x="11919" y="882"/>
                    <a:pt x="10978" y="846"/>
                  </a:cubicBezTo>
                  <a:cubicBezTo>
                    <a:pt x="10502" y="834"/>
                    <a:pt x="10026" y="810"/>
                    <a:pt x="9525" y="810"/>
                  </a:cubicBezTo>
                  <a:cubicBezTo>
                    <a:pt x="9025" y="798"/>
                    <a:pt x="8525" y="798"/>
                    <a:pt x="8013" y="798"/>
                  </a:cubicBezTo>
                  <a:cubicBezTo>
                    <a:pt x="7513" y="798"/>
                    <a:pt x="7001" y="798"/>
                    <a:pt x="6513" y="810"/>
                  </a:cubicBezTo>
                  <a:cubicBezTo>
                    <a:pt x="6025" y="822"/>
                    <a:pt x="5537" y="822"/>
                    <a:pt x="5061" y="846"/>
                  </a:cubicBezTo>
                  <a:cubicBezTo>
                    <a:pt x="4120" y="882"/>
                    <a:pt x="3239" y="929"/>
                    <a:pt x="2513" y="1096"/>
                  </a:cubicBezTo>
                  <a:cubicBezTo>
                    <a:pt x="2156" y="1179"/>
                    <a:pt x="1822" y="1287"/>
                    <a:pt x="1608" y="1465"/>
                  </a:cubicBezTo>
                  <a:cubicBezTo>
                    <a:pt x="1382" y="1644"/>
                    <a:pt x="1346" y="1918"/>
                    <a:pt x="1394" y="2120"/>
                  </a:cubicBezTo>
                  <a:cubicBezTo>
                    <a:pt x="1441" y="2334"/>
                    <a:pt x="1513" y="2501"/>
                    <a:pt x="1560" y="2596"/>
                  </a:cubicBezTo>
                  <a:cubicBezTo>
                    <a:pt x="1608" y="2703"/>
                    <a:pt x="1632" y="2763"/>
                    <a:pt x="1632" y="2763"/>
                  </a:cubicBezTo>
                  <a:cubicBezTo>
                    <a:pt x="1632" y="2763"/>
                    <a:pt x="1608" y="2703"/>
                    <a:pt x="1524" y="2620"/>
                  </a:cubicBezTo>
                  <a:cubicBezTo>
                    <a:pt x="1465" y="2513"/>
                    <a:pt x="1370" y="2358"/>
                    <a:pt x="1310" y="2156"/>
                  </a:cubicBezTo>
                  <a:cubicBezTo>
                    <a:pt x="1274" y="2049"/>
                    <a:pt x="1251" y="1918"/>
                    <a:pt x="1274" y="1763"/>
                  </a:cubicBezTo>
                  <a:cubicBezTo>
                    <a:pt x="1286" y="1620"/>
                    <a:pt x="1370" y="1465"/>
                    <a:pt x="1489" y="1346"/>
                  </a:cubicBezTo>
                  <a:cubicBezTo>
                    <a:pt x="1727" y="1108"/>
                    <a:pt x="2060" y="965"/>
                    <a:pt x="2441" y="846"/>
                  </a:cubicBezTo>
                  <a:cubicBezTo>
                    <a:pt x="2810" y="727"/>
                    <a:pt x="3227" y="656"/>
                    <a:pt x="3656" y="596"/>
                  </a:cubicBezTo>
                  <a:cubicBezTo>
                    <a:pt x="4084" y="537"/>
                    <a:pt x="4549" y="477"/>
                    <a:pt x="5025" y="441"/>
                  </a:cubicBezTo>
                  <a:cubicBezTo>
                    <a:pt x="5501" y="417"/>
                    <a:pt x="5989" y="382"/>
                    <a:pt x="6501" y="370"/>
                  </a:cubicBezTo>
                  <a:cubicBezTo>
                    <a:pt x="7001" y="358"/>
                    <a:pt x="7513" y="358"/>
                    <a:pt x="8013" y="334"/>
                  </a:cubicBezTo>
                  <a:cubicBezTo>
                    <a:pt x="9025" y="334"/>
                    <a:pt x="10037" y="370"/>
                    <a:pt x="11014" y="441"/>
                  </a:cubicBezTo>
                  <a:cubicBezTo>
                    <a:pt x="11490" y="477"/>
                    <a:pt x="11942" y="537"/>
                    <a:pt x="12383" y="596"/>
                  </a:cubicBezTo>
                  <a:cubicBezTo>
                    <a:pt x="12812" y="656"/>
                    <a:pt x="13228" y="739"/>
                    <a:pt x="13597" y="846"/>
                  </a:cubicBezTo>
                  <a:cubicBezTo>
                    <a:pt x="13871" y="918"/>
                    <a:pt x="14121" y="1025"/>
                    <a:pt x="14324" y="1168"/>
                  </a:cubicBezTo>
                  <a:cubicBezTo>
                    <a:pt x="14371" y="858"/>
                    <a:pt x="14359" y="632"/>
                    <a:pt x="14240" y="453"/>
                  </a:cubicBezTo>
                  <a:cubicBezTo>
                    <a:pt x="13157" y="156"/>
                    <a:pt x="11228" y="1"/>
                    <a:pt x="80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7"/>
            <p:cNvSpPr/>
            <p:nvPr/>
          </p:nvSpPr>
          <p:spPr>
            <a:xfrm>
              <a:off x="961125" y="1596750"/>
              <a:ext cx="514675" cy="489375"/>
            </a:xfrm>
            <a:custGeom>
              <a:avLst/>
              <a:gdLst/>
              <a:ahLst/>
              <a:cxnLst/>
              <a:rect l="l" t="t" r="r" b="b"/>
              <a:pathLst>
                <a:path w="20587" h="19575" extrusionOk="0">
                  <a:moveTo>
                    <a:pt x="5690" y="1485"/>
                  </a:moveTo>
                  <a:cubicBezTo>
                    <a:pt x="5752" y="1485"/>
                    <a:pt x="5816" y="1486"/>
                    <a:pt x="5882" y="1489"/>
                  </a:cubicBezTo>
                  <a:cubicBezTo>
                    <a:pt x="6001" y="1501"/>
                    <a:pt x="6132" y="1501"/>
                    <a:pt x="6251" y="1537"/>
                  </a:cubicBezTo>
                  <a:lnTo>
                    <a:pt x="6632" y="1620"/>
                  </a:lnTo>
                  <a:cubicBezTo>
                    <a:pt x="6751" y="1656"/>
                    <a:pt x="6858" y="1703"/>
                    <a:pt x="6965" y="1739"/>
                  </a:cubicBezTo>
                  <a:lnTo>
                    <a:pt x="7037" y="1775"/>
                  </a:lnTo>
                  <a:lnTo>
                    <a:pt x="7049" y="1775"/>
                  </a:lnTo>
                  <a:lnTo>
                    <a:pt x="7085" y="1787"/>
                  </a:lnTo>
                  <a:lnTo>
                    <a:pt x="7096" y="1799"/>
                  </a:lnTo>
                  <a:lnTo>
                    <a:pt x="7144" y="1822"/>
                  </a:lnTo>
                  <a:lnTo>
                    <a:pt x="7299" y="1894"/>
                  </a:lnTo>
                  <a:cubicBezTo>
                    <a:pt x="7406" y="1941"/>
                    <a:pt x="7513" y="2001"/>
                    <a:pt x="7620" y="2060"/>
                  </a:cubicBezTo>
                  <a:cubicBezTo>
                    <a:pt x="7716" y="2120"/>
                    <a:pt x="7823" y="2180"/>
                    <a:pt x="7918" y="2251"/>
                  </a:cubicBezTo>
                  <a:cubicBezTo>
                    <a:pt x="8299" y="2513"/>
                    <a:pt x="8609" y="2834"/>
                    <a:pt x="8823" y="3144"/>
                  </a:cubicBezTo>
                  <a:cubicBezTo>
                    <a:pt x="8930" y="3287"/>
                    <a:pt x="9001" y="3453"/>
                    <a:pt x="9061" y="3584"/>
                  </a:cubicBezTo>
                  <a:cubicBezTo>
                    <a:pt x="9120" y="3727"/>
                    <a:pt x="9144" y="3858"/>
                    <a:pt x="9180" y="3965"/>
                  </a:cubicBezTo>
                  <a:cubicBezTo>
                    <a:pt x="9228" y="4168"/>
                    <a:pt x="9192" y="4287"/>
                    <a:pt x="9192" y="4287"/>
                  </a:cubicBezTo>
                  <a:cubicBezTo>
                    <a:pt x="9192" y="4287"/>
                    <a:pt x="9144" y="4168"/>
                    <a:pt x="9049" y="4001"/>
                  </a:cubicBezTo>
                  <a:cubicBezTo>
                    <a:pt x="8990" y="3918"/>
                    <a:pt x="8930" y="3823"/>
                    <a:pt x="8835" y="3727"/>
                  </a:cubicBezTo>
                  <a:cubicBezTo>
                    <a:pt x="8751" y="3620"/>
                    <a:pt x="8644" y="3513"/>
                    <a:pt x="8525" y="3394"/>
                  </a:cubicBezTo>
                  <a:cubicBezTo>
                    <a:pt x="8406" y="3287"/>
                    <a:pt x="8251" y="3168"/>
                    <a:pt x="8108" y="3072"/>
                  </a:cubicBezTo>
                  <a:cubicBezTo>
                    <a:pt x="7954" y="2965"/>
                    <a:pt x="7775" y="2858"/>
                    <a:pt x="7596" y="2775"/>
                  </a:cubicBezTo>
                  <a:cubicBezTo>
                    <a:pt x="7513" y="2727"/>
                    <a:pt x="7418" y="2680"/>
                    <a:pt x="7323" y="2632"/>
                  </a:cubicBezTo>
                  <a:cubicBezTo>
                    <a:pt x="7227" y="2596"/>
                    <a:pt x="7120" y="2549"/>
                    <a:pt x="7025" y="2501"/>
                  </a:cubicBezTo>
                  <a:lnTo>
                    <a:pt x="6870" y="2441"/>
                  </a:lnTo>
                  <a:lnTo>
                    <a:pt x="6823" y="2430"/>
                  </a:lnTo>
                  <a:lnTo>
                    <a:pt x="6799" y="2430"/>
                  </a:lnTo>
                  <a:lnTo>
                    <a:pt x="6704" y="2394"/>
                  </a:lnTo>
                  <a:cubicBezTo>
                    <a:pt x="6608" y="2370"/>
                    <a:pt x="6489" y="2322"/>
                    <a:pt x="6382" y="2299"/>
                  </a:cubicBezTo>
                  <a:lnTo>
                    <a:pt x="6096" y="2215"/>
                  </a:lnTo>
                  <a:lnTo>
                    <a:pt x="5787" y="2180"/>
                  </a:lnTo>
                  <a:cubicBezTo>
                    <a:pt x="5572" y="2156"/>
                    <a:pt x="5370" y="2144"/>
                    <a:pt x="5180" y="2144"/>
                  </a:cubicBezTo>
                  <a:cubicBezTo>
                    <a:pt x="4977" y="2144"/>
                    <a:pt x="4775" y="2180"/>
                    <a:pt x="4596" y="2203"/>
                  </a:cubicBezTo>
                  <a:cubicBezTo>
                    <a:pt x="4418" y="2239"/>
                    <a:pt x="4239" y="2263"/>
                    <a:pt x="4072" y="2310"/>
                  </a:cubicBezTo>
                  <a:cubicBezTo>
                    <a:pt x="3989" y="2322"/>
                    <a:pt x="3906" y="2358"/>
                    <a:pt x="3834" y="2370"/>
                  </a:cubicBezTo>
                  <a:cubicBezTo>
                    <a:pt x="3763" y="2382"/>
                    <a:pt x="3691" y="2418"/>
                    <a:pt x="3632" y="2430"/>
                  </a:cubicBezTo>
                  <a:cubicBezTo>
                    <a:pt x="3489" y="2477"/>
                    <a:pt x="3370" y="2513"/>
                    <a:pt x="3286" y="2549"/>
                  </a:cubicBezTo>
                  <a:cubicBezTo>
                    <a:pt x="3096" y="2620"/>
                    <a:pt x="2989" y="2668"/>
                    <a:pt x="2989" y="2668"/>
                  </a:cubicBezTo>
                  <a:cubicBezTo>
                    <a:pt x="2989" y="2668"/>
                    <a:pt x="3084" y="2561"/>
                    <a:pt x="3239" y="2430"/>
                  </a:cubicBezTo>
                  <a:cubicBezTo>
                    <a:pt x="3322" y="2358"/>
                    <a:pt x="3417" y="2263"/>
                    <a:pt x="3536" y="2191"/>
                  </a:cubicBezTo>
                  <a:cubicBezTo>
                    <a:pt x="3656" y="2096"/>
                    <a:pt x="3798" y="2013"/>
                    <a:pt x="3953" y="1918"/>
                  </a:cubicBezTo>
                  <a:cubicBezTo>
                    <a:pt x="4275" y="1739"/>
                    <a:pt x="4691" y="1596"/>
                    <a:pt x="5144" y="1525"/>
                  </a:cubicBezTo>
                  <a:cubicBezTo>
                    <a:pt x="5322" y="1498"/>
                    <a:pt x="5501" y="1485"/>
                    <a:pt x="5690" y="1485"/>
                  </a:cubicBezTo>
                  <a:close/>
                  <a:moveTo>
                    <a:pt x="14875" y="1484"/>
                  </a:moveTo>
                  <a:cubicBezTo>
                    <a:pt x="15058" y="1484"/>
                    <a:pt x="15233" y="1495"/>
                    <a:pt x="15407" y="1513"/>
                  </a:cubicBezTo>
                  <a:cubicBezTo>
                    <a:pt x="15859" y="1596"/>
                    <a:pt x="16276" y="1739"/>
                    <a:pt x="16598" y="1918"/>
                  </a:cubicBezTo>
                  <a:cubicBezTo>
                    <a:pt x="16752" y="2013"/>
                    <a:pt x="16895" y="2096"/>
                    <a:pt x="17014" y="2191"/>
                  </a:cubicBezTo>
                  <a:cubicBezTo>
                    <a:pt x="17133" y="2275"/>
                    <a:pt x="17229" y="2346"/>
                    <a:pt x="17312" y="2430"/>
                  </a:cubicBezTo>
                  <a:cubicBezTo>
                    <a:pt x="17455" y="2572"/>
                    <a:pt x="17526" y="2668"/>
                    <a:pt x="17526" y="2668"/>
                  </a:cubicBezTo>
                  <a:cubicBezTo>
                    <a:pt x="17526" y="2668"/>
                    <a:pt x="17455" y="2608"/>
                    <a:pt x="17264" y="2549"/>
                  </a:cubicBezTo>
                  <a:cubicBezTo>
                    <a:pt x="17169" y="2513"/>
                    <a:pt x="17050" y="2477"/>
                    <a:pt x="16919" y="2430"/>
                  </a:cubicBezTo>
                  <a:cubicBezTo>
                    <a:pt x="16860" y="2394"/>
                    <a:pt x="16788" y="2382"/>
                    <a:pt x="16717" y="2370"/>
                  </a:cubicBezTo>
                  <a:cubicBezTo>
                    <a:pt x="16633" y="2346"/>
                    <a:pt x="16562" y="2322"/>
                    <a:pt x="16479" y="2310"/>
                  </a:cubicBezTo>
                  <a:cubicBezTo>
                    <a:pt x="16312" y="2263"/>
                    <a:pt x="16133" y="2227"/>
                    <a:pt x="15955" y="2203"/>
                  </a:cubicBezTo>
                  <a:cubicBezTo>
                    <a:pt x="15776" y="2180"/>
                    <a:pt x="15562" y="2156"/>
                    <a:pt x="15371" y="2144"/>
                  </a:cubicBezTo>
                  <a:cubicBezTo>
                    <a:pt x="15320" y="2141"/>
                    <a:pt x="15267" y="2139"/>
                    <a:pt x="15214" y="2139"/>
                  </a:cubicBezTo>
                  <a:cubicBezTo>
                    <a:pt x="15067" y="2139"/>
                    <a:pt x="14912" y="2150"/>
                    <a:pt x="14764" y="2168"/>
                  </a:cubicBezTo>
                  <a:lnTo>
                    <a:pt x="14443" y="2215"/>
                  </a:lnTo>
                  <a:lnTo>
                    <a:pt x="14169" y="2287"/>
                  </a:lnTo>
                  <a:cubicBezTo>
                    <a:pt x="14062" y="2322"/>
                    <a:pt x="13943" y="2370"/>
                    <a:pt x="13835" y="2394"/>
                  </a:cubicBezTo>
                  <a:lnTo>
                    <a:pt x="13752" y="2430"/>
                  </a:lnTo>
                  <a:lnTo>
                    <a:pt x="13716" y="2430"/>
                  </a:lnTo>
                  <a:lnTo>
                    <a:pt x="13669" y="2441"/>
                  </a:lnTo>
                  <a:lnTo>
                    <a:pt x="13526" y="2501"/>
                  </a:lnTo>
                  <a:cubicBezTo>
                    <a:pt x="13419" y="2549"/>
                    <a:pt x="13335" y="2584"/>
                    <a:pt x="13228" y="2632"/>
                  </a:cubicBezTo>
                  <a:cubicBezTo>
                    <a:pt x="13133" y="2680"/>
                    <a:pt x="13038" y="2727"/>
                    <a:pt x="12942" y="2763"/>
                  </a:cubicBezTo>
                  <a:cubicBezTo>
                    <a:pt x="12764" y="2858"/>
                    <a:pt x="12585" y="2965"/>
                    <a:pt x="12442" y="3061"/>
                  </a:cubicBezTo>
                  <a:cubicBezTo>
                    <a:pt x="12288" y="3168"/>
                    <a:pt x="12145" y="3275"/>
                    <a:pt x="12026" y="3394"/>
                  </a:cubicBezTo>
                  <a:cubicBezTo>
                    <a:pt x="11907" y="3501"/>
                    <a:pt x="11799" y="3620"/>
                    <a:pt x="11704" y="3715"/>
                  </a:cubicBezTo>
                  <a:cubicBezTo>
                    <a:pt x="11621" y="3823"/>
                    <a:pt x="11549" y="3918"/>
                    <a:pt x="11502" y="4001"/>
                  </a:cubicBezTo>
                  <a:cubicBezTo>
                    <a:pt x="11395" y="4168"/>
                    <a:pt x="11347" y="4287"/>
                    <a:pt x="11347" y="4287"/>
                  </a:cubicBezTo>
                  <a:cubicBezTo>
                    <a:pt x="11347" y="4287"/>
                    <a:pt x="11335" y="4168"/>
                    <a:pt x="11371" y="3954"/>
                  </a:cubicBezTo>
                  <a:cubicBezTo>
                    <a:pt x="11383" y="3858"/>
                    <a:pt x="11430" y="3715"/>
                    <a:pt x="11490" y="3584"/>
                  </a:cubicBezTo>
                  <a:cubicBezTo>
                    <a:pt x="11549" y="3453"/>
                    <a:pt x="11621" y="3287"/>
                    <a:pt x="11728" y="3144"/>
                  </a:cubicBezTo>
                  <a:cubicBezTo>
                    <a:pt x="11930" y="2822"/>
                    <a:pt x="12252" y="2513"/>
                    <a:pt x="12633" y="2251"/>
                  </a:cubicBezTo>
                  <a:cubicBezTo>
                    <a:pt x="12728" y="2168"/>
                    <a:pt x="12823" y="2108"/>
                    <a:pt x="12930" y="2049"/>
                  </a:cubicBezTo>
                  <a:cubicBezTo>
                    <a:pt x="13038" y="1989"/>
                    <a:pt x="13145" y="1929"/>
                    <a:pt x="13240" y="1894"/>
                  </a:cubicBezTo>
                  <a:lnTo>
                    <a:pt x="13407" y="1810"/>
                  </a:lnTo>
                  <a:lnTo>
                    <a:pt x="13454" y="1799"/>
                  </a:lnTo>
                  <a:lnTo>
                    <a:pt x="13466" y="1787"/>
                  </a:lnTo>
                  <a:lnTo>
                    <a:pt x="13502" y="1775"/>
                  </a:lnTo>
                  <a:lnTo>
                    <a:pt x="13514" y="1775"/>
                  </a:lnTo>
                  <a:lnTo>
                    <a:pt x="13585" y="1739"/>
                  </a:lnTo>
                  <a:cubicBezTo>
                    <a:pt x="13692" y="1691"/>
                    <a:pt x="13800" y="1668"/>
                    <a:pt x="13919" y="1620"/>
                  </a:cubicBezTo>
                  <a:lnTo>
                    <a:pt x="14300" y="1537"/>
                  </a:lnTo>
                  <a:cubicBezTo>
                    <a:pt x="14431" y="1525"/>
                    <a:pt x="14550" y="1501"/>
                    <a:pt x="14669" y="1489"/>
                  </a:cubicBezTo>
                  <a:cubicBezTo>
                    <a:pt x="14739" y="1486"/>
                    <a:pt x="14807" y="1484"/>
                    <a:pt x="14875" y="1484"/>
                  </a:cubicBezTo>
                  <a:close/>
                  <a:moveTo>
                    <a:pt x="5394" y="2609"/>
                  </a:moveTo>
                  <a:cubicBezTo>
                    <a:pt x="5796" y="2609"/>
                    <a:pt x="6231" y="2682"/>
                    <a:pt x="6680" y="2870"/>
                  </a:cubicBezTo>
                  <a:cubicBezTo>
                    <a:pt x="8620" y="3692"/>
                    <a:pt x="8739" y="4870"/>
                    <a:pt x="8739" y="4870"/>
                  </a:cubicBezTo>
                  <a:cubicBezTo>
                    <a:pt x="8689" y="4868"/>
                    <a:pt x="8637" y="4867"/>
                    <a:pt x="8583" y="4867"/>
                  </a:cubicBezTo>
                  <a:cubicBezTo>
                    <a:pt x="7736" y="4867"/>
                    <a:pt x="6492" y="5093"/>
                    <a:pt x="5521" y="5093"/>
                  </a:cubicBezTo>
                  <a:cubicBezTo>
                    <a:pt x="5039" y="5093"/>
                    <a:pt x="4623" y="5037"/>
                    <a:pt x="4358" y="4870"/>
                  </a:cubicBezTo>
                  <a:cubicBezTo>
                    <a:pt x="3525" y="4346"/>
                    <a:pt x="3096" y="3394"/>
                    <a:pt x="3096" y="3394"/>
                  </a:cubicBezTo>
                  <a:cubicBezTo>
                    <a:pt x="3096" y="3394"/>
                    <a:pt x="4070" y="2609"/>
                    <a:pt x="5394" y="2609"/>
                  </a:cubicBezTo>
                  <a:close/>
                  <a:moveTo>
                    <a:pt x="15204" y="2609"/>
                  </a:moveTo>
                  <a:cubicBezTo>
                    <a:pt x="16529" y="2609"/>
                    <a:pt x="17502" y="3394"/>
                    <a:pt x="17502" y="3394"/>
                  </a:cubicBezTo>
                  <a:cubicBezTo>
                    <a:pt x="17502" y="3394"/>
                    <a:pt x="17050" y="4346"/>
                    <a:pt x="16217" y="4870"/>
                  </a:cubicBezTo>
                  <a:cubicBezTo>
                    <a:pt x="15951" y="5037"/>
                    <a:pt x="15537" y="5093"/>
                    <a:pt x="15056" y="5093"/>
                  </a:cubicBezTo>
                  <a:cubicBezTo>
                    <a:pt x="14089" y="5093"/>
                    <a:pt x="12853" y="4867"/>
                    <a:pt x="12014" y="4867"/>
                  </a:cubicBezTo>
                  <a:cubicBezTo>
                    <a:pt x="11961" y="4867"/>
                    <a:pt x="11909" y="4868"/>
                    <a:pt x="11859" y="4870"/>
                  </a:cubicBezTo>
                  <a:cubicBezTo>
                    <a:pt x="11859" y="4870"/>
                    <a:pt x="11966" y="3692"/>
                    <a:pt x="13919" y="2870"/>
                  </a:cubicBezTo>
                  <a:cubicBezTo>
                    <a:pt x="14368" y="2682"/>
                    <a:pt x="14802" y="2609"/>
                    <a:pt x="15204" y="2609"/>
                  </a:cubicBezTo>
                  <a:close/>
                  <a:moveTo>
                    <a:pt x="4215" y="7514"/>
                  </a:moveTo>
                  <a:cubicBezTo>
                    <a:pt x="4668" y="7514"/>
                    <a:pt x="5049" y="7895"/>
                    <a:pt x="5049" y="8347"/>
                  </a:cubicBezTo>
                  <a:cubicBezTo>
                    <a:pt x="5049" y="8811"/>
                    <a:pt x="4668" y="9180"/>
                    <a:pt x="4215" y="9180"/>
                  </a:cubicBezTo>
                  <a:cubicBezTo>
                    <a:pt x="3751" y="9180"/>
                    <a:pt x="3382" y="8811"/>
                    <a:pt x="3382" y="8347"/>
                  </a:cubicBezTo>
                  <a:cubicBezTo>
                    <a:pt x="3382" y="7895"/>
                    <a:pt x="3751" y="7514"/>
                    <a:pt x="4215" y="7514"/>
                  </a:cubicBezTo>
                  <a:close/>
                  <a:moveTo>
                    <a:pt x="16371" y="7514"/>
                  </a:moveTo>
                  <a:cubicBezTo>
                    <a:pt x="16836" y="7514"/>
                    <a:pt x="17205" y="7895"/>
                    <a:pt x="17205" y="8347"/>
                  </a:cubicBezTo>
                  <a:cubicBezTo>
                    <a:pt x="17205" y="8811"/>
                    <a:pt x="16824" y="9180"/>
                    <a:pt x="16371" y="9180"/>
                  </a:cubicBezTo>
                  <a:cubicBezTo>
                    <a:pt x="15907" y="9180"/>
                    <a:pt x="15538" y="8811"/>
                    <a:pt x="15538" y="8347"/>
                  </a:cubicBezTo>
                  <a:cubicBezTo>
                    <a:pt x="15538" y="7895"/>
                    <a:pt x="15907" y="7514"/>
                    <a:pt x="16371" y="7514"/>
                  </a:cubicBezTo>
                  <a:close/>
                  <a:moveTo>
                    <a:pt x="10805" y="4489"/>
                  </a:moveTo>
                  <a:cubicBezTo>
                    <a:pt x="10835" y="4489"/>
                    <a:pt x="10875" y="4686"/>
                    <a:pt x="10918" y="5216"/>
                  </a:cubicBezTo>
                  <a:cubicBezTo>
                    <a:pt x="11073" y="6918"/>
                    <a:pt x="12335" y="9823"/>
                    <a:pt x="12335" y="9823"/>
                  </a:cubicBezTo>
                  <a:cubicBezTo>
                    <a:pt x="12359" y="9871"/>
                    <a:pt x="12383" y="9930"/>
                    <a:pt x="12395" y="9990"/>
                  </a:cubicBezTo>
                  <a:cubicBezTo>
                    <a:pt x="12454" y="10240"/>
                    <a:pt x="12347" y="10490"/>
                    <a:pt x="12157" y="10490"/>
                  </a:cubicBezTo>
                  <a:cubicBezTo>
                    <a:pt x="11787" y="10490"/>
                    <a:pt x="10692" y="10788"/>
                    <a:pt x="10275" y="10788"/>
                  </a:cubicBezTo>
                  <a:cubicBezTo>
                    <a:pt x="9859" y="10788"/>
                    <a:pt x="8787" y="10490"/>
                    <a:pt x="8406" y="10490"/>
                  </a:cubicBezTo>
                  <a:cubicBezTo>
                    <a:pt x="8037" y="10490"/>
                    <a:pt x="7989" y="9466"/>
                    <a:pt x="8906" y="9466"/>
                  </a:cubicBezTo>
                  <a:cubicBezTo>
                    <a:pt x="9847" y="9466"/>
                    <a:pt x="9787" y="10585"/>
                    <a:pt x="10275" y="10585"/>
                  </a:cubicBezTo>
                  <a:cubicBezTo>
                    <a:pt x="10775" y="10585"/>
                    <a:pt x="10716" y="9466"/>
                    <a:pt x="11645" y="9466"/>
                  </a:cubicBezTo>
                  <a:lnTo>
                    <a:pt x="11704" y="9466"/>
                  </a:lnTo>
                  <a:cubicBezTo>
                    <a:pt x="11609" y="8680"/>
                    <a:pt x="10871" y="6490"/>
                    <a:pt x="10787" y="5942"/>
                  </a:cubicBezTo>
                  <a:cubicBezTo>
                    <a:pt x="10713" y="5496"/>
                    <a:pt x="10736" y="4489"/>
                    <a:pt x="10805" y="4489"/>
                  </a:cubicBezTo>
                  <a:close/>
                  <a:moveTo>
                    <a:pt x="4965" y="10478"/>
                  </a:moveTo>
                  <a:cubicBezTo>
                    <a:pt x="5322" y="10478"/>
                    <a:pt x="5608" y="10764"/>
                    <a:pt x="5608" y="11121"/>
                  </a:cubicBezTo>
                  <a:cubicBezTo>
                    <a:pt x="5620" y="11466"/>
                    <a:pt x="5322" y="11764"/>
                    <a:pt x="4965" y="11764"/>
                  </a:cubicBezTo>
                  <a:cubicBezTo>
                    <a:pt x="4608" y="11764"/>
                    <a:pt x="4322" y="11478"/>
                    <a:pt x="4322" y="11121"/>
                  </a:cubicBezTo>
                  <a:cubicBezTo>
                    <a:pt x="4322" y="10764"/>
                    <a:pt x="4608" y="10478"/>
                    <a:pt x="4965" y="10478"/>
                  </a:cubicBezTo>
                  <a:close/>
                  <a:moveTo>
                    <a:pt x="15597" y="10478"/>
                  </a:moveTo>
                  <a:cubicBezTo>
                    <a:pt x="15955" y="10478"/>
                    <a:pt x="16240" y="10764"/>
                    <a:pt x="16240" y="11121"/>
                  </a:cubicBezTo>
                  <a:cubicBezTo>
                    <a:pt x="16229" y="11466"/>
                    <a:pt x="15955" y="11764"/>
                    <a:pt x="15597" y="11764"/>
                  </a:cubicBezTo>
                  <a:cubicBezTo>
                    <a:pt x="15240" y="11764"/>
                    <a:pt x="14955" y="11478"/>
                    <a:pt x="14955" y="11121"/>
                  </a:cubicBezTo>
                  <a:cubicBezTo>
                    <a:pt x="14955" y="10764"/>
                    <a:pt x="15240" y="10478"/>
                    <a:pt x="15597" y="10478"/>
                  </a:cubicBezTo>
                  <a:close/>
                  <a:moveTo>
                    <a:pt x="5120" y="13252"/>
                  </a:moveTo>
                  <a:cubicBezTo>
                    <a:pt x="5370" y="13252"/>
                    <a:pt x="5561" y="13455"/>
                    <a:pt x="5561" y="13693"/>
                  </a:cubicBezTo>
                  <a:cubicBezTo>
                    <a:pt x="5561" y="13931"/>
                    <a:pt x="5370" y="14145"/>
                    <a:pt x="5120" y="14145"/>
                  </a:cubicBezTo>
                  <a:cubicBezTo>
                    <a:pt x="4870" y="14145"/>
                    <a:pt x="4668" y="13931"/>
                    <a:pt x="4668" y="13693"/>
                  </a:cubicBezTo>
                  <a:cubicBezTo>
                    <a:pt x="4668" y="13443"/>
                    <a:pt x="4870" y="13252"/>
                    <a:pt x="5120" y="13252"/>
                  </a:cubicBezTo>
                  <a:close/>
                  <a:moveTo>
                    <a:pt x="15443" y="13252"/>
                  </a:moveTo>
                  <a:cubicBezTo>
                    <a:pt x="15705" y="13252"/>
                    <a:pt x="15895" y="13455"/>
                    <a:pt x="15895" y="13693"/>
                  </a:cubicBezTo>
                  <a:cubicBezTo>
                    <a:pt x="15907" y="13931"/>
                    <a:pt x="15705" y="14145"/>
                    <a:pt x="15443" y="14145"/>
                  </a:cubicBezTo>
                  <a:cubicBezTo>
                    <a:pt x="15193" y="14145"/>
                    <a:pt x="15002" y="13931"/>
                    <a:pt x="15002" y="13693"/>
                  </a:cubicBezTo>
                  <a:cubicBezTo>
                    <a:pt x="15002" y="13443"/>
                    <a:pt x="15205" y="13252"/>
                    <a:pt x="15443" y="13252"/>
                  </a:cubicBezTo>
                  <a:close/>
                  <a:moveTo>
                    <a:pt x="10275" y="12752"/>
                  </a:moveTo>
                  <a:cubicBezTo>
                    <a:pt x="12764" y="12752"/>
                    <a:pt x="13597" y="13324"/>
                    <a:pt x="13597" y="13324"/>
                  </a:cubicBezTo>
                  <a:cubicBezTo>
                    <a:pt x="11668" y="13729"/>
                    <a:pt x="10275" y="14252"/>
                    <a:pt x="10275" y="14252"/>
                  </a:cubicBezTo>
                  <a:cubicBezTo>
                    <a:pt x="10275" y="14252"/>
                    <a:pt x="8894" y="13717"/>
                    <a:pt x="6965" y="13324"/>
                  </a:cubicBezTo>
                  <a:cubicBezTo>
                    <a:pt x="6965" y="13324"/>
                    <a:pt x="7811" y="12752"/>
                    <a:pt x="10275" y="12752"/>
                  </a:cubicBezTo>
                  <a:close/>
                  <a:moveTo>
                    <a:pt x="9097" y="1"/>
                  </a:moveTo>
                  <a:cubicBezTo>
                    <a:pt x="3798" y="120"/>
                    <a:pt x="822" y="1048"/>
                    <a:pt x="0" y="1322"/>
                  </a:cubicBezTo>
                  <a:cubicBezTo>
                    <a:pt x="107" y="3525"/>
                    <a:pt x="488" y="7633"/>
                    <a:pt x="1774" y="12193"/>
                  </a:cubicBezTo>
                  <a:cubicBezTo>
                    <a:pt x="1120" y="8335"/>
                    <a:pt x="1036" y="3847"/>
                    <a:pt x="1036" y="3846"/>
                  </a:cubicBezTo>
                  <a:lnTo>
                    <a:pt x="1036" y="3846"/>
                  </a:lnTo>
                  <a:cubicBezTo>
                    <a:pt x="1536" y="9335"/>
                    <a:pt x="4013" y="16300"/>
                    <a:pt x="4013" y="16300"/>
                  </a:cubicBezTo>
                  <a:cubicBezTo>
                    <a:pt x="4013" y="16300"/>
                    <a:pt x="5656" y="18908"/>
                    <a:pt x="8811" y="19575"/>
                  </a:cubicBezTo>
                  <a:cubicBezTo>
                    <a:pt x="8644" y="19515"/>
                    <a:pt x="8478" y="19455"/>
                    <a:pt x="8335" y="19384"/>
                  </a:cubicBezTo>
                  <a:cubicBezTo>
                    <a:pt x="8049" y="19241"/>
                    <a:pt x="7787" y="19110"/>
                    <a:pt x="7525" y="18979"/>
                  </a:cubicBezTo>
                  <a:cubicBezTo>
                    <a:pt x="7275" y="18848"/>
                    <a:pt x="7049" y="18705"/>
                    <a:pt x="6846" y="18562"/>
                  </a:cubicBezTo>
                  <a:cubicBezTo>
                    <a:pt x="6430" y="18289"/>
                    <a:pt x="6096" y="18039"/>
                    <a:pt x="5882" y="17860"/>
                  </a:cubicBezTo>
                  <a:cubicBezTo>
                    <a:pt x="5656" y="17681"/>
                    <a:pt x="5537" y="17562"/>
                    <a:pt x="5537" y="17562"/>
                  </a:cubicBezTo>
                  <a:lnTo>
                    <a:pt x="5537" y="17562"/>
                  </a:lnTo>
                  <a:cubicBezTo>
                    <a:pt x="5537" y="17562"/>
                    <a:pt x="5680" y="17622"/>
                    <a:pt x="5953" y="17729"/>
                  </a:cubicBezTo>
                  <a:cubicBezTo>
                    <a:pt x="6215" y="17836"/>
                    <a:pt x="6596" y="17991"/>
                    <a:pt x="7037" y="18193"/>
                  </a:cubicBezTo>
                  <a:cubicBezTo>
                    <a:pt x="7263" y="18277"/>
                    <a:pt x="7501" y="18384"/>
                    <a:pt x="7763" y="18491"/>
                  </a:cubicBezTo>
                  <a:cubicBezTo>
                    <a:pt x="8025" y="18586"/>
                    <a:pt x="8287" y="18682"/>
                    <a:pt x="8573" y="18789"/>
                  </a:cubicBezTo>
                  <a:cubicBezTo>
                    <a:pt x="8751" y="18848"/>
                    <a:pt x="8930" y="18908"/>
                    <a:pt x="9109" y="18943"/>
                  </a:cubicBezTo>
                  <a:lnTo>
                    <a:pt x="9109" y="17253"/>
                  </a:lnTo>
                  <a:lnTo>
                    <a:pt x="9573" y="17253"/>
                  </a:lnTo>
                  <a:lnTo>
                    <a:pt x="9573" y="19063"/>
                  </a:lnTo>
                  <a:cubicBezTo>
                    <a:pt x="9668" y="19098"/>
                    <a:pt x="9775" y="19110"/>
                    <a:pt x="9882" y="19122"/>
                  </a:cubicBezTo>
                  <a:lnTo>
                    <a:pt x="10061" y="19146"/>
                  </a:lnTo>
                  <a:lnTo>
                    <a:pt x="10061" y="17241"/>
                  </a:lnTo>
                  <a:lnTo>
                    <a:pt x="10525" y="17241"/>
                  </a:lnTo>
                  <a:lnTo>
                    <a:pt x="10525" y="19158"/>
                  </a:lnTo>
                  <a:cubicBezTo>
                    <a:pt x="10680" y="19158"/>
                    <a:pt x="10847" y="19146"/>
                    <a:pt x="11025" y="19122"/>
                  </a:cubicBezTo>
                  <a:lnTo>
                    <a:pt x="11025" y="17241"/>
                  </a:lnTo>
                  <a:lnTo>
                    <a:pt x="11490" y="17241"/>
                  </a:lnTo>
                  <a:lnTo>
                    <a:pt x="11490" y="19051"/>
                  </a:lnTo>
                  <a:lnTo>
                    <a:pt x="12073" y="18920"/>
                  </a:lnTo>
                  <a:lnTo>
                    <a:pt x="12466" y="18789"/>
                  </a:lnTo>
                  <a:cubicBezTo>
                    <a:pt x="12609" y="18729"/>
                    <a:pt x="12728" y="18682"/>
                    <a:pt x="12859" y="18634"/>
                  </a:cubicBezTo>
                  <a:cubicBezTo>
                    <a:pt x="13097" y="18515"/>
                    <a:pt x="13335" y="18408"/>
                    <a:pt x="13526" y="18289"/>
                  </a:cubicBezTo>
                  <a:cubicBezTo>
                    <a:pt x="13740" y="18170"/>
                    <a:pt x="13919" y="18051"/>
                    <a:pt x="14062" y="17931"/>
                  </a:cubicBezTo>
                  <a:cubicBezTo>
                    <a:pt x="14133" y="17872"/>
                    <a:pt x="14216" y="17812"/>
                    <a:pt x="14276" y="17777"/>
                  </a:cubicBezTo>
                  <a:cubicBezTo>
                    <a:pt x="14335" y="17717"/>
                    <a:pt x="14395" y="17670"/>
                    <a:pt x="14454" y="17622"/>
                  </a:cubicBezTo>
                  <a:cubicBezTo>
                    <a:pt x="14550" y="17539"/>
                    <a:pt x="14633" y="17443"/>
                    <a:pt x="14693" y="17384"/>
                  </a:cubicBezTo>
                  <a:lnTo>
                    <a:pt x="14776" y="17300"/>
                  </a:lnTo>
                  <a:lnTo>
                    <a:pt x="14776" y="17300"/>
                  </a:lnTo>
                  <a:cubicBezTo>
                    <a:pt x="14776" y="17300"/>
                    <a:pt x="14764" y="17324"/>
                    <a:pt x="14716" y="17396"/>
                  </a:cubicBezTo>
                  <a:cubicBezTo>
                    <a:pt x="14669" y="17455"/>
                    <a:pt x="14645" y="17574"/>
                    <a:pt x="14550" y="17693"/>
                  </a:cubicBezTo>
                  <a:cubicBezTo>
                    <a:pt x="14514" y="17753"/>
                    <a:pt x="14466" y="17836"/>
                    <a:pt x="14419" y="17908"/>
                  </a:cubicBezTo>
                  <a:lnTo>
                    <a:pt x="14240" y="18134"/>
                  </a:lnTo>
                  <a:cubicBezTo>
                    <a:pt x="14109" y="18277"/>
                    <a:pt x="13943" y="18455"/>
                    <a:pt x="13752" y="18622"/>
                  </a:cubicBezTo>
                  <a:cubicBezTo>
                    <a:pt x="13562" y="18789"/>
                    <a:pt x="13335" y="18943"/>
                    <a:pt x="13085" y="19098"/>
                  </a:cubicBezTo>
                  <a:cubicBezTo>
                    <a:pt x="12978" y="19158"/>
                    <a:pt x="12859" y="19229"/>
                    <a:pt x="12740" y="19289"/>
                  </a:cubicBezTo>
                  <a:cubicBezTo>
                    <a:pt x="15252" y="18372"/>
                    <a:pt x="16562" y="16300"/>
                    <a:pt x="16562" y="16300"/>
                  </a:cubicBezTo>
                  <a:cubicBezTo>
                    <a:pt x="16562" y="16300"/>
                    <a:pt x="19038" y="9335"/>
                    <a:pt x="19527" y="3846"/>
                  </a:cubicBezTo>
                  <a:lnTo>
                    <a:pt x="19527" y="3846"/>
                  </a:lnTo>
                  <a:cubicBezTo>
                    <a:pt x="19527" y="3847"/>
                    <a:pt x="19455" y="8407"/>
                    <a:pt x="18776" y="12300"/>
                  </a:cubicBezTo>
                  <a:cubicBezTo>
                    <a:pt x="20086" y="7692"/>
                    <a:pt x="20467" y="3525"/>
                    <a:pt x="20586" y="1310"/>
                  </a:cubicBezTo>
                  <a:cubicBezTo>
                    <a:pt x="19705" y="1013"/>
                    <a:pt x="16717" y="120"/>
                    <a:pt x="11490" y="1"/>
                  </a:cubicBezTo>
                  <a:lnTo>
                    <a:pt x="11490" y="1882"/>
                  </a:lnTo>
                  <a:lnTo>
                    <a:pt x="11025" y="1882"/>
                  </a:lnTo>
                  <a:lnTo>
                    <a:pt x="11025" y="1"/>
                  </a:lnTo>
                  <a:lnTo>
                    <a:pt x="10525" y="1"/>
                  </a:lnTo>
                  <a:lnTo>
                    <a:pt x="10525" y="1894"/>
                  </a:lnTo>
                  <a:lnTo>
                    <a:pt x="10061" y="1894"/>
                  </a:lnTo>
                  <a:lnTo>
                    <a:pt x="10061" y="1"/>
                  </a:lnTo>
                  <a:lnTo>
                    <a:pt x="9549" y="1"/>
                  </a:lnTo>
                  <a:lnTo>
                    <a:pt x="9549" y="1882"/>
                  </a:lnTo>
                  <a:lnTo>
                    <a:pt x="9097" y="1882"/>
                  </a:lnTo>
                  <a:lnTo>
                    <a:pt x="90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7"/>
            <p:cNvSpPr/>
            <p:nvPr/>
          </p:nvSpPr>
          <p:spPr>
            <a:xfrm>
              <a:off x="1391525" y="1447325"/>
              <a:ext cx="101525" cy="120575"/>
            </a:xfrm>
            <a:custGeom>
              <a:avLst/>
              <a:gdLst/>
              <a:ahLst/>
              <a:cxnLst/>
              <a:rect l="l" t="t" r="r" b="b"/>
              <a:pathLst>
                <a:path w="4061" h="4823" extrusionOk="0">
                  <a:moveTo>
                    <a:pt x="1656" y="1"/>
                  </a:moveTo>
                  <a:cubicBezTo>
                    <a:pt x="1549" y="1"/>
                    <a:pt x="1441" y="13"/>
                    <a:pt x="1322" y="25"/>
                  </a:cubicBezTo>
                  <a:cubicBezTo>
                    <a:pt x="1382" y="179"/>
                    <a:pt x="1441" y="322"/>
                    <a:pt x="1489" y="489"/>
                  </a:cubicBezTo>
                  <a:cubicBezTo>
                    <a:pt x="1549" y="489"/>
                    <a:pt x="1620" y="477"/>
                    <a:pt x="1680" y="477"/>
                  </a:cubicBezTo>
                  <a:cubicBezTo>
                    <a:pt x="2751" y="477"/>
                    <a:pt x="3620" y="1334"/>
                    <a:pt x="3620" y="2406"/>
                  </a:cubicBezTo>
                  <a:cubicBezTo>
                    <a:pt x="3620" y="3477"/>
                    <a:pt x="2751" y="4347"/>
                    <a:pt x="1680" y="4347"/>
                  </a:cubicBezTo>
                  <a:cubicBezTo>
                    <a:pt x="1203" y="4347"/>
                    <a:pt x="763" y="4168"/>
                    <a:pt x="417" y="3870"/>
                  </a:cubicBezTo>
                  <a:cubicBezTo>
                    <a:pt x="286" y="3966"/>
                    <a:pt x="156" y="4073"/>
                    <a:pt x="1" y="4168"/>
                  </a:cubicBezTo>
                  <a:cubicBezTo>
                    <a:pt x="429" y="4561"/>
                    <a:pt x="1013" y="4823"/>
                    <a:pt x="1656" y="4823"/>
                  </a:cubicBezTo>
                  <a:cubicBezTo>
                    <a:pt x="2989" y="4823"/>
                    <a:pt x="4061" y="3727"/>
                    <a:pt x="4061" y="2406"/>
                  </a:cubicBezTo>
                  <a:cubicBezTo>
                    <a:pt x="4061" y="1084"/>
                    <a:pt x="2977" y="1"/>
                    <a:pt x="16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7"/>
            <p:cNvSpPr/>
            <p:nvPr/>
          </p:nvSpPr>
          <p:spPr>
            <a:xfrm>
              <a:off x="1279900" y="1681875"/>
              <a:ext cx="98250" cy="32775"/>
            </a:xfrm>
            <a:custGeom>
              <a:avLst/>
              <a:gdLst/>
              <a:ahLst/>
              <a:cxnLst/>
              <a:rect l="l" t="t" r="r" b="b"/>
              <a:pathLst>
                <a:path w="3930" h="1311" extrusionOk="0">
                  <a:moveTo>
                    <a:pt x="3930" y="1"/>
                  </a:moveTo>
                  <a:cubicBezTo>
                    <a:pt x="3930" y="1"/>
                    <a:pt x="3882" y="60"/>
                    <a:pt x="3823" y="168"/>
                  </a:cubicBezTo>
                  <a:cubicBezTo>
                    <a:pt x="3751" y="275"/>
                    <a:pt x="3644" y="406"/>
                    <a:pt x="3501" y="549"/>
                  </a:cubicBezTo>
                  <a:cubicBezTo>
                    <a:pt x="3430" y="632"/>
                    <a:pt x="3347" y="703"/>
                    <a:pt x="3263" y="775"/>
                  </a:cubicBezTo>
                  <a:cubicBezTo>
                    <a:pt x="3168" y="846"/>
                    <a:pt x="3073" y="930"/>
                    <a:pt x="2966" y="965"/>
                  </a:cubicBezTo>
                  <a:lnTo>
                    <a:pt x="2870" y="1013"/>
                  </a:lnTo>
                  <a:lnTo>
                    <a:pt x="2799" y="1025"/>
                  </a:lnTo>
                  <a:cubicBezTo>
                    <a:pt x="2751" y="1049"/>
                    <a:pt x="2680" y="1049"/>
                    <a:pt x="2620" y="1061"/>
                  </a:cubicBezTo>
                  <a:cubicBezTo>
                    <a:pt x="2489" y="1072"/>
                    <a:pt x="2358" y="1072"/>
                    <a:pt x="2215" y="1072"/>
                  </a:cubicBezTo>
                  <a:cubicBezTo>
                    <a:pt x="1942" y="1072"/>
                    <a:pt x="1668" y="1061"/>
                    <a:pt x="1418" y="1049"/>
                  </a:cubicBezTo>
                  <a:cubicBezTo>
                    <a:pt x="1168" y="1037"/>
                    <a:pt x="906" y="1013"/>
                    <a:pt x="703" y="1013"/>
                  </a:cubicBezTo>
                  <a:cubicBezTo>
                    <a:pt x="646" y="1010"/>
                    <a:pt x="591" y="1008"/>
                    <a:pt x="539" y="1008"/>
                  </a:cubicBezTo>
                  <a:cubicBezTo>
                    <a:pt x="398" y="1008"/>
                    <a:pt x="279" y="1019"/>
                    <a:pt x="191" y="1037"/>
                  </a:cubicBezTo>
                  <a:cubicBezTo>
                    <a:pt x="72" y="1049"/>
                    <a:pt x="1" y="1049"/>
                    <a:pt x="1" y="1049"/>
                  </a:cubicBezTo>
                  <a:cubicBezTo>
                    <a:pt x="1" y="1049"/>
                    <a:pt x="72" y="1061"/>
                    <a:pt x="191" y="1072"/>
                  </a:cubicBezTo>
                  <a:cubicBezTo>
                    <a:pt x="310" y="1096"/>
                    <a:pt x="489" y="1120"/>
                    <a:pt x="691" y="1156"/>
                  </a:cubicBezTo>
                  <a:cubicBezTo>
                    <a:pt x="1108" y="1215"/>
                    <a:pt x="1644" y="1311"/>
                    <a:pt x="2215" y="1311"/>
                  </a:cubicBezTo>
                  <a:cubicBezTo>
                    <a:pt x="2370" y="1311"/>
                    <a:pt x="2501" y="1299"/>
                    <a:pt x="2656" y="1287"/>
                  </a:cubicBezTo>
                  <a:cubicBezTo>
                    <a:pt x="2727" y="1275"/>
                    <a:pt x="2787" y="1275"/>
                    <a:pt x="2870" y="1239"/>
                  </a:cubicBezTo>
                  <a:lnTo>
                    <a:pt x="2977" y="1191"/>
                  </a:lnTo>
                  <a:lnTo>
                    <a:pt x="3073" y="1144"/>
                  </a:lnTo>
                  <a:cubicBezTo>
                    <a:pt x="3204" y="1072"/>
                    <a:pt x="3287" y="989"/>
                    <a:pt x="3382" y="894"/>
                  </a:cubicBezTo>
                  <a:cubicBezTo>
                    <a:pt x="3466" y="810"/>
                    <a:pt x="3549" y="715"/>
                    <a:pt x="3608" y="632"/>
                  </a:cubicBezTo>
                  <a:cubicBezTo>
                    <a:pt x="3739" y="453"/>
                    <a:pt x="3811" y="299"/>
                    <a:pt x="3859" y="179"/>
                  </a:cubicBezTo>
                  <a:cubicBezTo>
                    <a:pt x="3906" y="60"/>
                    <a:pt x="3930" y="1"/>
                    <a:pt x="3930"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7"/>
            <p:cNvSpPr/>
            <p:nvPr/>
          </p:nvSpPr>
          <p:spPr>
            <a:xfrm>
              <a:off x="992075" y="1569375"/>
              <a:ext cx="452750" cy="36325"/>
            </a:xfrm>
            <a:custGeom>
              <a:avLst/>
              <a:gdLst/>
              <a:ahLst/>
              <a:cxnLst/>
              <a:rect l="l" t="t" r="r" b="b"/>
              <a:pathLst>
                <a:path w="18110" h="1453" extrusionOk="0">
                  <a:moveTo>
                    <a:pt x="9061" y="0"/>
                  </a:moveTo>
                  <a:cubicBezTo>
                    <a:pt x="8478" y="12"/>
                    <a:pt x="7918" y="12"/>
                    <a:pt x="7335" y="36"/>
                  </a:cubicBezTo>
                  <a:lnTo>
                    <a:pt x="6489" y="84"/>
                  </a:lnTo>
                  <a:cubicBezTo>
                    <a:pt x="6204" y="119"/>
                    <a:pt x="5930" y="131"/>
                    <a:pt x="5668" y="155"/>
                  </a:cubicBezTo>
                  <a:cubicBezTo>
                    <a:pt x="5132" y="203"/>
                    <a:pt x="4608" y="274"/>
                    <a:pt x="4120" y="358"/>
                  </a:cubicBezTo>
                  <a:cubicBezTo>
                    <a:pt x="3882" y="393"/>
                    <a:pt x="3644" y="429"/>
                    <a:pt x="3406" y="477"/>
                  </a:cubicBezTo>
                  <a:cubicBezTo>
                    <a:pt x="3180" y="512"/>
                    <a:pt x="2953" y="560"/>
                    <a:pt x="2751" y="608"/>
                  </a:cubicBezTo>
                  <a:cubicBezTo>
                    <a:pt x="2334" y="691"/>
                    <a:pt x="1941" y="798"/>
                    <a:pt x="1608" y="893"/>
                  </a:cubicBezTo>
                  <a:cubicBezTo>
                    <a:pt x="1263" y="989"/>
                    <a:pt x="977" y="1084"/>
                    <a:pt x="739" y="1155"/>
                  </a:cubicBezTo>
                  <a:cubicBezTo>
                    <a:pt x="501" y="1227"/>
                    <a:pt x="322" y="1322"/>
                    <a:pt x="191" y="1370"/>
                  </a:cubicBezTo>
                  <a:cubicBezTo>
                    <a:pt x="72" y="1429"/>
                    <a:pt x="1" y="1453"/>
                    <a:pt x="1" y="1453"/>
                  </a:cubicBezTo>
                  <a:cubicBezTo>
                    <a:pt x="1" y="1453"/>
                    <a:pt x="72" y="1429"/>
                    <a:pt x="191" y="1393"/>
                  </a:cubicBezTo>
                  <a:cubicBezTo>
                    <a:pt x="358" y="1381"/>
                    <a:pt x="548" y="1334"/>
                    <a:pt x="786" y="1274"/>
                  </a:cubicBezTo>
                  <a:cubicBezTo>
                    <a:pt x="1024" y="1215"/>
                    <a:pt x="1322" y="1155"/>
                    <a:pt x="1667" y="1084"/>
                  </a:cubicBezTo>
                  <a:cubicBezTo>
                    <a:pt x="2001" y="1024"/>
                    <a:pt x="2394" y="965"/>
                    <a:pt x="2810" y="893"/>
                  </a:cubicBezTo>
                  <a:cubicBezTo>
                    <a:pt x="3227" y="834"/>
                    <a:pt x="3691" y="762"/>
                    <a:pt x="4180" y="715"/>
                  </a:cubicBezTo>
                  <a:cubicBezTo>
                    <a:pt x="4668" y="667"/>
                    <a:pt x="5168" y="619"/>
                    <a:pt x="5716" y="572"/>
                  </a:cubicBezTo>
                  <a:cubicBezTo>
                    <a:pt x="6251" y="548"/>
                    <a:pt x="6799" y="512"/>
                    <a:pt x="7359" y="500"/>
                  </a:cubicBezTo>
                  <a:cubicBezTo>
                    <a:pt x="7930" y="477"/>
                    <a:pt x="8490" y="477"/>
                    <a:pt x="9061" y="477"/>
                  </a:cubicBezTo>
                  <a:cubicBezTo>
                    <a:pt x="9621" y="477"/>
                    <a:pt x="10204" y="477"/>
                    <a:pt x="10776" y="500"/>
                  </a:cubicBezTo>
                  <a:cubicBezTo>
                    <a:pt x="11335" y="512"/>
                    <a:pt x="11883" y="548"/>
                    <a:pt x="12407" y="572"/>
                  </a:cubicBezTo>
                  <a:cubicBezTo>
                    <a:pt x="13478" y="655"/>
                    <a:pt x="14467" y="750"/>
                    <a:pt x="15312" y="869"/>
                  </a:cubicBezTo>
                  <a:cubicBezTo>
                    <a:pt x="16157" y="989"/>
                    <a:pt x="16860" y="1131"/>
                    <a:pt x="17348" y="1250"/>
                  </a:cubicBezTo>
                  <a:cubicBezTo>
                    <a:pt x="17586" y="1310"/>
                    <a:pt x="17777" y="1346"/>
                    <a:pt x="17919" y="1393"/>
                  </a:cubicBezTo>
                  <a:cubicBezTo>
                    <a:pt x="18050" y="1429"/>
                    <a:pt x="18110" y="1453"/>
                    <a:pt x="18110" y="1453"/>
                  </a:cubicBezTo>
                  <a:cubicBezTo>
                    <a:pt x="18110" y="1453"/>
                    <a:pt x="18050" y="1429"/>
                    <a:pt x="17919" y="1370"/>
                  </a:cubicBezTo>
                  <a:cubicBezTo>
                    <a:pt x="17800" y="1322"/>
                    <a:pt x="17598" y="1227"/>
                    <a:pt x="17360" y="1155"/>
                  </a:cubicBezTo>
                  <a:cubicBezTo>
                    <a:pt x="16884" y="989"/>
                    <a:pt x="16205" y="786"/>
                    <a:pt x="15360" y="608"/>
                  </a:cubicBezTo>
                  <a:cubicBezTo>
                    <a:pt x="14943" y="512"/>
                    <a:pt x="14479" y="429"/>
                    <a:pt x="13990" y="358"/>
                  </a:cubicBezTo>
                  <a:cubicBezTo>
                    <a:pt x="13490" y="274"/>
                    <a:pt x="12978" y="203"/>
                    <a:pt x="12443" y="155"/>
                  </a:cubicBezTo>
                  <a:cubicBezTo>
                    <a:pt x="12169" y="131"/>
                    <a:pt x="11907" y="119"/>
                    <a:pt x="11621" y="84"/>
                  </a:cubicBezTo>
                  <a:cubicBezTo>
                    <a:pt x="11335" y="60"/>
                    <a:pt x="11073" y="36"/>
                    <a:pt x="10776" y="36"/>
                  </a:cubicBezTo>
                  <a:cubicBezTo>
                    <a:pt x="10204" y="12"/>
                    <a:pt x="9621" y="12"/>
                    <a:pt x="9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7"/>
            <p:cNvSpPr/>
            <p:nvPr/>
          </p:nvSpPr>
          <p:spPr>
            <a:xfrm>
              <a:off x="1016475" y="1408925"/>
              <a:ext cx="124450" cy="142900"/>
            </a:xfrm>
            <a:custGeom>
              <a:avLst/>
              <a:gdLst/>
              <a:ahLst/>
              <a:cxnLst/>
              <a:rect l="l" t="t" r="r" b="b"/>
              <a:pathLst>
                <a:path w="4978" h="5716" extrusionOk="0">
                  <a:moveTo>
                    <a:pt x="2858" y="1"/>
                  </a:moveTo>
                  <a:cubicBezTo>
                    <a:pt x="1287" y="1"/>
                    <a:pt x="1" y="1275"/>
                    <a:pt x="1" y="2858"/>
                  </a:cubicBezTo>
                  <a:cubicBezTo>
                    <a:pt x="1" y="4430"/>
                    <a:pt x="1287" y="5716"/>
                    <a:pt x="2858" y="5716"/>
                  </a:cubicBezTo>
                  <a:cubicBezTo>
                    <a:pt x="3692" y="5716"/>
                    <a:pt x="4454" y="5335"/>
                    <a:pt x="4978" y="4775"/>
                  </a:cubicBezTo>
                  <a:cubicBezTo>
                    <a:pt x="4882" y="4656"/>
                    <a:pt x="4799" y="4525"/>
                    <a:pt x="4716" y="4382"/>
                  </a:cubicBezTo>
                  <a:cubicBezTo>
                    <a:pt x="4275" y="4918"/>
                    <a:pt x="3620" y="5263"/>
                    <a:pt x="2870" y="5263"/>
                  </a:cubicBezTo>
                  <a:cubicBezTo>
                    <a:pt x="1549" y="5263"/>
                    <a:pt x="477" y="4192"/>
                    <a:pt x="477" y="2870"/>
                  </a:cubicBezTo>
                  <a:cubicBezTo>
                    <a:pt x="477" y="1549"/>
                    <a:pt x="1549" y="477"/>
                    <a:pt x="2870" y="477"/>
                  </a:cubicBezTo>
                  <a:cubicBezTo>
                    <a:pt x="3501" y="477"/>
                    <a:pt x="4061" y="715"/>
                    <a:pt x="4501" y="1096"/>
                  </a:cubicBezTo>
                  <a:cubicBezTo>
                    <a:pt x="4561" y="953"/>
                    <a:pt x="4620" y="822"/>
                    <a:pt x="4692" y="668"/>
                  </a:cubicBezTo>
                  <a:cubicBezTo>
                    <a:pt x="4204" y="251"/>
                    <a:pt x="3561" y="1"/>
                    <a:pt x="28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7"/>
            <p:cNvSpPr/>
            <p:nvPr/>
          </p:nvSpPr>
          <p:spPr>
            <a:xfrm>
              <a:off x="1133750" y="1386900"/>
              <a:ext cx="169400" cy="168800"/>
            </a:xfrm>
            <a:custGeom>
              <a:avLst/>
              <a:gdLst/>
              <a:ahLst/>
              <a:cxnLst/>
              <a:rect l="l" t="t" r="r" b="b"/>
              <a:pathLst>
                <a:path w="6776" h="6752" extrusionOk="0">
                  <a:moveTo>
                    <a:pt x="3370" y="584"/>
                  </a:moveTo>
                  <a:cubicBezTo>
                    <a:pt x="4918" y="584"/>
                    <a:pt x="6180" y="1834"/>
                    <a:pt x="6180" y="3382"/>
                  </a:cubicBezTo>
                  <a:cubicBezTo>
                    <a:pt x="6180" y="4930"/>
                    <a:pt x="4930" y="6180"/>
                    <a:pt x="3370" y="6180"/>
                  </a:cubicBezTo>
                  <a:cubicBezTo>
                    <a:pt x="1823" y="6180"/>
                    <a:pt x="572" y="4930"/>
                    <a:pt x="572" y="3382"/>
                  </a:cubicBezTo>
                  <a:cubicBezTo>
                    <a:pt x="572" y="1834"/>
                    <a:pt x="1823" y="584"/>
                    <a:pt x="3370" y="584"/>
                  </a:cubicBezTo>
                  <a:close/>
                  <a:moveTo>
                    <a:pt x="3370" y="1"/>
                  </a:moveTo>
                  <a:cubicBezTo>
                    <a:pt x="1513" y="1"/>
                    <a:pt x="1" y="1513"/>
                    <a:pt x="1" y="3382"/>
                  </a:cubicBezTo>
                  <a:cubicBezTo>
                    <a:pt x="1" y="5240"/>
                    <a:pt x="1513" y="6752"/>
                    <a:pt x="3370" y="6752"/>
                  </a:cubicBezTo>
                  <a:cubicBezTo>
                    <a:pt x="5240" y="6752"/>
                    <a:pt x="6752" y="5240"/>
                    <a:pt x="6752" y="3382"/>
                  </a:cubicBezTo>
                  <a:cubicBezTo>
                    <a:pt x="6776" y="1525"/>
                    <a:pt x="5252" y="1"/>
                    <a:pt x="33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7"/>
            <p:cNvSpPr/>
            <p:nvPr/>
          </p:nvSpPr>
          <p:spPr>
            <a:xfrm>
              <a:off x="943550" y="1447325"/>
              <a:ext cx="101525" cy="120575"/>
            </a:xfrm>
            <a:custGeom>
              <a:avLst/>
              <a:gdLst/>
              <a:ahLst/>
              <a:cxnLst/>
              <a:rect l="l" t="t" r="r" b="b"/>
              <a:pathLst>
                <a:path w="4061" h="4823" extrusionOk="0">
                  <a:moveTo>
                    <a:pt x="2418" y="1"/>
                  </a:moveTo>
                  <a:cubicBezTo>
                    <a:pt x="1072" y="1"/>
                    <a:pt x="1" y="1084"/>
                    <a:pt x="1" y="2406"/>
                  </a:cubicBezTo>
                  <a:cubicBezTo>
                    <a:pt x="1" y="3751"/>
                    <a:pt x="1084" y="4823"/>
                    <a:pt x="2418" y="4823"/>
                  </a:cubicBezTo>
                  <a:cubicBezTo>
                    <a:pt x="3049" y="4823"/>
                    <a:pt x="3632" y="4561"/>
                    <a:pt x="4061" y="4156"/>
                  </a:cubicBezTo>
                  <a:cubicBezTo>
                    <a:pt x="3930" y="4073"/>
                    <a:pt x="3799" y="3989"/>
                    <a:pt x="3680" y="3894"/>
                  </a:cubicBezTo>
                  <a:cubicBezTo>
                    <a:pt x="3335" y="4180"/>
                    <a:pt x="2906" y="4335"/>
                    <a:pt x="2430" y="4335"/>
                  </a:cubicBezTo>
                  <a:cubicBezTo>
                    <a:pt x="1358" y="4335"/>
                    <a:pt x="489" y="3477"/>
                    <a:pt x="489" y="2406"/>
                  </a:cubicBezTo>
                  <a:cubicBezTo>
                    <a:pt x="477" y="1334"/>
                    <a:pt x="1358" y="477"/>
                    <a:pt x="2430" y="477"/>
                  </a:cubicBezTo>
                  <a:cubicBezTo>
                    <a:pt x="2477" y="477"/>
                    <a:pt x="2537" y="477"/>
                    <a:pt x="2573" y="489"/>
                  </a:cubicBezTo>
                  <a:cubicBezTo>
                    <a:pt x="2620" y="322"/>
                    <a:pt x="2668" y="179"/>
                    <a:pt x="2739" y="25"/>
                  </a:cubicBezTo>
                  <a:cubicBezTo>
                    <a:pt x="2632" y="13"/>
                    <a:pt x="2537" y="1"/>
                    <a:pt x="2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7"/>
            <p:cNvSpPr/>
            <p:nvPr/>
          </p:nvSpPr>
          <p:spPr>
            <a:xfrm>
              <a:off x="1295675" y="1408925"/>
              <a:ext cx="124150" cy="142900"/>
            </a:xfrm>
            <a:custGeom>
              <a:avLst/>
              <a:gdLst/>
              <a:ahLst/>
              <a:cxnLst/>
              <a:rect l="l" t="t" r="r" b="b"/>
              <a:pathLst>
                <a:path w="4966" h="5716" extrusionOk="0">
                  <a:moveTo>
                    <a:pt x="2108" y="1"/>
                  </a:moveTo>
                  <a:cubicBezTo>
                    <a:pt x="1406" y="1"/>
                    <a:pt x="787" y="251"/>
                    <a:pt x="275" y="668"/>
                  </a:cubicBezTo>
                  <a:cubicBezTo>
                    <a:pt x="346" y="822"/>
                    <a:pt x="430" y="965"/>
                    <a:pt x="489" y="1120"/>
                  </a:cubicBezTo>
                  <a:cubicBezTo>
                    <a:pt x="918" y="715"/>
                    <a:pt x="1501" y="465"/>
                    <a:pt x="2132" y="465"/>
                  </a:cubicBezTo>
                  <a:cubicBezTo>
                    <a:pt x="3466" y="465"/>
                    <a:pt x="4537" y="1537"/>
                    <a:pt x="4537" y="2858"/>
                  </a:cubicBezTo>
                  <a:cubicBezTo>
                    <a:pt x="4537" y="4192"/>
                    <a:pt x="3466" y="5263"/>
                    <a:pt x="2144" y="5263"/>
                  </a:cubicBezTo>
                  <a:cubicBezTo>
                    <a:pt x="1382" y="5263"/>
                    <a:pt x="715" y="4906"/>
                    <a:pt x="263" y="4359"/>
                  </a:cubicBezTo>
                  <a:cubicBezTo>
                    <a:pt x="191" y="4513"/>
                    <a:pt x="84" y="4644"/>
                    <a:pt x="1" y="4775"/>
                  </a:cubicBezTo>
                  <a:cubicBezTo>
                    <a:pt x="513" y="5359"/>
                    <a:pt x="1275" y="5716"/>
                    <a:pt x="2108" y="5716"/>
                  </a:cubicBezTo>
                  <a:cubicBezTo>
                    <a:pt x="3692" y="5716"/>
                    <a:pt x="4966" y="4430"/>
                    <a:pt x="4966" y="2858"/>
                  </a:cubicBezTo>
                  <a:cubicBezTo>
                    <a:pt x="4966" y="1275"/>
                    <a:pt x="3680" y="1"/>
                    <a:pt x="21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7"/>
            <p:cNvSpPr/>
            <p:nvPr/>
          </p:nvSpPr>
          <p:spPr>
            <a:xfrm>
              <a:off x="908125" y="1286900"/>
              <a:ext cx="572725" cy="190225"/>
            </a:xfrm>
            <a:custGeom>
              <a:avLst/>
              <a:gdLst/>
              <a:ahLst/>
              <a:cxnLst/>
              <a:rect l="l" t="t" r="r" b="b"/>
              <a:pathLst>
                <a:path w="22909" h="7609" extrusionOk="0">
                  <a:moveTo>
                    <a:pt x="12419" y="786"/>
                  </a:moveTo>
                  <a:cubicBezTo>
                    <a:pt x="12741" y="786"/>
                    <a:pt x="13074" y="798"/>
                    <a:pt x="13396" y="822"/>
                  </a:cubicBezTo>
                  <a:cubicBezTo>
                    <a:pt x="13729" y="834"/>
                    <a:pt x="14038" y="858"/>
                    <a:pt x="14336" y="905"/>
                  </a:cubicBezTo>
                  <a:cubicBezTo>
                    <a:pt x="14634" y="953"/>
                    <a:pt x="14931" y="989"/>
                    <a:pt x="15217" y="1036"/>
                  </a:cubicBezTo>
                  <a:cubicBezTo>
                    <a:pt x="15503" y="1084"/>
                    <a:pt x="15753" y="1143"/>
                    <a:pt x="15991" y="1203"/>
                  </a:cubicBezTo>
                  <a:cubicBezTo>
                    <a:pt x="16229" y="1262"/>
                    <a:pt x="16455" y="1322"/>
                    <a:pt x="16634" y="1381"/>
                  </a:cubicBezTo>
                  <a:cubicBezTo>
                    <a:pt x="16825" y="1441"/>
                    <a:pt x="16991" y="1489"/>
                    <a:pt x="17122" y="1548"/>
                  </a:cubicBezTo>
                  <a:cubicBezTo>
                    <a:pt x="17384" y="1631"/>
                    <a:pt x="17539" y="1703"/>
                    <a:pt x="17539" y="1703"/>
                  </a:cubicBezTo>
                  <a:cubicBezTo>
                    <a:pt x="17539" y="1703"/>
                    <a:pt x="17372" y="1703"/>
                    <a:pt x="17086" y="1679"/>
                  </a:cubicBezTo>
                  <a:cubicBezTo>
                    <a:pt x="16813" y="1667"/>
                    <a:pt x="16408" y="1631"/>
                    <a:pt x="15932" y="1608"/>
                  </a:cubicBezTo>
                  <a:cubicBezTo>
                    <a:pt x="15693" y="1596"/>
                    <a:pt x="15420" y="1572"/>
                    <a:pt x="15158" y="1560"/>
                  </a:cubicBezTo>
                  <a:cubicBezTo>
                    <a:pt x="14884" y="1548"/>
                    <a:pt x="14586" y="1548"/>
                    <a:pt x="14288" y="1512"/>
                  </a:cubicBezTo>
                  <a:cubicBezTo>
                    <a:pt x="13991" y="1500"/>
                    <a:pt x="13681" y="1500"/>
                    <a:pt x="13372" y="1489"/>
                  </a:cubicBezTo>
                  <a:cubicBezTo>
                    <a:pt x="13062" y="1465"/>
                    <a:pt x="12741" y="1465"/>
                    <a:pt x="12419" y="1465"/>
                  </a:cubicBezTo>
                  <a:cubicBezTo>
                    <a:pt x="12110" y="1465"/>
                    <a:pt x="11776" y="1465"/>
                    <a:pt x="11467" y="1489"/>
                  </a:cubicBezTo>
                  <a:cubicBezTo>
                    <a:pt x="11157" y="1500"/>
                    <a:pt x="10836" y="1500"/>
                    <a:pt x="10538" y="1512"/>
                  </a:cubicBezTo>
                  <a:cubicBezTo>
                    <a:pt x="10240" y="1524"/>
                    <a:pt x="9967" y="1524"/>
                    <a:pt x="9681" y="1560"/>
                  </a:cubicBezTo>
                  <a:cubicBezTo>
                    <a:pt x="9407" y="1572"/>
                    <a:pt x="9145" y="1584"/>
                    <a:pt x="8907" y="1608"/>
                  </a:cubicBezTo>
                  <a:cubicBezTo>
                    <a:pt x="8431" y="1631"/>
                    <a:pt x="8026" y="1667"/>
                    <a:pt x="7740" y="1679"/>
                  </a:cubicBezTo>
                  <a:cubicBezTo>
                    <a:pt x="7466" y="1691"/>
                    <a:pt x="7300" y="1703"/>
                    <a:pt x="7300" y="1703"/>
                  </a:cubicBezTo>
                  <a:cubicBezTo>
                    <a:pt x="7300" y="1703"/>
                    <a:pt x="7442" y="1631"/>
                    <a:pt x="7716" y="1548"/>
                  </a:cubicBezTo>
                  <a:cubicBezTo>
                    <a:pt x="7847" y="1500"/>
                    <a:pt x="8014" y="1441"/>
                    <a:pt x="8204" y="1381"/>
                  </a:cubicBezTo>
                  <a:cubicBezTo>
                    <a:pt x="8395" y="1322"/>
                    <a:pt x="8609" y="1262"/>
                    <a:pt x="8847" y="1203"/>
                  </a:cubicBezTo>
                  <a:cubicBezTo>
                    <a:pt x="9085" y="1143"/>
                    <a:pt x="9335" y="1084"/>
                    <a:pt x="9621" y="1036"/>
                  </a:cubicBezTo>
                  <a:cubicBezTo>
                    <a:pt x="9907" y="977"/>
                    <a:pt x="10181" y="941"/>
                    <a:pt x="10502" y="905"/>
                  </a:cubicBezTo>
                  <a:cubicBezTo>
                    <a:pt x="10800" y="869"/>
                    <a:pt x="11121" y="834"/>
                    <a:pt x="11431" y="822"/>
                  </a:cubicBezTo>
                  <a:cubicBezTo>
                    <a:pt x="11764" y="786"/>
                    <a:pt x="12086" y="786"/>
                    <a:pt x="12419" y="786"/>
                  </a:cubicBezTo>
                  <a:close/>
                  <a:moveTo>
                    <a:pt x="12431" y="0"/>
                  </a:moveTo>
                  <a:cubicBezTo>
                    <a:pt x="9621" y="0"/>
                    <a:pt x="7180" y="941"/>
                    <a:pt x="6407" y="1262"/>
                  </a:cubicBezTo>
                  <a:cubicBezTo>
                    <a:pt x="6252" y="1870"/>
                    <a:pt x="5895" y="2441"/>
                    <a:pt x="5228" y="2929"/>
                  </a:cubicBezTo>
                  <a:cubicBezTo>
                    <a:pt x="3978" y="3870"/>
                    <a:pt x="1668" y="5072"/>
                    <a:pt x="1" y="7608"/>
                  </a:cubicBezTo>
                  <a:cubicBezTo>
                    <a:pt x="322" y="7430"/>
                    <a:pt x="680" y="7323"/>
                    <a:pt x="1061" y="7311"/>
                  </a:cubicBezTo>
                  <a:cubicBezTo>
                    <a:pt x="1061" y="7215"/>
                    <a:pt x="1120" y="7073"/>
                    <a:pt x="1227" y="6870"/>
                  </a:cubicBezTo>
                  <a:cubicBezTo>
                    <a:pt x="1358" y="6596"/>
                    <a:pt x="1573" y="6227"/>
                    <a:pt x="1823" y="5906"/>
                  </a:cubicBezTo>
                  <a:cubicBezTo>
                    <a:pt x="2061" y="5584"/>
                    <a:pt x="2347" y="5287"/>
                    <a:pt x="2549" y="5072"/>
                  </a:cubicBezTo>
                  <a:cubicBezTo>
                    <a:pt x="2775" y="4870"/>
                    <a:pt x="2918" y="4751"/>
                    <a:pt x="2918" y="4751"/>
                  </a:cubicBezTo>
                  <a:lnTo>
                    <a:pt x="2918" y="4751"/>
                  </a:lnTo>
                  <a:cubicBezTo>
                    <a:pt x="2918" y="4751"/>
                    <a:pt x="2799" y="4894"/>
                    <a:pt x="2644" y="5144"/>
                  </a:cubicBezTo>
                  <a:cubicBezTo>
                    <a:pt x="2477" y="5382"/>
                    <a:pt x="2287" y="5727"/>
                    <a:pt x="2120" y="6084"/>
                  </a:cubicBezTo>
                  <a:cubicBezTo>
                    <a:pt x="2025" y="6299"/>
                    <a:pt x="1942" y="6513"/>
                    <a:pt x="1882" y="6715"/>
                  </a:cubicBezTo>
                  <a:cubicBezTo>
                    <a:pt x="2406" y="6239"/>
                    <a:pt x="3073" y="5953"/>
                    <a:pt x="3835" y="5953"/>
                  </a:cubicBezTo>
                  <a:cubicBezTo>
                    <a:pt x="3930" y="5953"/>
                    <a:pt x="4037" y="5953"/>
                    <a:pt x="4144" y="5965"/>
                  </a:cubicBezTo>
                  <a:cubicBezTo>
                    <a:pt x="4156" y="5906"/>
                    <a:pt x="4192" y="5846"/>
                    <a:pt x="4216" y="5775"/>
                  </a:cubicBezTo>
                  <a:cubicBezTo>
                    <a:pt x="4311" y="5549"/>
                    <a:pt x="4454" y="5275"/>
                    <a:pt x="4633" y="5025"/>
                  </a:cubicBezTo>
                  <a:cubicBezTo>
                    <a:pt x="4811" y="4775"/>
                    <a:pt x="5025" y="4572"/>
                    <a:pt x="5204" y="4418"/>
                  </a:cubicBezTo>
                  <a:cubicBezTo>
                    <a:pt x="5359" y="4275"/>
                    <a:pt x="5502" y="4191"/>
                    <a:pt x="5502" y="4191"/>
                  </a:cubicBezTo>
                  <a:lnTo>
                    <a:pt x="5502" y="4191"/>
                  </a:lnTo>
                  <a:cubicBezTo>
                    <a:pt x="5502" y="4191"/>
                    <a:pt x="5406" y="4310"/>
                    <a:pt x="5287" y="4489"/>
                  </a:cubicBezTo>
                  <a:cubicBezTo>
                    <a:pt x="5168" y="4668"/>
                    <a:pt x="5049" y="4929"/>
                    <a:pt x="4966" y="5191"/>
                  </a:cubicBezTo>
                  <a:cubicBezTo>
                    <a:pt x="4942" y="5251"/>
                    <a:pt x="4918" y="5322"/>
                    <a:pt x="4906" y="5382"/>
                  </a:cubicBezTo>
                  <a:cubicBezTo>
                    <a:pt x="5502" y="4787"/>
                    <a:pt x="6311" y="4429"/>
                    <a:pt x="7228" y="4429"/>
                  </a:cubicBezTo>
                  <a:cubicBezTo>
                    <a:pt x="7883" y="4429"/>
                    <a:pt x="8490" y="4632"/>
                    <a:pt x="9014" y="4953"/>
                  </a:cubicBezTo>
                  <a:cubicBezTo>
                    <a:pt x="9050" y="4715"/>
                    <a:pt x="9157" y="4346"/>
                    <a:pt x="9288" y="3989"/>
                  </a:cubicBezTo>
                  <a:cubicBezTo>
                    <a:pt x="9514" y="3394"/>
                    <a:pt x="9883" y="2882"/>
                    <a:pt x="9883" y="2882"/>
                  </a:cubicBezTo>
                  <a:lnTo>
                    <a:pt x="9883" y="2882"/>
                  </a:lnTo>
                  <a:cubicBezTo>
                    <a:pt x="9883" y="2882"/>
                    <a:pt x="9681" y="3477"/>
                    <a:pt x="9633" y="4072"/>
                  </a:cubicBezTo>
                  <a:cubicBezTo>
                    <a:pt x="9609" y="4322"/>
                    <a:pt x="9609" y="4584"/>
                    <a:pt x="9621" y="4787"/>
                  </a:cubicBezTo>
                  <a:cubicBezTo>
                    <a:pt x="10324" y="4037"/>
                    <a:pt x="11336" y="3548"/>
                    <a:pt x="12443" y="3548"/>
                  </a:cubicBezTo>
                  <a:cubicBezTo>
                    <a:pt x="13562" y="3548"/>
                    <a:pt x="14562" y="4025"/>
                    <a:pt x="15265" y="4787"/>
                  </a:cubicBezTo>
                  <a:cubicBezTo>
                    <a:pt x="15277" y="4608"/>
                    <a:pt x="15277" y="4406"/>
                    <a:pt x="15277" y="4179"/>
                  </a:cubicBezTo>
                  <a:cubicBezTo>
                    <a:pt x="15265" y="3596"/>
                    <a:pt x="15158" y="3025"/>
                    <a:pt x="15158" y="3024"/>
                  </a:cubicBezTo>
                  <a:lnTo>
                    <a:pt x="15158" y="3024"/>
                  </a:lnTo>
                  <a:cubicBezTo>
                    <a:pt x="15158" y="3025"/>
                    <a:pt x="15443" y="3537"/>
                    <a:pt x="15634" y="4120"/>
                  </a:cubicBezTo>
                  <a:cubicBezTo>
                    <a:pt x="15741" y="4429"/>
                    <a:pt x="15812" y="4763"/>
                    <a:pt x="15860" y="4989"/>
                  </a:cubicBezTo>
                  <a:cubicBezTo>
                    <a:pt x="16372" y="4644"/>
                    <a:pt x="17003" y="4453"/>
                    <a:pt x="17670" y="4453"/>
                  </a:cubicBezTo>
                  <a:cubicBezTo>
                    <a:pt x="18479" y="4453"/>
                    <a:pt x="19206" y="4727"/>
                    <a:pt x="19765" y="5191"/>
                  </a:cubicBezTo>
                  <a:cubicBezTo>
                    <a:pt x="19563" y="4775"/>
                    <a:pt x="19277" y="4418"/>
                    <a:pt x="19277" y="4418"/>
                  </a:cubicBezTo>
                  <a:lnTo>
                    <a:pt x="19277" y="4418"/>
                  </a:lnTo>
                  <a:cubicBezTo>
                    <a:pt x="19277" y="4418"/>
                    <a:pt x="19742" y="4703"/>
                    <a:pt x="20111" y="5108"/>
                  </a:cubicBezTo>
                  <a:cubicBezTo>
                    <a:pt x="20456" y="5441"/>
                    <a:pt x="20706" y="5846"/>
                    <a:pt x="20777" y="5965"/>
                  </a:cubicBezTo>
                  <a:cubicBezTo>
                    <a:pt x="20873" y="5965"/>
                    <a:pt x="20944" y="5953"/>
                    <a:pt x="21039" y="5953"/>
                  </a:cubicBezTo>
                  <a:cubicBezTo>
                    <a:pt x="21658" y="5953"/>
                    <a:pt x="22242" y="6156"/>
                    <a:pt x="22718" y="6501"/>
                  </a:cubicBezTo>
                  <a:cubicBezTo>
                    <a:pt x="22385" y="6061"/>
                    <a:pt x="22028" y="5644"/>
                    <a:pt x="21635" y="5239"/>
                  </a:cubicBezTo>
                  <a:lnTo>
                    <a:pt x="21635" y="5239"/>
                  </a:lnTo>
                  <a:cubicBezTo>
                    <a:pt x="22075" y="5501"/>
                    <a:pt x="22504" y="5822"/>
                    <a:pt x="22909" y="6156"/>
                  </a:cubicBezTo>
                  <a:cubicBezTo>
                    <a:pt x="22325" y="5561"/>
                    <a:pt x="21694" y="5049"/>
                    <a:pt x="21051" y="4596"/>
                  </a:cubicBezTo>
                  <a:cubicBezTo>
                    <a:pt x="18849" y="3060"/>
                    <a:pt x="17884" y="1715"/>
                    <a:pt x="17682" y="953"/>
                  </a:cubicBezTo>
                  <a:cubicBezTo>
                    <a:pt x="16551" y="548"/>
                    <a:pt x="14610" y="0"/>
                    <a:pt x="124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7"/>
            <p:cNvSpPr/>
            <p:nvPr/>
          </p:nvSpPr>
          <p:spPr>
            <a:xfrm>
              <a:off x="886700" y="1480075"/>
              <a:ext cx="83075" cy="102125"/>
            </a:xfrm>
            <a:custGeom>
              <a:avLst/>
              <a:gdLst/>
              <a:ahLst/>
              <a:cxnLst/>
              <a:rect l="l" t="t" r="r" b="b"/>
              <a:pathLst>
                <a:path w="3323" h="4085" extrusionOk="0">
                  <a:moveTo>
                    <a:pt x="2025" y="0"/>
                  </a:moveTo>
                  <a:lnTo>
                    <a:pt x="2025" y="0"/>
                  </a:lnTo>
                  <a:cubicBezTo>
                    <a:pt x="906" y="12"/>
                    <a:pt x="1" y="917"/>
                    <a:pt x="1" y="2036"/>
                  </a:cubicBezTo>
                  <a:cubicBezTo>
                    <a:pt x="1" y="3179"/>
                    <a:pt x="906" y="4084"/>
                    <a:pt x="2037" y="4084"/>
                  </a:cubicBezTo>
                  <a:cubicBezTo>
                    <a:pt x="2525" y="4084"/>
                    <a:pt x="2977" y="3906"/>
                    <a:pt x="3323" y="3632"/>
                  </a:cubicBezTo>
                  <a:cubicBezTo>
                    <a:pt x="3227" y="3584"/>
                    <a:pt x="3156" y="3537"/>
                    <a:pt x="3084" y="3477"/>
                  </a:cubicBezTo>
                  <a:cubicBezTo>
                    <a:pt x="2799" y="3668"/>
                    <a:pt x="2453" y="3787"/>
                    <a:pt x="2084" y="3787"/>
                  </a:cubicBezTo>
                  <a:cubicBezTo>
                    <a:pt x="1120" y="3787"/>
                    <a:pt x="322" y="3001"/>
                    <a:pt x="322" y="2036"/>
                  </a:cubicBezTo>
                  <a:cubicBezTo>
                    <a:pt x="322" y="1132"/>
                    <a:pt x="1025" y="370"/>
                    <a:pt x="1918" y="298"/>
                  </a:cubicBezTo>
                  <a:cubicBezTo>
                    <a:pt x="1941" y="191"/>
                    <a:pt x="1977" y="96"/>
                    <a:pt x="2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7"/>
            <p:cNvSpPr/>
            <p:nvPr/>
          </p:nvSpPr>
          <p:spPr>
            <a:xfrm>
              <a:off x="1466850" y="1480675"/>
              <a:ext cx="82750" cy="102125"/>
            </a:xfrm>
            <a:custGeom>
              <a:avLst/>
              <a:gdLst/>
              <a:ahLst/>
              <a:cxnLst/>
              <a:rect l="l" t="t" r="r" b="b"/>
              <a:pathLst>
                <a:path w="3310" h="4085" extrusionOk="0">
                  <a:moveTo>
                    <a:pt x="1286" y="0"/>
                  </a:moveTo>
                  <a:cubicBezTo>
                    <a:pt x="1334" y="96"/>
                    <a:pt x="1369" y="191"/>
                    <a:pt x="1393" y="298"/>
                  </a:cubicBezTo>
                  <a:cubicBezTo>
                    <a:pt x="2298" y="357"/>
                    <a:pt x="3012" y="1119"/>
                    <a:pt x="3012" y="2036"/>
                  </a:cubicBezTo>
                  <a:cubicBezTo>
                    <a:pt x="3036" y="2989"/>
                    <a:pt x="2262" y="3786"/>
                    <a:pt x="1286" y="3786"/>
                  </a:cubicBezTo>
                  <a:cubicBezTo>
                    <a:pt x="905" y="3786"/>
                    <a:pt x="560" y="3667"/>
                    <a:pt x="262" y="3453"/>
                  </a:cubicBezTo>
                  <a:cubicBezTo>
                    <a:pt x="179" y="3513"/>
                    <a:pt x="83" y="3572"/>
                    <a:pt x="0" y="3620"/>
                  </a:cubicBezTo>
                  <a:cubicBezTo>
                    <a:pt x="357" y="3906"/>
                    <a:pt x="798" y="4084"/>
                    <a:pt x="1274" y="4084"/>
                  </a:cubicBezTo>
                  <a:cubicBezTo>
                    <a:pt x="2405" y="4084"/>
                    <a:pt x="3310" y="3167"/>
                    <a:pt x="3310" y="2036"/>
                  </a:cubicBezTo>
                  <a:cubicBezTo>
                    <a:pt x="3310" y="929"/>
                    <a:pt x="2405" y="12"/>
                    <a:pt x="12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7"/>
            <p:cNvSpPr/>
            <p:nvPr/>
          </p:nvSpPr>
          <p:spPr>
            <a:xfrm>
              <a:off x="1378425" y="1576800"/>
              <a:ext cx="237575" cy="535825"/>
            </a:xfrm>
            <a:custGeom>
              <a:avLst/>
              <a:gdLst/>
              <a:ahLst/>
              <a:cxnLst/>
              <a:rect l="l" t="t" r="r" b="b"/>
              <a:pathLst>
                <a:path w="9503" h="21433" extrusionOk="0">
                  <a:moveTo>
                    <a:pt x="7121" y="6942"/>
                  </a:moveTo>
                  <a:cubicBezTo>
                    <a:pt x="7216" y="6966"/>
                    <a:pt x="7287" y="6966"/>
                    <a:pt x="7287" y="6966"/>
                  </a:cubicBezTo>
                  <a:cubicBezTo>
                    <a:pt x="7287" y="6966"/>
                    <a:pt x="7240" y="6990"/>
                    <a:pt x="7145" y="7038"/>
                  </a:cubicBezTo>
                  <a:cubicBezTo>
                    <a:pt x="7061" y="7061"/>
                    <a:pt x="6930" y="7121"/>
                    <a:pt x="6776" y="7216"/>
                  </a:cubicBezTo>
                  <a:cubicBezTo>
                    <a:pt x="6633" y="7276"/>
                    <a:pt x="6454" y="7383"/>
                    <a:pt x="6287" y="7478"/>
                  </a:cubicBezTo>
                  <a:cubicBezTo>
                    <a:pt x="6109" y="7585"/>
                    <a:pt x="5930" y="7704"/>
                    <a:pt x="5752" y="7835"/>
                  </a:cubicBezTo>
                  <a:cubicBezTo>
                    <a:pt x="5573" y="7954"/>
                    <a:pt x="5394" y="8097"/>
                    <a:pt x="5240" y="8228"/>
                  </a:cubicBezTo>
                  <a:cubicBezTo>
                    <a:pt x="5085" y="8359"/>
                    <a:pt x="4942" y="8490"/>
                    <a:pt x="4823" y="8609"/>
                  </a:cubicBezTo>
                  <a:cubicBezTo>
                    <a:pt x="4704" y="8728"/>
                    <a:pt x="4609" y="8835"/>
                    <a:pt x="4549" y="8907"/>
                  </a:cubicBezTo>
                  <a:lnTo>
                    <a:pt x="4430" y="9026"/>
                  </a:lnTo>
                  <a:cubicBezTo>
                    <a:pt x="4430" y="9026"/>
                    <a:pt x="4442" y="8966"/>
                    <a:pt x="4454" y="8871"/>
                  </a:cubicBezTo>
                  <a:cubicBezTo>
                    <a:pt x="4490" y="8764"/>
                    <a:pt x="4525" y="8633"/>
                    <a:pt x="4609" y="8466"/>
                  </a:cubicBezTo>
                  <a:cubicBezTo>
                    <a:pt x="4692" y="8300"/>
                    <a:pt x="4799" y="8133"/>
                    <a:pt x="4942" y="7942"/>
                  </a:cubicBezTo>
                  <a:cubicBezTo>
                    <a:pt x="5097" y="7776"/>
                    <a:pt x="5275" y="7597"/>
                    <a:pt x="5466" y="7454"/>
                  </a:cubicBezTo>
                  <a:cubicBezTo>
                    <a:pt x="5680" y="7323"/>
                    <a:pt x="5883" y="7204"/>
                    <a:pt x="6097" y="7109"/>
                  </a:cubicBezTo>
                  <a:cubicBezTo>
                    <a:pt x="6311" y="7038"/>
                    <a:pt x="6514" y="6978"/>
                    <a:pt x="6692" y="6966"/>
                  </a:cubicBezTo>
                  <a:cubicBezTo>
                    <a:pt x="6871" y="6942"/>
                    <a:pt x="7014" y="6942"/>
                    <a:pt x="7121" y="6942"/>
                  </a:cubicBezTo>
                  <a:close/>
                  <a:moveTo>
                    <a:pt x="6942" y="1"/>
                  </a:moveTo>
                  <a:lnTo>
                    <a:pt x="6871" y="3585"/>
                  </a:lnTo>
                  <a:lnTo>
                    <a:pt x="6454" y="84"/>
                  </a:lnTo>
                  <a:cubicBezTo>
                    <a:pt x="6049" y="430"/>
                    <a:pt x="5525" y="656"/>
                    <a:pt x="4978" y="680"/>
                  </a:cubicBezTo>
                  <a:cubicBezTo>
                    <a:pt x="4990" y="846"/>
                    <a:pt x="5025" y="1049"/>
                    <a:pt x="5037" y="1287"/>
                  </a:cubicBezTo>
                  <a:cubicBezTo>
                    <a:pt x="5097" y="1918"/>
                    <a:pt x="5121" y="2763"/>
                    <a:pt x="5109" y="3597"/>
                  </a:cubicBezTo>
                  <a:cubicBezTo>
                    <a:pt x="5085" y="4430"/>
                    <a:pt x="4990" y="5264"/>
                    <a:pt x="4906" y="5871"/>
                  </a:cubicBezTo>
                  <a:cubicBezTo>
                    <a:pt x="4811" y="6490"/>
                    <a:pt x="4704" y="6883"/>
                    <a:pt x="4704" y="6883"/>
                  </a:cubicBezTo>
                  <a:cubicBezTo>
                    <a:pt x="4704" y="6883"/>
                    <a:pt x="4728" y="6466"/>
                    <a:pt x="4704" y="5859"/>
                  </a:cubicBezTo>
                  <a:cubicBezTo>
                    <a:pt x="4692" y="5252"/>
                    <a:pt x="4632" y="4430"/>
                    <a:pt x="4525" y="3632"/>
                  </a:cubicBezTo>
                  <a:cubicBezTo>
                    <a:pt x="4466" y="3251"/>
                    <a:pt x="4406" y="2894"/>
                    <a:pt x="4335" y="2561"/>
                  </a:cubicBezTo>
                  <a:cubicBezTo>
                    <a:pt x="4132" y="5918"/>
                    <a:pt x="3358" y="12776"/>
                    <a:pt x="299" y="19218"/>
                  </a:cubicBezTo>
                  <a:lnTo>
                    <a:pt x="1132" y="18003"/>
                  </a:lnTo>
                  <a:lnTo>
                    <a:pt x="1" y="20777"/>
                  </a:lnTo>
                  <a:lnTo>
                    <a:pt x="299" y="20956"/>
                  </a:lnTo>
                  <a:cubicBezTo>
                    <a:pt x="596" y="20396"/>
                    <a:pt x="1311" y="19027"/>
                    <a:pt x="1953" y="17622"/>
                  </a:cubicBezTo>
                  <a:cubicBezTo>
                    <a:pt x="2799" y="15801"/>
                    <a:pt x="3513" y="13908"/>
                    <a:pt x="3513" y="13907"/>
                  </a:cubicBezTo>
                  <a:lnTo>
                    <a:pt x="3513" y="13907"/>
                  </a:lnTo>
                  <a:cubicBezTo>
                    <a:pt x="3513" y="13908"/>
                    <a:pt x="2965" y="15848"/>
                    <a:pt x="2287" y="17753"/>
                  </a:cubicBezTo>
                  <a:cubicBezTo>
                    <a:pt x="1751" y="19253"/>
                    <a:pt x="1132" y="20742"/>
                    <a:pt x="894" y="21277"/>
                  </a:cubicBezTo>
                  <a:lnTo>
                    <a:pt x="1156" y="21432"/>
                  </a:lnTo>
                  <a:cubicBezTo>
                    <a:pt x="1489" y="20908"/>
                    <a:pt x="2299" y="19670"/>
                    <a:pt x="3001" y="18372"/>
                  </a:cubicBezTo>
                  <a:cubicBezTo>
                    <a:pt x="3930" y="16670"/>
                    <a:pt x="4704" y="14860"/>
                    <a:pt x="4704" y="14860"/>
                  </a:cubicBezTo>
                  <a:lnTo>
                    <a:pt x="4704" y="14860"/>
                  </a:lnTo>
                  <a:cubicBezTo>
                    <a:pt x="4704" y="14860"/>
                    <a:pt x="4585" y="15253"/>
                    <a:pt x="4382" y="15836"/>
                  </a:cubicBezTo>
                  <a:cubicBezTo>
                    <a:pt x="4632" y="15277"/>
                    <a:pt x="4823" y="14848"/>
                    <a:pt x="4942" y="14586"/>
                  </a:cubicBezTo>
                  <a:cubicBezTo>
                    <a:pt x="4549" y="14205"/>
                    <a:pt x="4228" y="13610"/>
                    <a:pt x="4192" y="12681"/>
                  </a:cubicBezTo>
                  <a:cubicBezTo>
                    <a:pt x="3978" y="9359"/>
                    <a:pt x="6013" y="8121"/>
                    <a:pt x="6014" y="8121"/>
                  </a:cubicBezTo>
                  <a:lnTo>
                    <a:pt x="6014" y="8121"/>
                  </a:lnTo>
                  <a:cubicBezTo>
                    <a:pt x="4144" y="10800"/>
                    <a:pt x="4680" y="13657"/>
                    <a:pt x="5573" y="14229"/>
                  </a:cubicBezTo>
                  <a:cubicBezTo>
                    <a:pt x="5704" y="14312"/>
                    <a:pt x="5811" y="14372"/>
                    <a:pt x="5894" y="14431"/>
                  </a:cubicBezTo>
                  <a:cubicBezTo>
                    <a:pt x="6014" y="14491"/>
                    <a:pt x="6133" y="14538"/>
                    <a:pt x="6252" y="14562"/>
                  </a:cubicBezTo>
                  <a:cubicBezTo>
                    <a:pt x="6406" y="14610"/>
                    <a:pt x="6549" y="14622"/>
                    <a:pt x="6716" y="14622"/>
                  </a:cubicBezTo>
                  <a:cubicBezTo>
                    <a:pt x="6835" y="14622"/>
                    <a:pt x="6954" y="14610"/>
                    <a:pt x="7085" y="14586"/>
                  </a:cubicBezTo>
                  <a:cubicBezTo>
                    <a:pt x="7430" y="14360"/>
                    <a:pt x="7776" y="14003"/>
                    <a:pt x="8097" y="13538"/>
                  </a:cubicBezTo>
                  <a:lnTo>
                    <a:pt x="8097" y="13538"/>
                  </a:lnTo>
                  <a:cubicBezTo>
                    <a:pt x="7883" y="13729"/>
                    <a:pt x="7645" y="13907"/>
                    <a:pt x="7359" y="14027"/>
                  </a:cubicBezTo>
                  <a:cubicBezTo>
                    <a:pt x="7145" y="14134"/>
                    <a:pt x="6895" y="14181"/>
                    <a:pt x="6656" y="14181"/>
                  </a:cubicBezTo>
                  <a:lnTo>
                    <a:pt x="6466" y="14157"/>
                  </a:lnTo>
                  <a:lnTo>
                    <a:pt x="6287" y="14122"/>
                  </a:lnTo>
                  <a:lnTo>
                    <a:pt x="6240" y="14098"/>
                  </a:lnTo>
                  <a:lnTo>
                    <a:pt x="6192" y="14098"/>
                  </a:lnTo>
                  <a:cubicBezTo>
                    <a:pt x="6190" y="14098"/>
                    <a:pt x="6190" y="14099"/>
                    <a:pt x="6190" y="14100"/>
                  </a:cubicBezTo>
                  <a:lnTo>
                    <a:pt x="6190" y="14100"/>
                  </a:lnTo>
                  <a:cubicBezTo>
                    <a:pt x="6186" y="14097"/>
                    <a:pt x="6179" y="14092"/>
                    <a:pt x="6168" y="14086"/>
                  </a:cubicBezTo>
                  <a:lnTo>
                    <a:pt x="6109" y="14062"/>
                  </a:lnTo>
                  <a:cubicBezTo>
                    <a:pt x="6061" y="14027"/>
                    <a:pt x="6037" y="14027"/>
                    <a:pt x="5978" y="13979"/>
                  </a:cubicBezTo>
                  <a:cubicBezTo>
                    <a:pt x="5513" y="13669"/>
                    <a:pt x="5359" y="13288"/>
                    <a:pt x="5263" y="12907"/>
                  </a:cubicBezTo>
                  <a:cubicBezTo>
                    <a:pt x="5168" y="12538"/>
                    <a:pt x="5156" y="12193"/>
                    <a:pt x="5168" y="11895"/>
                  </a:cubicBezTo>
                  <a:cubicBezTo>
                    <a:pt x="5180" y="11586"/>
                    <a:pt x="5240" y="11324"/>
                    <a:pt x="5299" y="11086"/>
                  </a:cubicBezTo>
                  <a:cubicBezTo>
                    <a:pt x="5359" y="10848"/>
                    <a:pt x="5442" y="10633"/>
                    <a:pt x="5502" y="10490"/>
                  </a:cubicBezTo>
                  <a:cubicBezTo>
                    <a:pt x="5561" y="10324"/>
                    <a:pt x="5621" y="10205"/>
                    <a:pt x="5656" y="10109"/>
                  </a:cubicBezTo>
                  <a:lnTo>
                    <a:pt x="5716" y="9990"/>
                  </a:lnTo>
                  <a:lnTo>
                    <a:pt x="5716" y="9990"/>
                  </a:lnTo>
                  <a:cubicBezTo>
                    <a:pt x="5716" y="9990"/>
                    <a:pt x="5704" y="10038"/>
                    <a:pt x="5704" y="10133"/>
                  </a:cubicBezTo>
                  <a:cubicBezTo>
                    <a:pt x="5692" y="10217"/>
                    <a:pt x="5656" y="10347"/>
                    <a:pt x="5644" y="10514"/>
                  </a:cubicBezTo>
                  <a:cubicBezTo>
                    <a:pt x="5633" y="10609"/>
                    <a:pt x="5621" y="10693"/>
                    <a:pt x="5621" y="10800"/>
                  </a:cubicBezTo>
                  <a:cubicBezTo>
                    <a:pt x="5621" y="10907"/>
                    <a:pt x="5597" y="11002"/>
                    <a:pt x="5597" y="11121"/>
                  </a:cubicBezTo>
                  <a:cubicBezTo>
                    <a:pt x="5585" y="11360"/>
                    <a:pt x="5597" y="11621"/>
                    <a:pt x="5621" y="11895"/>
                  </a:cubicBezTo>
                  <a:cubicBezTo>
                    <a:pt x="5644" y="12181"/>
                    <a:pt x="5704" y="12467"/>
                    <a:pt x="5811" y="12753"/>
                  </a:cubicBezTo>
                  <a:cubicBezTo>
                    <a:pt x="5859" y="12884"/>
                    <a:pt x="5930" y="13014"/>
                    <a:pt x="6014" y="13134"/>
                  </a:cubicBezTo>
                  <a:cubicBezTo>
                    <a:pt x="6097" y="13241"/>
                    <a:pt x="6216" y="13348"/>
                    <a:pt x="6287" y="13372"/>
                  </a:cubicBezTo>
                  <a:cubicBezTo>
                    <a:pt x="6299" y="13384"/>
                    <a:pt x="6359" y="13407"/>
                    <a:pt x="6406" y="13419"/>
                  </a:cubicBezTo>
                  <a:lnTo>
                    <a:pt x="6454" y="13431"/>
                  </a:lnTo>
                  <a:lnTo>
                    <a:pt x="6478" y="13431"/>
                  </a:lnTo>
                  <a:cubicBezTo>
                    <a:pt x="6514" y="13431"/>
                    <a:pt x="6537" y="13443"/>
                    <a:pt x="6573" y="13443"/>
                  </a:cubicBezTo>
                  <a:lnTo>
                    <a:pt x="6656" y="13443"/>
                  </a:lnTo>
                  <a:cubicBezTo>
                    <a:pt x="6776" y="13431"/>
                    <a:pt x="6930" y="13407"/>
                    <a:pt x="7061" y="13348"/>
                  </a:cubicBezTo>
                  <a:cubicBezTo>
                    <a:pt x="7347" y="13229"/>
                    <a:pt x="7597" y="12991"/>
                    <a:pt x="7835" y="12717"/>
                  </a:cubicBezTo>
                  <a:cubicBezTo>
                    <a:pt x="8073" y="12455"/>
                    <a:pt x="8264" y="12157"/>
                    <a:pt x="8442" y="11848"/>
                  </a:cubicBezTo>
                  <a:cubicBezTo>
                    <a:pt x="8538" y="11681"/>
                    <a:pt x="8609" y="11526"/>
                    <a:pt x="8681" y="11383"/>
                  </a:cubicBezTo>
                  <a:cubicBezTo>
                    <a:pt x="8716" y="11288"/>
                    <a:pt x="8752" y="11205"/>
                    <a:pt x="8788" y="11133"/>
                  </a:cubicBezTo>
                  <a:cubicBezTo>
                    <a:pt x="8811" y="11050"/>
                    <a:pt x="8847" y="10967"/>
                    <a:pt x="8871" y="10883"/>
                  </a:cubicBezTo>
                  <a:cubicBezTo>
                    <a:pt x="8990" y="10562"/>
                    <a:pt x="9097" y="10240"/>
                    <a:pt x="9145" y="9919"/>
                  </a:cubicBezTo>
                  <a:cubicBezTo>
                    <a:pt x="9204" y="9609"/>
                    <a:pt x="9228" y="9312"/>
                    <a:pt x="9228" y="9026"/>
                  </a:cubicBezTo>
                  <a:cubicBezTo>
                    <a:pt x="9228" y="8740"/>
                    <a:pt x="9204" y="8490"/>
                    <a:pt x="9157" y="8288"/>
                  </a:cubicBezTo>
                  <a:cubicBezTo>
                    <a:pt x="9109" y="8061"/>
                    <a:pt x="9026" y="7895"/>
                    <a:pt x="8931" y="7752"/>
                  </a:cubicBezTo>
                  <a:cubicBezTo>
                    <a:pt x="8847" y="7609"/>
                    <a:pt x="8752" y="7526"/>
                    <a:pt x="8669" y="7478"/>
                  </a:cubicBezTo>
                  <a:cubicBezTo>
                    <a:pt x="8597" y="7430"/>
                    <a:pt x="8550" y="7407"/>
                    <a:pt x="8550" y="7407"/>
                  </a:cubicBezTo>
                  <a:lnTo>
                    <a:pt x="8550" y="7407"/>
                  </a:lnTo>
                  <a:lnTo>
                    <a:pt x="8681" y="7454"/>
                  </a:lnTo>
                  <a:cubicBezTo>
                    <a:pt x="8776" y="7478"/>
                    <a:pt x="8907" y="7538"/>
                    <a:pt x="9038" y="7657"/>
                  </a:cubicBezTo>
                  <a:cubicBezTo>
                    <a:pt x="9169" y="7776"/>
                    <a:pt x="9323" y="7954"/>
                    <a:pt x="9431" y="8192"/>
                  </a:cubicBezTo>
                  <a:cubicBezTo>
                    <a:pt x="9454" y="8252"/>
                    <a:pt x="9466" y="8300"/>
                    <a:pt x="9502" y="8359"/>
                  </a:cubicBezTo>
                  <a:cubicBezTo>
                    <a:pt x="9407" y="7883"/>
                    <a:pt x="9264" y="7526"/>
                    <a:pt x="9085" y="7240"/>
                  </a:cubicBezTo>
                  <a:cubicBezTo>
                    <a:pt x="8847" y="7038"/>
                    <a:pt x="8573" y="6871"/>
                    <a:pt x="8276" y="6799"/>
                  </a:cubicBezTo>
                  <a:cubicBezTo>
                    <a:pt x="8133" y="6752"/>
                    <a:pt x="7978" y="6740"/>
                    <a:pt x="7835" y="6740"/>
                  </a:cubicBezTo>
                  <a:lnTo>
                    <a:pt x="7704" y="6740"/>
                  </a:lnTo>
                  <a:cubicBezTo>
                    <a:pt x="7704" y="6740"/>
                    <a:pt x="7002" y="4371"/>
                    <a:pt x="7002" y="965"/>
                  </a:cubicBezTo>
                  <a:cubicBezTo>
                    <a:pt x="7002" y="632"/>
                    <a:pt x="6990" y="311"/>
                    <a:pt x="69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7"/>
            <p:cNvSpPr/>
            <p:nvPr/>
          </p:nvSpPr>
          <p:spPr>
            <a:xfrm>
              <a:off x="1058450" y="1681575"/>
              <a:ext cx="98250" cy="32775"/>
            </a:xfrm>
            <a:custGeom>
              <a:avLst/>
              <a:gdLst/>
              <a:ahLst/>
              <a:cxnLst/>
              <a:rect l="l" t="t" r="r" b="b"/>
              <a:pathLst>
                <a:path w="3930" h="1311" extrusionOk="0">
                  <a:moveTo>
                    <a:pt x="1" y="1"/>
                  </a:moveTo>
                  <a:cubicBezTo>
                    <a:pt x="1" y="1"/>
                    <a:pt x="24" y="72"/>
                    <a:pt x="84" y="180"/>
                  </a:cubicBezTo>
                  <a:cubicBezTo>
                    <a:pt x="144" y="287"/>
                    <a:pt x="215" y="441"/>
                    <a:pt x="334" y="620"/>
                  </a:cubicBezTo>
                  <a:cubicBezTo>
                    <a:pt x="394" y="715"/>
                    <a:pt x="465" y="799"/>
                    <a:pt x="560" y="894"/>
                  </a:cubicBezTo>
                  <a:cubicBezTo>
                    <a:pt x="644" y="977"/>
                    <a:pt x="739" y="1061"/>
                    <a:pt x="870" y="1144"/>
                  </a:cubicBezTo>
                  <a:lnTo>
                    <a:pt x="953" y="1192"/>
                  </a:lnTo>
                  <a:lnTo>
                    <a:pt x="1060" y="1239"/>
                  </a:lnTo>
                  <a:cubicBezTo>
                    <a:pt x="1132" y="1263"/>
                    <a:pt x="1215" y="1263"/>
                    <a:pt x="1287" y="1287"/>
                  </a:cubicBezTo>
                  <a:cubicBezTo>
                    <a:pt x="1429" y="1299"/>
                    <a:pt x="1572" y="1311"/>
                    <a:pt x="1715" y="1311"/>
                  </a:cubicBezTo>
                  <a:cubicBezTo>
                    <a:pt x="2287" y="1311"/>
                    <a:pt x="2834" y="1203"/>
                    <a:pt x="3251" y="1144"/>
                  </a:cubicBezTo>
                  <a:cubicBezTo>
                    <a:pt x="3453" y="1120"/>
                    <a:pt x="3620" y="1084"/>
                    <a:pt x="3739" y="1073"/>
                  </a:cubicBezTo>
                  <a:cubicBezTo>
                    <a:pt x="3858" y="1061"/>
                    <a:pt x="3930" y="1049"/>
                    <a:pt x="3930" y="1049"/>
                  </a:cubicBezTo>
                  <a:cubicBezTo>
                    <a:pt x="3930" y="1049"/>
                    <a:pt x="3858" y="1025"/>
                    <a:pt x="3739" y="1025"/>
                  </a:cubicBezTo>
                  <a:cubicBezTo>
                    <a:pt x="3620" y="1025"/>
                    <a:pt x="3442" y="1013"/>
                    <a:pt x="3239" y="1013"/>
                  </a:cubicBezTo>
                  <a:cubicBezTo>
                    <a:pt x="3025" y="1013"/>
                    <a:pt x="2787" y="1025"/>
                    <a:pt x="2513" y="1037"/>
                  </a:cubicBezTo>
                  <a:cubicBezTo>
                    <a:pt x="2263" y="1061"/>
                    <a:pt x="1989" y="1073"/>
                    <a:pt x="1715" y="1073"/>
                  </a:cubicBezTo>
                  <a:cubicBezTo>
                    <a:pt x="1584" y="1073"/>
                    <a:pt x="1441" y="1073"/>
                    <a:pt x="1310" y="1061"/>
                  </a:cubicBezTo>
                  <a:cubicBezTo>
                    <a:pt x="1251" y="1037"/>
                    <a:pt x="1179" y="1037"/>
                    <a:pt x="1132" y="1025"/>
                  </a:cubicBezTo>
                  <a:lnTo>
                    <a:pt x="1060" y="1013"/>
                  </a:lnTo>
                  <a:lnTo>
                    <a:pt x="977" y="965"/>
                  </a:lnTo>
                  <a:cubicBezTo>
                    <a:pt x="882" y="918"/>
                    <a:pt x="763" y="846"/>
                    <a:pt x="679" y="775"/>
                  </a:cubicBezTo>
                  <a:cubicBezTo>
                    <a:pt x="584" y="703"/>
                    <a:pt x="513" y="620"/>
                    <a:pt x="441" y="549"/>
                  </a:cubicBezTo>
                  <a:cubicBezTo>
                    <a:pt x="286" y="406"/>
                    <a:pt x="179" y="263"/>
                    <a:pt x="108" y="168"/>
                  </a:cubicBezTo>
                  <a:cubicBezTo>
                    <a:pt x="36" y="61"/>
                    <a:pt x="1" y="1"/>
                    <a:pt x="1" y="1"/>
                  </a:cubicBezTo>
                  <a:close/>
                </a:path>
              </a:pathLst>
            </a:custGeom>
            <a:solidFill>
              <a:srgbClr val="FCEF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7"/>
            <p:cNvSpPr/>
            <p:nvPr/>
          </p:nvSpPr>
          <p:spPr>
            <a:xfrm>
              <a:off x="952775" y="2077175"/>
              <a:ext cx="511700" cy="91100"/>
            </a:xfrm>
            <a:custGeom>
              <a:avLst/>
              <a:gdLst/>
              <a:ahLst/>
              <a:cxnLst/>
              <a:rect l="l" t="t" r="r" b="b"/>
              <a:pathLst>
                <a:path w="20468" h="3644" extrusionOk="0">
                  <a:moveTo>
                    <a:pt x="15931" y="2191"/>
                  </a:moveTo>
                  <a:lnTo>
                    <a:pt x="15931" y="2191"/>
                  </a:lnTo>
                  <a:cubicBezTo>
                    <a:pt x="15931" y="2191"/>
                    <a:pt x="15765" y="2274"/>
                    <a:pt x="15479" y="2334"/>
                  </a:cubicBezTo>
                  <a:cubicBezTo>
                    <a:pt x="15205" y="2393"/>
                    <a:pt x="14800" y="2465"/>
                    <a:pt x="14312" y="2524"/>
                  </a:cubicBezTo>
                  <a:cubicBezTo>
                    <a:pt x="14074" y="2560"/>
                    <a:pt x="13800" y="2584"/>
                    <a:pt x="13515" y="2608"/>
                  </a:cubicBezTo>
                  <a:cubicBezTo>
                    <a:pt x="13241" y="2632"/>
                    <a:pt x="12943" y="2644"/>
                    <a:pt x="12645" y="2667"/>
                  </a:cubicBezTo>
                  <a:cubicBezTo>
                    <a:pt x="12324" y="2679"/>
                    <a:pt x="12014" y="2691"/>
                    <a:pt x="11705" y="2691"/>
                  </a:cubicBezTo>
                  <a:cubicBezTo>
                    <a:pt x="11371" y="2691"/>
                    <a:pt x="11062" y="2703"/>
                    <a:pt x="10740" y="2703"/>
                  </a:cubicBezTo>
                  <a:cubicBezTo>
                    <a:pt x="10086" y="2703"/>
                    <a:pt x="9431" y="2691"/>
                    <a:pt x="8812" y="2667"/>
                  </a:cubicBezTo>
                  <a:cubicBezTo>
                    <a:pt x="8502" y="2644"/>
                    <a:pt x="8216" y="2632"/>
                    <a:pt x="7942" y="2608"/>
                  </a:cubicBezTo>
                  <a:cubicBezTo>
                    <a:pt x="7657" y="2584"/>
                    <a:pt x="7383" y="2560"/>
                    <a:pt x="7145" y="2524"/>
                  </a:cubicBezTo>
                  <a:cubicBezTo>
                    <a:pt x="6657" y="2465"/>
                    <a:pt x="6252" y="2393"/>
                    <a:pt x="5978" y="2334"/>
                  </a:cubicBezTo>
                  <a:cubicBezTo>
                    <a:pt x="5692" y="2274"/>
                    <a:pt x="5537" y="2203"/>
                    <a:pt x="5537" y="2203"/>
                  </a:cubicBezTo>
                  <a:lnTo>
                    <a:pt x="5537" y="2203"/>
                  </a:lnTo>
                  <a:cubicBezTo>
                    <a:pt x="5537" y="2203"/>
                    <a:pt x="5585" y="2215"/>
                    <a:pt x="5656" y="2215"/>
                  </a:cubicBezTo>
                  <a:cubicBezTo>
                    <a:pt x="5740" y="2227"/>
                    <a:pt x="5859" y="2227"/>
                    <a:pt x="5990" y="2227"/>
                  </a:cubicBezTo>
                  <a:cubicBezTo>
                    <a:pt x="6276" y="2251"/>
                    <a:pt x="6668" y="2251"/>
                    <a:pt x="7168" y="2251"/>
                  </a:cubicBezTo>
                  <a:cubicBezTo>
                    <a:pt x="8133" y="2251"/>
                    <a:pt x="9443" y="2227"/>
                    <a:pt x="10740" y="2215"/>
                  </a:cubicBezTo>
                  <a:cubicBezTo>
                    <a:pt x="12026" y="2215"/>
                    <a:pt x="13336" y="2227"/>
                    <a:pt x="14312" y="2227"/>
                  </a:cubicBezTo>
                  <a:cubicBezTo>
                    <a:pt x="14800" y="2227"/>
                    <a:pt x="15205" y="2227"/>
                    <a:pt x="15479" y="2215"/>
                  </a:cubicBezTo>
                  <a:cubicBezTo>
                    <a:pt x="15634" y="2215"/>
                    <a:pt x="15741" y="2203"/>
                    <a:pt x="15812" y="2203"/>
                  </a:cubicBezTo>
                  <a:cubicBezTo>
                    <a:pt x="15884" y="2203"/>
                    <a:pt x="15931" y="2191"/>
                    <a:pt x="15931" y="2191"/>
                  </a:cubicBezTo>
                  <a:close/>
                  <a:moveTo>
                    <a:pt x="465" y="0"/>
                  </a:moveTo>
                  <a:cubicBezTo>
                    <a:pt x="263" y="548"/>
                    <a:pt x="1" y="1393"/>
                    <a:pt x="1" y="2227"/>
                  </a:cubicBezTo>
                  <a:cubicBezTo>
                    <a:pt x="1" y="2524"/>
                    <a:pt x="572" y="3394"/>
                    <a:pt x="6930" y="3644"/>
                  </a:cubicBezTo>
                  <a:cubicBezTo>
                    <a:pt x="6335" y="3620"/>
                    <a:pt x="5752" y="3560"/>
                    <a:pt x="5204" y="3501"/>
                  </a:cubicBezTo>
                  <a:lnTo>
                    <a:pt x="4394" y="3406"/>
                  </a:lnTo>
                  <a:cubicBezTo>
                    <a:pt x="4144" y="3358"/>
                    <a:pt x="3894" y="3334"/>
                    <a:pt x="3656" y="3286"/>
                  </a:cubicBezTo>
                  <a:cubicBezTo>
                    <a:pt x="3418" y="3239"/>
                    <a:pt x="3192" y="3203"/>
                    <a:pt x="2966" y="3167"/>
                  </a:cubicBezTo>
                  <a:cubicBezTo>
                    <a:pt x="2763" y="3120"/>
                    <a:pt x="2549" y="3084"/>
                    <a:pt x="2358" y="3036"/>
                  </a:cubicBezTo>
                  <a:cubicBezTo>
                    <a:pt x="1965" y="2941"/>
                    <a:pt x="1644" y="2846"/>
                    <a:pt x="1370" y="2751"/>
                  </a:cubicBezTo>
                  <a:cubicBezTo>
                    <a:pt x="1108" y="2667"/>
                    <a:pt x="894" y="2572"/>
                    <a:pt x="763" y="2501"/>
                  </a:cubicBezTo>
                  <a:cubicBezTo>
                    <a:pt x="632" y="2429"/>
                    <a:pt x="572" y="2382"/>
                    <a:pt x="572" y="2382"/>
                  </a:cubicBezTo>
                  <a:lnTo>
                    <a:pt x="572" y="2382"/>
                  </a:lnTo>
                  <a:cubicBezTo>
                    <a:pt x="572" y="2382"/>
                    <a:pt x="644" y="2429"/>
                    <a:pt x="775" y="2465"/>
                  </a:cubicBezTo>
                  <a:cubicBezTo>
                    <a:pt x="930" y="2513"/>
                    <a:pt x="1132" y="2572"/>
                    <a:pt x="1406" y="2620"/>
                  </a:cubicBezTo>
                  <a:cubicBezTo>
                    <a:pt x="1668" y="2679"/>
                    <a:pt x="2013" y="2727"/>
                    <a:pt x="2406" y="2763"/>
                  </a:cubicBezTo>
                  <a:cubicBezTo>
                    <a:pt x="2787" y="2810"/>
                    <a:pt x="3216" y="2858"/>
                    <a:pt x="3692" y="2882"/>
                  </a:cubicBezTo>
                  <a:cubicBezTo>
                    <a:pt x="4168" y="2917"/>
                    <a:pt x="4692" y="2941"/>
                    <a:pt x="5228" y="2977"/>
                  </a:cubicBezTo>
                  <a:cubicBezTo>
                    <a:pt x="5775" y="2989"/>
                    <a:pt x="6347" y="3025"/>
                    <a:pt x="6942" y="3036"/>
                  </a:cubicBezTo>
                  <a:cubicBezTo>
                    <a:pt x="7538" y="3048"/>
                    <a:pt x="8157" y="3048"/>
                    <a:pt x="8788" y="3060"/>
                  </a:cubicBezTo>
                  <a:cubicBezTo>
                    <a:pt x="8994" y="3068"/>
                    <a:pt x="9203" y="3071"/>
                    <a:pt x="9414" y="3071"/>
                  </a:cubicBezTo>
                  <a:cubicBezTo>
                    <a:pt x="9835" y="3071"/>
                    <a:pt x="10264" y="3060"/>
                    <a:pt x="10693" y="3060"/>
                  </a:cubicBezTo>
                  <a:cubicBezTo>
                    <a:pt x="11336" y="3060"/>
                    <a:pt x="11967" y="3060"/>
                    <a:pt x="12598" y="3048"/>
                  </a:cubicBezTo>
                  <a:cubicBezTo>
                    <a:pt x="12907" y="3048"/>
                    <a:pt x="13217" y="3036"/>
                    <a:pt x="13515" y="3036"/>
                  </a:cubicBezTo>
                  <a:cubicBezTo>
                    <a:pt x="13836" y="3036"/>
                    <a:pt x="14134" y="3025"/>
                    <a:pt x="14431" y="3025"/>
                  </a:cubicBezTo>
                  <a:cubicBezTo>
                    <a:pt x="14729" y="3025"/>
                    <a:pt x="15027" y="2989"/>
                    <a:pt x="15300" y="2989"/>
                  </a:cubicBezTo>
                  <a:cubicBezTo>
                    <a:pt x="15586" y="2977"/>
                    <a:pt x="15872" y="2977"/>
                    <a:pt x="16134" y="2965"/>
                  </a:cubicBezTo>
                  <a:cubicBezTo>
                    <a:pt x="16693" y="2929"/>
                    <a:pt x="17194" y="2905"/>
                    <a:pt x="17670" y="2870"/>
                  </a:cubicBezTo>
                  <a:cubicBezTo>
                    <a:pt x="18146" y="2822"/>
                    <a:pt x="18575" y="2798"/>
                    <a:pt x="18968" y="2751"/>
                  </a:cubicBezTo>
                  <a:cubicBezTo>
                    <a:pt x="19349" y="2703"/>
                    <a:pt x="19682" y="2667"/>
                    <a:pt x="19968" y="2608"/>
                  </a:cubicBezTo>
                  <a:cubicBezTo>
                    <a:pt x="20122" y="2572"/>
                    <a:pt x="20277" y="2548"/>
                    <a:pt x="20396" y="2513"/>
                  </a:cubicBezTo>
                  <a:cubicBezTo>
                    <a:pt x="20456" y="2263"/>
                    <a:pt x="20468" y="2024"/>
                    <a:pt x="20456" y="1846"/>
                  </a:cubicBezTo>
                  <a:lnTo>
                    <a:pt x="20456" y="1846"/>
                  </a:lnTo>
                  <a:cubicBezTo>
                    <a:pt x="20408" y="1905"/>
                    <a:pt x="20384" y="1977"/>
                    <a:pt x="20337" y="2024"/>
                  </a:cubicBezTo>
                  <a:cubicBezTo>
                    <a:pt x="20087" y="2465"/>
                    <a:pt x="19813" y="2548"/>
                    <a:pt x="19230" y="2548"/>
                  </a:cubicBezTo>
                  <a:cubicBezTo>
                    <a:pt x="19158" y="2572"/>
                    <a:pt x="19075" y="2584"/>
                    <a:pt x="18979" y="2584"/>
                  </a:cubicBezTo>
                  <a:cubicBezTo>
                    <a:pt x="18860" y="2584"/>
                    <a:pt x="18741" y="2560"/>
                    <a:pt x="18634" y="2501"/>
                  </a:cubicBezTo>
                  <a:lnTo>
                    <a:pt x="16193" y="1096"/>
                  </a:lnTo>
                  <a:cubicBezTo>
                    <a:pt x="16051" y="1012"/>
                    <a:pt x="15943" y="881"/>
                    <a:pt x="15884" y="727"/>
                  </a:cubicBezTo>
                  <a:cubicBezTo>
                    <a:pt x="15062" y="965"/>
                    <a:pt x="12014" y="1786"/>
                    <a:pt x="10621" y="1786"/>
                  </a:cubicBezTo>
                  <a:cubicBezTo>
                    <a:pt x="9288" y="1786"/>
                    <a:pt x="7430" y="1322"/>
                    <a:pt x="6311" y="667"/>
                  </a:cubicBezTo>
                  <a:cubicBezTo>
                    <a:pt x="6133" y="1012"/>
                    <a:pt x="5156" y="1965"/>
                    <a:pt x="4490" y="2215"/>
                  </a:cubicBezTo>
                  <a:cubicBezTo>
                    <a:pt x="3906" y="2429"/>
                    <a:pt x="3478" y="2465"/>
                    <a:pt x="2620" y="2489"/>
                  </a:cubicBezTo>
                  <a:lnTo>
                    <a:pt x="2608" y="2489"/>
                  </a:lnTo>
                  <a:cubicBezTo>
                    <a:pt x="2501" y="2548"/>
                    <a:pt x="2382" y="2572"/>
                    <a:pt x="2263" y="2572"/>
                  </a:cubicBezTo>
                  <a:cubicBezTo>
                    <a:pt x="2025" y="2572"/>
                    <a:pt x="1787" y="2453"/>
                    <a:pt x="1656" y="2227"/>
                  </a:cubicBezTo>
                  <a:cubicBezTo>
                    <a:pt x="1608" y="2155"/>
                    <a:pt x="1132" y="1334"/>
                    <a:pt x="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7"/>
            <p:cNvSpPr/>
            <p:nvPr/>
          </p:nvSpPr>
          <p:spPr>
            <a:xfrm>
              <a:off x="798900" y="1558950"/>
              <a:ext cx="257200" cy="566175"/>
            </a:xfrm>
            <a:custGeom>
              <a:avLst/>
              <a:gdLst/>
              <a:ahLst/>
              <a:cxnLst/>
              <a:rect l="l" t="t" r="r" b="b"/>
              <a:pathLst>
                <a:path w="10288" h="22647" extrusionOk="0">
                  <a:moveTo>
                    <a:pt x="3048" y="7656"/>
                  </a:moveTo>
                  <a:cubicBezTo>
                    <a:pt x="3156" y="7656"/>
                    <a:pt x="3298" y="7656"/>
                    <a:pt x="3477" y="7680"/>
                  </a:cubicBezTo>
                  <a:cubicBezTo>
                    <a:pt x="3656" y="7704"/>
                    <a:pt x="3870" y="7763"/>
                    <a:pt x="4072" y="7823"/>
                  </a:cubicBezTo>
                  <a:cubicBezTo>
                    <a:pt x="4287" y="7918"/>
                    <a:pt x="4489" y="8037"/>
                    <a:pt x="4703" y="8168"/>
                  </a:cubicBezTo>
                  <a:cubicBezTo>
                    <a:pt x="4894" y="8311"/>
                    <a:pt x="5072" y="8478"/>
                    <a:pt x="5215" y="8656"/>
                  </a:cubicBezTo>
                  <a:cubicBezTo>
                    <a:pt x="5358" y="8835"/>
                    <a:pt x="5477" y="9014"/>
                    <a:pt x="5561" y="9180"/>
                  </a:cubicBezTo>
                  <a:cubicBezTo>
                    <a:pt x="5632" y="9347"/>
                    <a:pt x="5680" y="9490"/>
                    <a:pt x="5715" y="9585"/>
                  </a:cubicBezTo>
                  <a:cubicBezTo>
                    <a:pt x="5727" y="9680"/>
                    <a:pt x="5739" y="9740"/>
                    <a:pt x="5739" y="9740"/>
                  </a:cubicBezTo>
                  <a:cubicBezTo>
                    <a:pt x="5739" y="9740"/>
                    <a:pt x="5703" y="9704"/>
                    <a:pt x="5644" y="9621"/>
                  </a:cubicBezTo>
                  <a:cubicBezTo>
                    <a:pt x="5584" y="9549"/>
                    <a:pt x="5477" y="9442"/>
                    <a:pt x="5358" y="9323"/>
                  </a:cubicBezTo>
                  <a:cubicBezTo>
                    <a:pt x="5251" y="9204"/>
                    <a:pt x="5108" y="9073"/>
                    <a:pt x="4941" y="8942"/>
                  </a:cubicBezTo>
                  <a:cubicBezTo>
                    <a:pt x="4787" y="8811"/>
                    <a:pt x="4608" y="8668"/>
                    <a:pt x="4430" y="8549"/>
                  </a:cubicBezTo>
                  <a:cubicBezTo>
                    <a:pt x="4263" y="8418"/>
                    <a:pt x="4072" y="8299"/>
                    <a:pt x="3894" y="8192"/>
                  </a:cubicBezTo>
                  <a:cubicBezTo>
                    <a:pt x="3715" y="8097"/>
                    <a:pt x="3548" y="7990"/>
                    <a:pt x="3406" y="7930"/>
                  </a:cubicBezTo>
                  <a:cubicBezTo>
                    <a:pt x="3251" y="7835"/>
                    <a:pt x="3120" y="7799"/>
                    <a:pt x="3036" y="7752"/>
                  </a:cubicBezTo>
                  <a:lnTo>
                    <a:pt x="2882" y="7680"/>
                  </a:lnTo>
                  <a:cubicBezTo>
                    <a:pt x="2882" y="7680"/>
                    <a:pt x="2941" y="7680"/>
                    <a:pt x="3048" y="7656"/>
                  </a:cubicBezTo>
                  <a:close/>
                  <a:moveTo>
                    <a:pt x="1810" y="8097"/>
                  </a:moveTo>
                  <a:cubicBezTo>
                    <a:pt x="1810" y="8097"/>
                    <a:pt x="1774" y="8121"/>
                    <a:pt x="1691" y="8168"/>
                  </a:cubicBezTo>
                  <a:cubicBezTo>
                    <a:pt x="1620" y="8228"/>
                    <a:pt x="1536" y="8311"/>
                    <a:pt x="1429" y="8430"/>
                  </a:cubicBezTo>
                  <a:cubicBezTo>
                    <a:pt x="1334" y="8573"/>
                    <a:pt x="1251" y="8752"/>
                    <a:pt x="1203" y="8966"/>
                  </a:cubicBezTo>
                  <a:cubicBezTo>
                    <a:pt x="1155" y="9192"/>
                    <a:pt x="1131" y="9442"/>
                    <a:pt x="1131" y="9716"/>
                  </a:cubicBezTo>
                  <a:cubicBezTo>
                    <a:pt x="1131" y="10002"/>
                    <a:pt x="1179" y="10299"/>
                    <a:pt x="1215" y="10609"/>
                  </a:cubicBezTo>
                  <a:cubicBezTo>
                    <a:pt x="1274" y="10919"/>
                    <a:pt x="1382" y="11252"/>
                    <a:pt x="1489" y="11573"/>
                  </a:cubicBezTo>
                  <a:cubicBezTo>
                    <a:pt x="1512" y="11645"/>
                    <a:pt x="1548" y="11740"/>
                    <a:pt x="1572" y="11812"/>
                  </a:cubicBezTo>
                  <a:cubicBezTo>
                    <a:pt x="1608" y="11907"/>
                    <a:pt x="1655" y="11990"/>
                    <a:pt x="1679" y="12062"/>
                  </a:cubicBezTo>
                  <a:cubicBezTo>
                    <a:pt x="1751" y="12216"/>
                    <a:pt x="1834" y="12383"/>
                    <a:pt x="1917" y="12526"/>
                  </a:cubicBezTo>
                  <a:cubicBezTo>
                    <a:pt x="2096" y="12836"/>
                    <a:pt x="2310" y="13133"/>
                    <a:pt x="2525" y="13407"/>
                  </a:cubicBezTo>
                  <a:cubicBezTo>
                    <a:pt x="2763" y="13669"/>
                    <a:pt x="3036" y="13895"/>
                    <a:pt x="3298" y="14026"/>
                  </a:cubicBezTo>
                  <a:cubicBezTo>
                    <a:pt x="3441" y="14109"/>
                    <a:pt x="3572" y="14121"/>
                    <a:pt x="3703" y="14133"/>
                  </a:cubicBezTo>
                  <a:lnTo>
                    <a:pt x="3798" y="14133"/>
                  </a:lnTo>
                  <a:cubicBezTo>
                    <a:pt x="3822" y="14133"/>
                    <a:pt x="3858" y="14121"/>
                    <a:pt x="3882" y="14121"/>
                  </a:cubicBezTo>
                  <a:lnTo>
                    <a:pt x="3918" y="14121"/>
                  </a:lnTo>
                  <a:lnTo>
                    <a:pt x="3953" y="14109"/>
                  </a:lnTo>
                  <a:cubicBezTo>
                    <a:pt x="3989" y="14086"/>
                    <a:pt x="4060" y="14074"/>
                    <a:pt x="4072" y="14062"/>
                  </a:cubicBezTo>
                  <a:cubicBezTo>
                    <a:pt x="4132" y="14026"/>
                    <a:pt x="4251" y="13907"/>
                    <a:pt x="4346" y="13824"/>
                  </a:cubicBezTo>
                  <a:cubicBezTo>
                    <a:pt x="4453" y="13728"/>
                    <a:pt x="4525" y="13598"/>
                    <a:pt x="4572" y="13467"/>
                  </a:cubicBezTo>
                  <a:cubicBezTo>
                    <a:pt x="4668" y="13181"/>
                    <a:pt x="4727" y="12895"/>
                    <a:pt x="4763" y="12621"/>
                  </a:cubicBezTo>
                  <a:cubicBezTo>
                    <a:pt x="4775" y="12335"/>
                    <a:pt x="4787" y="12074"/>
                    <a:pt x="4775" y="11847"/>
                  </a:cubicBezTo>
                  <a:cubicBezTo>
                    <a:pt x="4775" y="11728"/>
                    <a:pt x="4763" y="11621"/>
                    <a:pt x="4763" y="11514"/>
                  </a:cubicBezTo>
                  <a:cubicBezTo>
                    <a:pt x="4763" y="11407"/>
                    <a:pt x="4751" y="11323"/>
                    <a:pt x="4727" y="11228"/>
                  </a:cubicBezTo>
                  <a:cubicBezTo>
                    <a:pt x="4715" y="11073"/>
                    <a:pt x="4691" y="10931"/>
                    <a:pt x="4668" y="10847"/>
                  </a:cubicBezTo>
                  <a:cubicBezTo>
                    <a:pt x="4656" y="10752"/>
                    <a:pt x="4656" y="10716"/>
                    <a:pt x="4656" y="10716"/>
                  </a:cubicBezTo>
                  <a:lnTo>
                    <a:pt x="4656" y="10716"/>
                  </a:lnTo>
                  <a:cubicBezTo>
                    <a:pt x="4656" y="10716"/>
                    <a:pt x="4691" y="10752"/>
                    <a:pt x="4715" y="10835"/>
                  </a:cubicBezTo>
                  <a:cubicBezTo>
                    <a:pt x="4763" y="10919"/>
                    <a:pt x="4822" y="11038"/>
                    <a:pt x="4882" y="11204"/>
                  </a:cubicBezTo>
                  <a:cubicBezTo>
                    <a:pt x="4941" y="11371"/>
                    <a:pt x="5013" y="11562"/>
                    <a:pt x="5072" y="11800"/>
                  </a:cubicBezTo>
                  <a:cubicBezTo>
                    <a:pt x="5132" y="12038"/>
                    <a:pt x="5192" y="12324"/>
                    <a:pt x="5203" y="12621"/>
                  </a:cubicBezTo>
                  <a:cubicBezTo>
                    <a:pt x="5227" y="12931"/>
                    <a:pt x="5227" y="13276"/>
                    <a:pt x="5120" y="13633"/>
                  </a:cubicBezTo>
                  <a:cubicBezTo>
                    <a:pt x="5013" y="13990"/>
                    <a:pt x="4870" y="14383"/>
                    <a:pt x="4406" y="14705"/>
                  </a:cubicBezTo>
                  <a:cubicBezTo>
                    <a:pt x="4346" y="14741"/>
                    <a:pt x="4310" y="14741"/>
                    <a:pt x="4275" y="14776"/>
                  </a:cubicBezTo>
                  <a:lnTo>
                    <a:pt x="4215" y="14800"/>
                  </a:lnTo>
                  <a:cubicBezTo>
                    <a:pt x="4191" y="14814"/>
                    <a:pt x="4183" y="14821"/>
                    <a:pt x="4180" y="14824"/>
                  </a:cubicBezTo>
                  <a:lnTo>
                    <a:pt x="4180" y="14824"/>
                  </a:lnTo>
                  <a:cubicBezTo>
                    <a:pt x="4180" y="14824"/>
                    <a:pt x="4180" y="14824"/>
                    <a:pt x="4179" y="14824"/>
                  </a:cubicBezTo>
                  <a:lnTo>
                    <a:pt x="4132" y="14824"/>
                  </a:lnTo>
                  <a:lnTo>
                    <a:pt x="4096" y="14836"/>
                  </a:lnTo>
                  <a:lnTo>
                    <a:pt x="3918" y="14883"/>
                  </a:lnTo>
                  <a:lnTo>
                    <a:pt x="3715" y="14895"/>
                  </a:lnTo>
                  <a:cubicBezTo>
                    <a:pt x="3465" y="14895"/>
                    <a:pt x="3227" y="14848"/>
                    <a:pt x="3025" y="14741"/>
                  </a:cubicBezTo>
                  <a:cubicBezTo>
                    <a:pt x="2584" y="14562"/>
                    <a:pt x="2263" y="14264"/>
                    <a:pt x="1965" y="13955"/>
                  </a:cubicBezTo>
                  <a:cubicBezTo>
                    <a:pt x="1679" y="13633"/>
                    <a:pt x="1441" y="13288"/>
                    <a:pt x="1262" y="12919"/>
                  </a:cubicBezTo>
                  <a:cubicBezTo>
                    <a:pt x="1179" y="12740"/>
                    <a:pt x="1084" y="12538"/>
                    <a:pt x="1012" y="12347"/>
                  </a:cubicBezTo>
                  <a:lnTo>
                    <a:pt x="917" y="12085"/>
                  </a:lnTo>
                  <a:cubicBezTo>
                    <a:pt x="881" y="11978"/>
                    <a:pt x="858" y="11883"/>
                    <a:pt x="834" y="11800"/>
                  </a:cubicBezTo>
                  <a:cubicBezTo>
                    <a:pt x="620" y="11050"/>
                    <a:pt x="584" y="10323"/>
                    <a:pt x="679" y="9704"/>
                  </a:cubicBezTo>
                  <a:cubicBezTo>
                    <a:pt x="727" y="9383"/>
                    <a:pt x="822" y="9121"/>
                    <a:pt x="941" y="8883"/>
                  </a:cubicBezTo>
                  <a:cubicBezTo>
                    <a:pt x="1036" y="8645"/>
                    <a:pt x="1191" y="8478"/>
                    <a:pt x="1322" y="8347"/>
                  </a:cubicBezTo>
                  <a:cubicBezTo>
                    <a:pt x="1453" y="8228"/>
                    <a:pt x="1596" y="8168"/>
                    <a:pt x="1679" y="8133"/>
                  </a:cubicBezTo>
                  <a:lnTo>
                    <a:pt x="1810" y="8097"/>
                  </a:lnTo>
                  <a:close/>
                  <a:moveTo>
                    <a:pt x="3334" y="1"/>
                  </a:moveTo>
                  <a:lnTo>
                    <a:pt x="3334" y="13"/>
                  </a:lnTo>
                  <a:cubicBezTo>
                    <a:pt x="3179" y="655"/>
                    <a:pt x="3036" y="1525"/>
                    <a:pt x="2941" y="2418"/>
                  </a:cubicBezTo>
                  <a:cubicBezTo>
                    <a:pt x="2870" y="3311"/>
                    <a:pt x="2846" y="4203"/>
                    <a:pt x="2846" y="4882"/>
                  </a:cubicBezTo>
                  <a:cubicBezTo>
                    <a:pt x="2846" y="5549"/>
                    <a:pt x="2858" y="6013"/>
                    <a:pt x="2858" y="6013"/>
                  </a:cubicBezTo>
                  <a:cubicBezTo>
                    <a:pt x="2858" y="6013"/>
                    <a:pt x="2798" y="5561"/>
                    <a:pt x="2739" y="4894"/>
                  </a:cubicBezTo>
                  <a:cubicBezTo>
                    <a:pt x="2679" y="4227"/>
                    <a:pt x="2608" y="3311"/>
                    <a:pt x="2608" y="2406"/>
                  </a:cubicBezTo>
                  <a:cubicBezTo>
                    <a:pt x="2608" y="2025"/>
                    <a:pt x="2620" y="1632"/>
                    <a:pt x="2632" y="1263"/>
                  </a:cubicBezTo>
                  <a:lnTo>
                    <a:pt x="2632" y="1263"/>
                  </a:lnTo>
                  <a:cubicBezTo>
                    <a:pt x="2489" y="2108"/>
                    <a:pt x="2405" y="3037"/>
                    <a:pt x="2405" y="4061"/>
                  </a:cubicBezTo>
                  <a:cubicBezTo>
                    <a:pt x="2405" y="5156"/>
                    <a:pt x="2525" y="6311"/>
                    <a:pt x="2703" y="7466"/>
                  </a:cubicBezTo>
                  <a:lnTo>
                    <a:pt x="2572" y="7466"/>
                  </a:lnTo>
                  <a:cubicBezTo>
                    <a:pt x="2429" y="7466"/>
                    <a:pt x="2274" y="7478"/>
                    <a:pt x="2132" y="7525"/>
                  </a:cubicBezTo>
                  <a:cubicBezTo>
                    <a:pt x="703" y="7894"/>
                    <a:pt x="0" y="9942"/>
                    <a:pt x="560" y="12097"/>
                  </a:cubicBezTo>
                  <a:cubicBezTo>
                    <a:pt x="1072" y="14014"/>
                    <a:pt x="2405" y="15372"/>
                    <a:pt x="3703" y="15372"/>
                  </a:cubicBezTo>
                  <a:cubicBezTo>
                    <a:pt x="3858" y="15372"/>
                    <a:pt x="4013" y="15360"/>
                    <a:pt x="4168" y="15312"/>
                  </a:cubicBezTo>
                  <a:cubicBezTo>
                    <a:pt x="4287" y="15276"/>
                    <a:pt x="4406" y="15241"/>
                    <a:pt x="4525" y="15181"/>
                  </a:cubicBezTo>
                  <a:cubicBezTo>
                    <a:pt x="4608" y="15122"/>
                    <a:pt x="4727" y="15038"/>
                    <a:pt x="4846" y="14967"/>
                  </a:cubicBezTo>
                  <a:cubicBezTo>
                    <a:pt x="5739" y="14383"/>
                    <a:pt x="6275" y="11526"/>
                    <a:pt x="4406" y="8871"/>
                  </a:cubicBezTo>
                  <a:lnTo>
                    <a:pt x="4406" y="8871"/>
                  </a:lnTo>
                  <a:cubicBezTo>
                    <a:pt x="4406" y="8871"/>
                    <a:pt x="6442" y="10097"/>
                    <a:pt x="6239" y="13419"/>
                  </a:cubicBezTo>
                  <a:cubicBezTo>
                    <a:pt x="6180" y="14383"/>
                    <a:pt x="5858" y="15002"/>
                    <a:pt x="5430" y="15372"/>
                  </a:cubicBezTo>
                  <a:lnTo>
                    <a:pt x="6894" y="19062"/>
                  </a:lnTo>
                  <a:lnTo>
                    <a:pt x="5739" y="17169"/>
                  </a:lnTo>
                  <a:lnTo>
                    <a:pt x="5739" y="17169"/>
                  </a:lnTo>
                  <a:cubicBezTo>
                    <a:pt x="7144" y="20396"/>
                    <a:pt x="8442" y="22646"/>
                    <a:pt x="8442" y="22646"/>
                  </a:cubicBezTo>
                  <a:lnTo>
                    <a:pt x="9121" y="22230"/>
                  </a:lnTo>
                  <a:lnTo>
                    <a:pt x="7882" y="19610"/>
                  </a:lnTo>
                  <a:lnTo>
                    <a:pt x="9704" y="21908"/>
                  </a:lnTo>
                  <a:lnTo>
                    <a:pt x="10287" y="21575"/>
                  </a:lnTo>
                  <a:cubicBezTo>
                    <a:pt x="10061" y="21110"/>
                    <a:pt x="9323" y="19610"/>
                    <a:pt x="8728" y="18050"/>
                  </a:cubicBezTo>
                  <a:cubicBezTo>
                    <a:pt x="8001" y="16193"/>
                    <a:pt x="7454" y="14265"/>
                    <a:pt x="7454" y="14264"/>
                  </a:cubicBezTo>
                  <a:lnTo>
                    <a:pt x="7454" y="14264"/>
                  </a:lnTo>
                  <a:cubicBezTo>
                    <a:pt x="7454" y="14265"/>
                    <a:pt x="8168" y="16134"/>
                    <a:pt x="9061" y="17919"/>
                  </a:cubicBezTo>
                  <a:cubicBezTo>
                    <a:pt x="9347" y="18515"/>
                    <a:pt x="9656" y="19086"/>
                    <a:pt x="9942" y="19598"/>
                  </a:cubicBezTo>
                  <a:cubicBezTo>
                    <a:pt x="7204" y="13633"/>
                    <a:pt x="6370" y="7382"/>
                    <a:pt x="6120" y="3894"/>
                  </a:cubicBezTo>
                  <a:cubicBezTo>
                    <a:pt x="6073" y="4144"/>
                    <a:pt x="6037" y="4406"/>
                    <a:pt x="6013" y="4656"/>
                  </a:cubicBezTo>
                  <a:cubicBezTo>
                    <a:pt x="5775" y="6347"/>
                    <a:pt x="5680" y="8073"/>
                    <a:pt x="5680" y="8073"/>
                  </a:cubicBezTo>
                  <a:cubicBezTo>
                    <a:pt x="5680" y="8073"/>
                    <a:pt x="5489" y="6370"/>
                    <a:pt x="5430" y="4620"/>
                  </a:cubicBezTo>
                  <a:cubicBezTo>
                    <a:pt x="5382" y="3287"/>
                    <a:pt x="5430" y="1929"/>
                    <a:pt x="5442" y="1394"/>
                  </a:cubicBezTo>
                  <a:cubicBezTo>
                    <a:pt x="4525" y="1346"/>
                    <a:pt x="3739" y="786"/>
                    <a:pt x="3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7"/>
            <p:cNvSpPr/>
            <p:nvPr/>
          </p:nvSpPr>
          <p:spPr>
            <a:xfrm>
              <a:off x="1315625" y="2142350"/>
              <a:ext cx="147075" cy="25925"/>
            </a:xfrm>
            <a:custGeom>
              <a:avLst/>
              <a:gdLst/>
              <a:ahLst/>
              <a:cxnLst/>
              <a:rect l="l" t="t" r="r" b="b"/>
              <a:pathLst>
                <a:path w="5883" h="1037" extrusionOk="0">
                  <a:moveTo>
                    <a:pt x="5882" y="1"/>
                  </a:moveTo>
                  <a:lnTo>
                    <a:pt x="5882" y="1"/>
                  </a:lnTo>
                  <a:cubicBezTo>
                    <a:pt x="5775" y="37"/>
                    <a:pt x="5656" y="84"/>
                    <a:pt x="5513" y="132"/>
                  </a:cubicBezTo>
                  <a:cubicBezTo>
                    <a:pt x="5251" y="239"/>
                    <a:pt x="4918" y="334"/>
                    <a:pt x="4537" y="429"/>
                  </a:cubicBezTo>
                  <a:cubicBezTo>
                    <a:pt x="4346" y="477"/>
                    <a:pt x="4144" y="513"/>
                    <a:pt x="3930" y="560"/>
                  </a:cubicBezTo>
                  <a:cubicBezTo>
                    <a:pt x="3703" y="608"/>
                    <a:pt x="3489" y="632"/>
                    <a:pt x="3239" y="679"/>
                  </a:cubicBezTo>
                  <a:cubicBezTo>
                    <a:pt x="2775" y="751"/>
                    <a:pt x="2251" y="834"/>
                    <a:pt x="1703" y="894"/>
                  </a:cubicBezTo>
                  <a:cubicBezTo>
                    <a:pt x="1167" y="952"/>
                    <a:pt x="620" y="1010"/>
                    <a:pt x="38" y="1035"/>
                  </a:cubicBezTo>
                  <a:lnTo>
                    <a:pt x="38" y="1035"/>
                  </a:lnTo>
                  <a:cubicBezTo>
                    <a:pt x="3205" y="903"/>
                    <a:pt x="4874" y="619"/>
                    <a:pt x="5751" y="322"/>
                  </a:cubicBezTo>
                  <a:cubicBezTo>
                    <a:pt x="5811" y="215"/>
                    <a:pt x="5847" y="120"/>
                    <a:pt x="5882" y="1"/>
                  </a:cubicBezTo>
                  <a:close/>
                  <a:moveTo>
                    <a:pt x="38" y="1035"/>
                  </a:moveTo>
                  <a:cubicBezTo>
                    <a:pt x="26" y="1036"/>
                    <a:pt x="13" y="1036"/>
                    <a:pt x="1" y="1037"/>
                  </a:cubicBezTo>
                  <a:cubicBezTo>
                    <a:pt x="13" y="1036"/>
                    <a:pt x="26" y="1036"/>
                    <a:pt x="38" y="1035"/>
                  </a:cubicBezTo>
                  <a:close/>
                </a:path>
              </a:pathLst>
            </a:custGeom>
            <a:solidFill>
              <a:srgbClr val="EBBA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57"/>
            <p:cNvSpPr/>
            <p:nvPr/>
          </p:nvSpPr>
          <p:spPr>
            <a:xfrm>
              <a:off x="779250" y="1140150"/>
              <a:ext cx="878700" cy="1047175"/>
            </a:xfrm>
            <a:custGeom>
              <a:avLst/>
              <a:gdLst/>
              <a:ahLst/>
              <a:cxnLst/>
              <a:rect l="l" t="t" r="r" b="b"/>
              <a:pathLst>
                <a:path w="35148" h="41887" extrusionOk="0">
                  <a:moveTo>
                    <a:pt x="17562" y="715"/>
                  </a:moveTo>
                  <a:cubicBezTo>
                    <a:pt x="20753" y="715"/>
                    <a:pt x="22694" y="882"/>
                    <a:pt x="23777" y="1179"/>
                  </a:cubicBezTo>
                  <a:cubicBezTo>
                    <a:pt x="23896" y="1358"/>
                    <a:pt x="23932" y="1596"/>
                    <a:pt x="23873" y="1894"/>
                  </a:cubicBezTo>
                  <a:cubicBezTo>
                    <a:pt x="23658" y="1763"/>
                    <a:pt x="23408" y="1656"/>
                    <a:pt x="23134" y="1560"/>
                  </a:cubicBezTo>
                  <a:cubicBezTo>
                    <a:pt x="22765" y="1441"/>
                    <a:pt x="22349" y="1370"/>
                    <a:pt x="21920" y="1310"/>
                  </a:cubicBezTo>
                  <a:cubicBezTo>
                    <a:pt x="21491" y="1251"/>
                    <a:pt x="21027" y="1191"/>
                    <a:pt x="20551" y="1167"/>
                  </a:cubicBezTo>
                  <a:cubicBezTo>
                    <a:pt x="19598" y="1084"/>
                    <a:pt x="18586" y="1072"/>
                    <a:pt x="17562" y="1060"/>
                  </a:cubicBezTo>
                  <a:cubicBezTo>
                    <a:pt x="17050" y="1060"/>
                    <a:pt x="16550" y="1072"/>
                    <a:pt x="16038" y="1084"/>
                  </a:cubicBezTo>
                  <a:cubicBezTo>
                    <a:pt x="15538" y="1108"/>
                    <a:pt x="15038" y="1132"/>
                    <a:pt x="14562" y="1167"/>
                  </a:cubicBezTo>
                  <a:cubicBezTo>
                    <a:pt x="14086" y="1191"/>
                    <a:pt x="13633" y="1251"/>
                    <a:pt x="13193" y="1310"/>
                  </a:cubicBezTo>
                  <a:cubicBezTo>
                    <a:pt x="12764" y="1370"/>
                    <a:pt x="12347" y="1465"/>
                    <a:pt x="11978" y="1560"/>
                  </a:cubicBezTo>
                  <a:cubicBezTo>
                    <a:pt x="11609" y="1679"/>
                    <a:pt x="11264" y="1822"/>
                    <a:pt x="11026" y="2072"/>
                  </a:cubicBezTo>
                  <a:cubicBezTo>
                    <a:pt x="10907" y="2191"/>
                    <a:pt x="10835" y="2334"/>
                    <a:pt x="10811" y="2489"/>
                  </a:cubicBezTo>
                  <a:cubicBezTo>
                    <a:pt x="10800" y="2632"/>
                    <a:pt x="10811" y="2775"/>
                    <a:pt x="10847" y="2870"/>
                  </a:cubicBezTo>
                  <a:cubicBezTo>
                    <a:pt x="10919" y="3096"/>
                    <a:pt x="11014" y="3251"/>
                    <a:pt x="11073" y="3334"/>
                  </a:cubicBezTo>
                  <a:cubicBezTo>
                    <a:pt x="11133" y="3441"/>
                    <a:pt x="11169" y="3489"/>
                    <a:pt x="11169" y="3489"/>
                  </a:cubicBezTo>
                  <a:cubicBezTo>
                    <a:pt x="11169" y="3489"/>
                    <a:pt x="11145" y="3430"/>
                    <a:pt x="11097" y="3322"/>
                  </a:cubicBezTo>
                  <a:cubicBezTo>
                    <a:pt x="11050" y="3215"/>
                    <a:pt x="10978" y="3049"/>
                    <a:pt x="10931" y="2846"/>
                  </a:cubicBezTo>
                  <a:cubicBezTo>
                    <a:pt x="10895" y="2632"/>
                    <a:pt x="10919" y="2370"/>
                    <a:pt x="11145" y="2191"/>
                  </a:cubicBezTo>
                  <a:cubicBezTo>
                    <a:pt x="11371" y="2013"/>
                    <a:pt x="11693" y="1906"/>
                    <a:pt x="12050" y="1822"/>
                  </a:cubicBezTo>
                  <a:cubicBezTo>
                    <a:pt x="12776" y="1656"/>
                    <a:pt x="13657" y="1608"/>
                    <a:pt x="14598" y="1560"/>
                  </a:cubicBezTo>
                  <a:cubicBezTo>
                    <a:pt x="15074" y="1548"/>
                    <a:pt x="15550" y="1536"/>
                    <a:pt x="16050" y="1536"/>
                  </a:cubicBezTo>
                  <a:cubicBezTo>
                    <a:pt x="16550" y="1525"/>
                    <a:pt x="17050" y="1525"/>
                    <a:pt x="17562" y="1525"/>
                  </a:cubicBezTo>
                  <a:cubicBezTo>
                    <a:pt x="18062" y="1525"/>
                    <a:pt x="18574" y="1525"/>
                    <a:pt x="19062" y="1536"/>
                  </a:cubicBezTo>
                  <a:cubicBezTo>
                    <a:pt x="19551" y="1548"/>
                    <a:pt x="20039" y="1548"/>
                    <a:pt x="20515" y="1560"/>
                  </a:cubicBezTo>
                  <a:cubicBezTo>
                    <a:pt x="21456" y="1608"/>
                    <a:pt x="22337" y="1656"/>
                    <a:pt x="23063" y="1822"/>
                  </a:cubicBezTo>
                  <a:cubicBezTo>
                    <a:pt x="23349" y="1882"/>
                    <a:pt x="23611" y="1965"/>
                    <a:pt x="23825" y="2084"/>
                  </a:cubicBezTo>
                  <a:cubicBezTo>
                    <a:pt x="23765" y="2358"/>
                    <a:pt x="23646" y="2668"/>
                    <a:pt x="23480" y="3049"/>
                  </a:cubicBezTo>
                  <a:cubicBezTo>
                    <a:pt x="22825" y="4620"/>
                    <a:pt x="22765" y="5608"/>
                    <a:pt x="22765" y="6287"/>
                  </a:cubicBezTo>
                  <a:cubicBezTo>
                    <a:pt x="21575" y="5882"/>
                    <a:pt x="19682" y="5370"/>
                    <a:pt x="17562" y="5370"/>
                  </a:cubicBezTo>
                  <a:cubicBezTo>
                    <a:pt x="14907" y="5370"/>
                    <a:pt x="12597" y="6168"/>
                    <a:pt x="11609" y="6561"/>
                  </a:cubicBezTo>
                  <a:cubicBezTo>
                    <a:pt x="11681" y="5418"/>
                    <a:pt x="11097" y="4192"/>
                    <a:pt x="10478" y="3156"/>
                  </a:cubicBezTo>
                  <a:cubicBezTo>
                    <a:pt x="9537" y="1596"/>
                    <a:pt x="10014" y="715"/>
                    <a:pt x="17562" y="715"/>
                  </a:cubicBezTo>
                  <a:close/>
                  <a:moveTo>
                    <a:pt x="17550" y="5858"/>
                  </a:moveTo>
                  <a:cubicBezTo>
                    <a:pt x="19717" y="5858"/>
                    <a:pt x="21670" y="6406"/>
                    <a:pt x="22813" y="6811"/>
                  </a:cubicBezTo>
                  <a:cubicBezTo>
                    <a:pt x="23003" y="7561"/>
                    <a:pt x="23968" y="8918"/>
                    <a:pt x="26171" y="10454"/>
                  </a:cubicBezTo>
                  <a:cubicBezTo>
                    <a:pt x="26813" y="10895"/>
                    <a:pt x="27456" y="11419"/>
                    <a:pt x="28040" y="12014"/>
                  </a:cubicBezTo>
                  <a:cubicBezTo>
                    <a:pt x="27623" y="11669"/>
                    <a:pt x="27206" y="11371"/>
                    <a:pt x="26754" y="11097"/>
                  </a:cubicBezTo>
                  <a:lnTo>
                    <a:pt x="26754" y="11097"/>
                  </a:lnTo>
                  <a:cubicBezTo>
                    <a:pt x="27147" y="11490"/>
                    <a:pt x="27516" y="11907"/>
                    <a:pt x="27837" y="12359"/>
                  </a:cubicBezTo>
                  <a:cubicBezTo>
                    <a:pt x="27361" y="12014"/>
                    <a:pt x="26778" y="11812"/>
                    <a:pt x="26159" y="11812"/>
                  </a:cubicBezTo>
                  <a:cubicBezTo>
                    <a:pt x="26063" y="11812"/>
                    <a:pt x="25992" y="11812"/>
                    <a:pt x="25909" y="11823"/>
                  </a:cubicBezTo>
                  <a:cubicBezTo>
                    <a:pt x="25837" y="11704"/>
                    <a:pt x="25575" y="11300"/>
                    <a:pt x="25242" y="10954"/>
                  </a:cubicBezTo>
                  <a:cubicBezTo>
                    <a:pt x="24849" y="10561"/>
                    <a:pt x="24397" y="10276"/>
                    <a:pt x="24396" y="10276"/>
                  </a:cubicBezTo>
                  <a:lnTo>
                    <a:pt x="24396" y="10276"/>
                  </a:lnTo>
                  <a:cubicBezTo>
                    <a:pt x="24397" y="10276"/>
                    <a:pt x="24682" y="10633"/>
                    <a:pt x="24897" y="11050"/>
                  </a:cubicBezTo>
                  <a:cubicBezTo>
                    <a:pt x="24325" y="10573"/>
                    <a:pt x="23587" y="10299"/>
                    <a:pt x="22789" y="10299"/>
                  </a:cubicBezTo>
                  <a:cubicBezTo>
                    <a:pt x="22122" y="10299"/>
                    <a:pt x="21503" y="10502"/>
                    <a:pt x="20979" y="10835"/>
                  </a:cubicBezTo>
                  <a:cubicBezTo>
                    <a:pt x="20932" y="10597"/>
                    <a:pt x="20860" y="10288"/>
                    <a:pt x="20753" y="9978"/>
                  </a:cubicBezTo>
                  <a:cubicBezTo>
                    <a:pt x="20575" y="9395"/>
                    <a:pt x="20277" y="8871"/>
                    <a:pt x="20277" y="8871"/>
                  </a:cubicBezTo>
                  <a:lnTo>
                    <a:pt x="20277" y="8871"/>
                  </a:lnTo>
                  <a:cubicBezTo>
                    <a:pt x="20277" y="8871"/>
                    <a:pt x="20396" y="9454"/>
                    <a:pt x="20396" y="10037"/>
                  </a:cubicBezTo>
                  <a:cubicBezTo>
                    <a:pt x="20396" y="10240"/>
                    <a:pt x="20396" y="10466"/>
                    <a:pt x="20384" y="10645"/>
                  </a:cubicBezTo>
                  <a:cubicBezTo>
                    <a:pt x="19682" y="9883"/>
                    <a:pt x="18693" y="9406"/>
                    <a:pt x="17574" y="9406"/>
                  </a:cubicBezTo>
                  <a:cubicBezTo>
                    <a:pt x="16455" y="9406"/>
                    <a:pt x="15455" y="9883"/>
                    <a:pt x="14741" y="10645"/>
                  </a:cubicBezTo>
                  <a:cubicBezTo>
                    <a:pt x="14729" y="10442"/>
                    <a:pt x="14729" y="10180"/>
                    <a:pt x="14764" y="9930"/>
                  </a:cubicBezTo>
                  <a:cubicBezTo>
                    <a:pt x="14800" y="9335"/>
                    <a:pt x="15014" y="8740"/>
                    <a:pt x="15014" y="8740"/>
                  </a:cubicBezTo>
                  <a:lnTo>
                    <a:pt x="15014" y="8740"/>
                  </a:lnTo>
                  <a:cubicBezTo>
                    <a:pt x="15014" y="8740"/>
                    <a:pt x="14657" y="9252"/>
                    <a:pt x="14419" y="9847"/>
                  </a:cubicBezTo>
                  <a:cubicBezTo>
                    <a:pt x="14264" y="10180"/>
                    <a:pt x="14181" y="10561"/>
                    <a:pt x="14133" y="10811"/>
                  </a:cubicBezTo>
                  <a:cubicBezTo>
                    <a:pt x="13609" y="10478"/>
                    <a:pt x="13002" y="10288"/>
                    <a:pt x="12347" y="10288"/>
                  </a:cubicBezTo>
                  <a:cubicBezTo>
                    <a:pt x="11442" y="10288"/>
                    <a:pt x="10621" y="10657"/>
                    <a:pt x="10026" y="11240"/>
                  </a:cubicBezTo>
                  <a:cubicBezTo>
                    <a:pt x="10038" y="11180"/>
                    <a:pt x="10049" y="11109"/>
                    <a:pt x="10085" y="11050"/>
                  </a:cubicBezTo>
                  <a:cubicBezTo>
                    <a:pt x="10180" y="10776"/>
                    <a:pt x="10311" y="10526"/>
                    <a:pt x="10407" y="10347"/>
                  </a:cubicBezTo>
                  <a:cubicBezTo>
                    <a:pt x="10538" y="10168"/>
                    <a:pt x="10621" y="10049"/>
                    <a:pt x="10621" y="10049"/>
                  </a:cubicBezTo>
                  <a:lnTo>
                    <a:pt x="10621" y="10049"/>
                  </a:lnTo>
                  <a:cubicBezTo>
                    <a:pt x="10621" y="10049"/>
                    <a:pt x="10502" y="10121"/>
                    <a:pt x="10323" y="10276"/>
                  </a:cubicBezTo>
                  <a:cubicBezTo>
                    <a:pt x="10157" y="10418"/>
                    <a:pt x="9954" y="10633"/>
                    <a:pt x="9752" y="10883"/>
                  </a:cubicBezTo>
                  <a:cubicBezTo>
                    <a:pt x="9585" y="11133"/>
                    <a:pt x="9430" y="11407"/>
                    <a:pt x="9335" y="11633"/>
                  </a:cubicBezTo>
                  <a:cubicBezTo>
                    <a:pt x="9311" y="11704"/>
                    <a:pt x="9276" y="11764"/>
                    <a:pt x="9264" y="11823"/>
                  </a:cubicBezTo>
                  <a:cubicBezTo>
                    <a:pt x="9156" y="11812"/>
                    <a:pt x="9061" y="11812"/>
                    <a:pt x="8954" y="11812"/>
                  </a:cubicBezTo>
                  <a:cubicBezTo>
                    <a:pt x="8192" y="11812"/>
                    <a:pt x="7513" y="12109"/>
                    <a:pt x="7001" y="12562"/>
                  </a:cubicBezTo>
                  <a:cubicBezTo>
                    <a:pt x="7061" y="12371"/>
                    <a:pt x="7132" y="12145"/>
                    <a:pt x="7240" y="11942"/>
                  </a:cubicBezTo>
                  <a:cubicBezTo>
                    <a:pt x="7394" y="11585"/>
                    <a:pt x="7597" y="11240"/>
                    <a:pt x="7763" y="11002"/>
                  </a:cubicBezTo>
                  <a:cubicBezTo>
                    <a:pt x="7930" y="10764"/>
                    <a:pt x="8049" y="10597"/>
                    <a:pt x="8049" y="10597"/>
                  </a:cubicBezTo>
                  <a:lnTo>
                    <a:pt x="8049" y="10597"/>
                  </a:lnTo>
                  <a:cubicBezTo>
                    <a:pt x="8049" y="10597"/>
                    <a:pt x="7894" y="10716"/>
                    <a:pt x="7668" y="10930"/>
                  </a:cubicBezTo>
                  <a:cubicBezTo>
                    <a:pt x="7454" y="11133"/>
                    <a:pt x="7180" y="11431"/>
                    <a:pt x="6942" y="11764"/>
                  </a:cubicBezTo>
                  <a:cubicBezTo>
                    <a:pt x="6704" y="12085"/>
                    <a:pt x="6501" y="12443"/>
                    <a:pt x="6347" y="12728"/>
                  </a:cubicBezTo>
                  <a:cubicBezTo>
                    <a:pt x="6263" y="12919"/>
                    <a:pt x="6180" y="13074"/>
                    <a:pt x="6156" y="13145"/>
                  </a:cubicBezTo>
                  <a:cubicBezTo>
                    <a:pt x="5763" y="13181"/>
                    <a:pt x="5406" y="13276"/>
                    <a:pt x="5096" y="13443"/>
                  </a:cubicBezTo>
                  <a:cubicBezTo>
                    <a:pt x="6799" y="10930"/>
                    <a:pt x="9121" y="9716"/>
                    <a:pt x="10359" y="8787"/>
                  </a:cubicBezTo>
                  <a:cubicBezTo>
                    <a:pt x="11014" y="8299"/>
                    <a:pt x="11383" y="7716"/>
                    <a:pt x="11526" y="7120"/>
                  </a:cubicBezTo>
                  <a:cubicBezTo>
                    <a:pt x="12300" y="6787"/>
                    <a:pt x="14741" y="5858"/>
                    <a:pt x="17550" y="5858"/>
                  </a:cubicBezTo>
                  <a:close/>
                  <a:moveTo>
                    <a:pt x="12347" y="10752"/>
                  </a:moveTo>
                  <a:cubicBezTo>
                    <a:pt x="13050" y="10752"/>
                    <a:pt x="13669" y="11002"/>
                    <a:pt x="14181" y="11419"/>
                  </a:cubicBezTo>
                  <a:cubicBezTo>
                    <a:pt x="14109" y="11550"/>
                    <a:pt x="14050" y="11704"/>
                    <a:pt x="13990" y="11847"/>
                  </a:cubicBezTo>
                  <a:cubicBezTo>
                    <a:pt x="13550" y="11466"/>
                    <a:pt x="12990" y="11228"/>
                    <a:pt x="12359" y="11228"/>
                  </a:cubicBezTo>
                  <a:cubicBezTo>
                    <a:pt x="11038" y="11228"/>
                    <a:pt x="9966" y="12300"/>
                    <a:pt x="9966" y="13621"/>
                  </a:cubicBezTo>
                  <a:cubicBezTo>
                    <a:pt x="9966" y="14943"/>
                    <a:pt x="11038" y="16014"/>
                    <a:pt x="12359" y="16014"/>
                  </a:cubicBezTo>
                  <a:cubicBezTo>
                    <a:pt x="13109" y="16014"/>
                    <a:pt x="13776" y="15681"/>
                    <a:pt x="14205" y="15145"/>
                  </a:cubicBezTo>
                  <a:cubicBezTo>
                    <a:pt x="14288" y="15276"/>
                    <a:pt x="14371" y="15407"/>
                    <a:pt x="14467" y="15526"/>
                  </a:cubicBezTo>
                  <a:cubicBezTo>
                    <a:pt x="13943" y="16110"/>
                    <a:pt x="13181" y="16467"/>
                    <a:pt x="12347" y="16467"/>
                  </a:cubicBezTo>
                  <a:cubicBezTo>
                    <a:pt x="10776" y="16467"/>
                    <a:pt x="9490" y="15181"/>
                    <a:pt x="9490" y="13609"/>
                  </a:cubicBezTo>
                  <a:cubicBezTo>
                    <a:pt x="9490" y="12026"/>
                    <a:pt x="10776" y="10752"/>
                    <a:pt x="12347" y="10752"/>
                  </a:cubicBezTo>
                  <a:close/>
                  <a:moveTo>
                    <a:pt x="22765" y="10764"/>
                  </a:moveTo>
                  <a:cubicBezTo>
                    <a:pt x="24349" y="10764"/>
                    <a:pt x="25623" y="12050"/>
                    <a:pt x="25623" y="13621"/>
                  </a:cubicBezTo>
                  <a:cubicBezTo>
                    <a:pt x="25623" y="15205"/>
                    <a:pt x="24349" y="16479"/>
                    <a:pt x="22765" y="16479"/>
                  </a:cubicBezTo>
                  <a:cubicBezTo>
                    <a:pt x="21932" y="16479"/>
                    <a:pt x="21170" y="16110"/>
                    <a:pt x="20658" y="15538"/>
                  </a:cubicBezTo>
                  <a:cubicBezTo>
                    <a:pt x="20753" y="15407"/>
                    <a:pt x="20848" y="15276"/>
                    <a:pt x="20920" y="15121"/>
                  </a:cubicBezTo>
                  <a:cubicBezTo>
                    <a:pt x="21372" y="15669"/>
                    <a:pt x="22039" y="16026"/>
                    <a:pt x="22801" y="16026"/>
                  </a:cubicBezTo>
                  <a:cubicBezTo>
                    <a:pt x="24123" y="16026"/>
                    <a:pt x="25194" y="14955"/>
                    <a:pt x="25194" y="13633"/>
                  </a:cubicBezTo>
                  <a:cubicBezTo>
                    <a:pt x="25194" y="12300"/>
                    <a:pt x="24123" y="11228"/>
                    <a:pt x="22801" y="11228"/>
                  </a:cubicBezTo>
                  <a:cubicBezTo>
                    <a:pt x="22158" y="11228"/>
                    <a:pt x="21575" y="11478"/>
                    <a:pt x="21146" y="11883"/>
                  </a:cubicBezTo>
                  <a:cubicBezTo>
                    <a:pt x="21087" y="11728"/>
                    <a:pt x="21027" y="11573"/>
                    <a:pt x="20932" y="11431"/>
                  </a:cubicBezTo>
                  <a:cubicBezTo>
                    <a:pt x="21432" y="11014"/>
                    <a:pt x="22063" y="10764"/>
                    <a:pt x="22765" y="10764"/>
                  </a:cubicBezTo>
                  <a:close/>
                  <a:moveTo>
                    <a:pt x="17550" y="9883"/>
                  </a:moveTo>
                  <a:cubicBezTo>
                    <a:pt x="19420" y="9883"/>
                    <a:pt x="20932" y="11407"/>
                    <a:pt x="20932" y="13264"/>
                  </a:cubicBezTo>
                  <a:cubicBezTo>
                    <a:pt x="20956" y="15121"/>
                    <a:pt x="19432" y="16645"/>
                    <a:pt x="17550" y="16645"/>
                  </a:cubicBezTo>
                  <a:cubicBezTo>
                    <a:pt x="15693" y="16645"/>
                    <a:pt x="14181" y="15121"/>
                    <a:pt x="14181" y="13264"/>
                  </a:cubicBezTo>
                  <a:cubicBezTo>
                    <a:pt x="14181" y="11407"/>
                    <a:pt x="15693" y="9883"/>
                    <a:pt x="17550" y="9883"/>
                  </a:cubicBezTo>
                  <a:close/>
                  <a:moveTo>
                    <a:pt x="8990" y="12288"/>
                  </a:moveTo>
                  <a:cubicBezTo>
                    <a:pt x="9085" y="12288"/>
                    <a:pt x="9192" y="12300"/>
                    <a:pt x="9311" y="12312"/>
                  </a:cubicBezTo>
                  <a:cubicBezTo>
                    <a:pt x="9252" y="12466"/>
                    <a:pt x="9192" y="12609"/>
                    <a:pt x="9145" y="12776"/>
                  </a:cubicBezTo>
                  <a:cubicBezTo>
                    <a:pt x="9109" y="12776"/>
                    <a:pt x="9049" y="12764"/>
                    <a:pt x="9002" y="12764"/>
                  </a:cubicBezTo>
                  <a:cubicBezTo>
                    <a:pt x="7930" y="12764"/>
                    <a:pt x="7061" y="13621"/>
                    <a:pt x="7061" y="14693"/>
                  </a:cubicBezTo>
                  <a:cubicBezTo>
                    <a:pt x="7049" y="15764"/>
                    <a:pt x="7930" y="16634"/>
                    <a:pt x="9002" y="16634"/>
                  </a:cubicBezTo>
                  <a:cubicBezTo>
                    <a:pt x="9478" y="16634"/>
                    <a:pt x="9907" y="16467"/>
                    <a:pt x="10252" y="16181"/>
                  </a:cubicBezTo>
                  <a:cubicBezTo>
                    <a:pt x="10371" y="16288"/>
                    <a:pt x="10502" y="16372"/>
                    <a:pt x="10633" y="16455"/>
                  </a:cubicBezTo>
                  <a:cubicBezTo>
                    <a:pt x="10204" y="16848"/>
                    <a:pt x="9621" y="17110"/>
                    <a:pt x="8990" y="17110"/>
                  </a:cubicBezTo>
                  <a:cubicBezTo>
                    <a:pt x="7644" y="17110"/>
                    <a:pt x="6573" y="16014"/>
                    <a:pt x="6573" y="14693"/>
                  </a:cubicBezTo>
                  <a:cubicBezTo>
                    <a:pt x="6573" y="13359"/>
                    <a:pt x="7656" y="12288"/>
                    <a:pt x="8990" y="12288"/>
                  </a:cubicBezTo>
                  <a:close/>
                  <a:moveTo>
                    <a:pt x="26147" y="12288"/>
                  </a:moveTo>
                  <a:cubicBezTo>
                    <a:pt x="27480" y="12288"/>
                    <a:pt x="28552" y="13371"/>
                    <a:pt x="28552" y="14693"/>
                  </a:cubicBezTo>
                  <a:cubicBezTo>
                    <a:pt x="28552" y="16038"/>
                    <a:pt x="27468" y="17110"/>
                    <a:pt x="26147" y="17110"/>
                  </a:cubicBezTo>
                  <a:cubicBezTo>
                    <a:pt x="25504" y="17110"/>
                    <a:pt x="24920" y="16848"/>
                    <a:pt x="24492" y="16455"/>
                  </a:cubicBezTo>
                  <a:cubicBezTo>
                    <a:pt x="24647" y="16360"/>
                    <a:pt x="24777" y="16276"/>
                    <a:pt x="24908" y="16157"/>
                  </a:cubicBezTo>
                  <a:cubicBezTo>
                    <a:pt x="25254" y="16455"/>
                    <a:pt x="25682" y="16634"/>
                    <a:pt x="26171" y="16634"/>
                  </a:cubicBezTo>
                  <a:cubicBezTo>
                    <a:pt x="27242" y="16634"/>
                    <a:pt x="28111" y="15764"/>
                    <a:pt x="28111" y="14693"/>
                  </a:cubicBezTo>
                  <a:cubicBezTo>
                    <a:pt x="28111" y="13621"/>
                    <a:pt x="27242" y="12764"/>
                    <a:pt x="26171" y="12764"/>
                  </a:cubicBezTo>
                  <a:cubicBezTo>
                    <a:pt x="26111" y="12764"/>
                    <a:pt x="26040" y="12764"/>
                    <a:pt x="25980" y="12776"/>
                  </a:cubicBezTo>
                  <a:cubicBezTo>
                    <a:pt x="25932" y="12609"/>
                    <a:pt x="25885" y="12466"/>
                    <a:pt x="25813" y="12312"/>
                  </a:cubicBezTo>
                  <a:cubicBezTo>
                    <a:pt x="25920" y="12300"/>
                    <a:pt x="26028" y="12288"/>
                    <a:pt x="26147" y="12288"/>
                  </a:cubicBezTo>
                  <a:close/>
                  <a:moveTo>
                    <a:pt x="28814" y="13609"/>
                  </a:moveTo>
                  <a:lnTo>
                    <a:pt x="28814" y="13609"/>
                  </a:lnTo>
                  <a:cubicBezTo>
                    <a:pt x="29921" y="13621"/>
                    <a:pt x="30838" y="14526"/>
                    <a:pt x="30838" y="15645"/>
                  </a:cubicBezTo>
                  <a:cubicBezTo>
                    <a:pt x="30838" y="16776"/>
                    <a:pt x="29921" y="17681"/>
                    <a:pt x="28790" y="17681"/>
                  </a:cubicBezTo>
                  <a:cubicBezTo>
                    <a:pt x="28302" y="17681"/>
                    <a:pt x="27861" y="17503"/>
                    <a:pt x="27516" y="17229"/>
                  </a:cubicBezTo>
                  <a:cubicBezTo>
                    <a:pt x="27599" y="17181"/>
                    <a:pt x="27695" y="17122"/>
                    <a:pt x="27778" y="17062"/>
                  </a:cubicBezTo>
                  <a:cubicBezTo>
                    <a:pt x="28064" y="17265"/>
                    <a:pt x="28421" y="17384"/>
                    <a:pt x="28814" y="17384"/>
                  </a:cubicBezTo>
                  <a:cubicBezTo>
                    <a:pt x="29778" y="17384"/>
                    <a:pt x="30564" y="16598"/>
                    <a:pt x="30564" y="15633"/>
                  </a:cubicBezTo>
                  <a:cubicBezTo>
                    <a:pt x="30540" y="14729"/>
                    <a:pt x="29826" y="13967"/>
                    <a:pt x="28909" y="13907"/>
                  </a:cubicBezTo>
                  <a:cubicBezTo>
                    <a:pt x="28885" y="13800"/>
                    <a:pt x="28849" y="13717"/>
                    <a:pt x="28814" y="13609"/>
                  </a:cubicBezTo>
                  <a:close/>
                  <a:moveTo>
                    <a:pt x="6323" y="13621"/>
                  </a:moveTo>
                  <a:cubicBezTo>
                    <a:pt x="6275" y="13717"/>
                    <a:pt x="6251" y="13812"/>
                    <a:pt x="6216" y="13919"/>
                  </a:cubicBezTo>
                  <a:cubicBezTo>
                    <a:pt x="5323" y="13990"/>
                    <a:pt x="4620" y="14752"/>
                    <a:pt x="4620" y="15657"/>
                  </a:cubicBezTo>
                  <a:cubicBezTo>
                    <a:pt x="4620" y="16634"/>
                    <a:pt x="5418" y="17419"/>
                    <a:pt x="6382" y="17419"/>
                  </a:cubicBezTo>
                  <a:cubicBezTo>
                    <a:pt x="6751" y="17419"/>
                    <a:pt x="7097" y="17300"/>
                    <a:pt x="7382" y="17110"/>
                  </a:cubicBezTo>
                  <a:cubicBezTo>
                    <a:pt x="7454" y="17169"/>
                    <a:pt x="7537" y="17205"/>
                    <a:pt x="7621" y="17253"/>
                  </a:cubicBezTo>
                  <a:cubicBezTo>
                    <a:pt x="7263" y="17538"/>
                    <a:pt x="6811" y="17717"/>
                    <a:pt x="6335" y="17717"/>
                  </a:cubicBezTo>
                  <a:cubicBezTo>
                    <a:pt x="5204" y="17717"/>
                    <a:pt x="4299" y="16812"/>
                    <a:pt x="4299" y="15681"/>
                  </a:cubicBezTo>
                  <a:cubicBezTo>
                    <a:pt x="4299" y="14526"/>
                    <a:pt x="5204" y="13621"/>
                    <a:pt x="6323" y="13621"/>
                  </a:cubicBezTo>
                  <a:close/>
                  <a:moveTo>
                    <a:pt x="17598" y="17193"/>
                  </a:moveTo>
                  <a:cubicBezTo>
                    <a:pt x="18170" y="17205"/>
                    <a:pt x="18741" y="17205"/>
                    <a:pt x="19313" y="17241"/>
                  </a:cubicBezTo>
                  <a:lnTo>
                    <a:pt x="20158" y="17276"/>
                  </a:lnTo>
                  <a:cubicBezTo>
                    <a:pt x="20444" y="17300"/>
                    <a:pt x="20706" y="17324"/>
                    <a:pt x="20979" y="17360"/>
                  </a:cubicBezTo>
                  <a:cubicBezTo>
                    <a:pt x="21515" y="17396"/>
                    <a:pt x="22039" y="17479"/>
                    <a:pt x="22527" y="17550"/>
                  </a:cubicBezTo>
                  <a:cubicBezTo>
                    <a:pt x="23015" y="17622"/>
                    <a:pt x="23480" y="17717"/>
                    <a:pt x="23896" y="17800"/>
                  </a:cubicBezTo>
                  <a:cubicBezTo>
                    <a:pt x="24742" y="17979"/>
                    <a:pt x="25432" y="18205"/>
                    <a:pt x="25909" y="18348"/>
                  </a:cubicBezTo>
                  <a:cubicBezTo>
                    <a:pt x="26147" y="18431"/>
                    <a:pt x="26325" y="18515"/>
                    <a:pt x="26456" y="18562"/>
                  </a:cubicBezTo>
                  <a:cubicBezTo>
                    <a:pt x="26575" y="18622"/>
                    <a:pt x="26647" y="18646"/>
                    <a:pt x="26647" y="18646"/>
                  </a:cubicBezTo>
                  <a:cubicBezTo>
                    <a:pt x="26647" y="18646"/>
                    <a:pt x="26575" y="18622"/>
                    <a:pt x="26456" y="18586"/>
                  </a:cubicBezTo>
                  <a:cubicBezTo>
                    <a:pt x="26325" y="18550"/>
                    <a:pt x="26123" y="18503"/>
                    <a:pt x="25885" y="18443"/>
                  </a:cubicBezTo>
                  <a:cubicBezTo>
                    <a:pt x="25397" y="18324"/>
                    <a:pt x="24694" y="18193"/>
                    <a:pt x="23849" y="18074"/>
                  </a:cubicBezTo>
                  <a:cubicBezTo>
                    <a:pt x="23003" y="17955"/>
                    <a:pt x="22003" y="17836"/>
                    <a:pt x="20944" y="17777"/>
                  </a:cubicBezTo>
                  <a:cubicBezTo>
                    <a:pt x="20408" y="17741"/>
                    <a:pt x="19860" y="17717"/>
                    <a:pt x="19313" y="17693"/>
                  </a:cubicBezTo>
                  <a:cubicBezTo>
                    <a:pt x="18765" y="17669"/>
                    <a:pt x="18181" y="17669"/>
                    <a:pt x="17598" y="17669"/>
                  </a:cubicBezTo>
                  <a:cubicBezTo>
                    <a:pt x="17038" y="17669"/>
                    <a:pt x="16467" y="17669"/>
                    <a:pt x="15907" y="17693"/>
                  </a:cubicBezTo>
                  <a:cubicBezTo>
                    <a:pt x="15336" y="17717"/>
                    <a:pt x="14788" y="17741"/>
                    <a:pt x="14252" y="17777"/>
                  </a:cubicBezTo>
                  <a:cubicBezTo>
                    <a:pt x="13717" y="17812"/>
                    <a:pt x="13205" y="17848"/>
                    <a:pt x="12716" y="17908"/>
                  </a:cubicBezTo>
                  <a:cubicBezTo>
                    <a:pt x="12228" y="17967"/>
                    <a:pt x="11764" y="18015"/>
                    <a:pt x="11347" y="18086"/>
                  </a:cubicBezTo>
                  <a:cubicBezTo>
                    <a:pt x="10931" y="18146"/>
                    <a:pt x="10550" y="18217"/>
                    <a:pt x="10204" y="18277"/>
                  </a:cubicBezTo>
                  <a:cubicBezTo>
                    <a:pt x="9859" y="18336"/>
                    <a:pt x="9561" y="18408"/>
                    <a:pt x="9323" y="18467"/>
                  </a:cubicBezTo>
                  <a:cubicBezTo>
                    <a:pt x="9085" y="18527"/>
                    <a:pt x="8895" y="18574"/>
                    <a:pt x="8764" y="18622"/>
                  </a:cubicBezTo>
                  <a:cubicBezTo>
                    <a:pt x="8621" y="18646"/>
                    <a:pt x="8561" y="18681"/>
                    <a:pt x="8561" y="18681"/>
                  </a:cubicBezTo>
                  <a:cubicBezTo>
                    <a:pt x="8561" y="18681"/>
                    <a:pt x="8609" y="18622"/>
                    <a:pt x="8728" y="18562"/>
                  </a:cubicBezTo>
                  <a:cubicBezTo>
                    <a:pt x="8847" y="18515"/>
                    <a:pt x="9049" y="18431"/>
                    <a:pt x="9287" y="18360"/>
                  </a:cubicBezTo>
                  <a:cubicBezTo>
                    <a:pt x="9514" y="18265"/>
                    <a:pt x="9811" y="18181"/>
                    <a:pt x="10145" y="18086"/>
                  </a:cubicBezTo>
                  <a:cubicBezTo>
                    <a:pt x="10490" y="18003"/>
                    <a:pt x="10859" y="17896"/>
                    <a:pt x="11288" y="17800"/>
                  </a:cubicBezTo>
                  <a:cubicBezTo>
                    <a:pt x="11502" y="17753"/>
                    <a:pt x="11728" y="17717"/>
                    <a:pt x="11943" y="17669"/>
                  </a:cubicBezTo>
                  <a:cubicBezTo>
                    <a:pt x="12169" y="17622"/>
                    <a:pt x="12407" y="17598"/>
                    <a:pt x="12657" y="17550"/>
                  </a:cubicBezTo>
                  <a:cubicBezTo>
                    <a:pt x="13157" y="17479"/>
                    <a:pt x="13669" y="17396"/>
                    <a:pt x="14205" y="17360"/>
                  </a:cubicBezTo>
                  <a:cubicBezTo>
                    <a:pt x="14479" y="17324"/>
                    <a:pt x="14741" y="17312"/>
                    <a:pt x="15026" y="17276"/>
                  </a:cubicBezTo>
                  <a:cubicBezTo>
                    <a:pt x="15312" y="17253"/>
                    <a:pt x="15574" y="17241"/>
                    <a:pt x="15872" y="17241"/>
                  </a:cubicBezTo>
                  <a:cubicBezTo>
                    <a:pt x="16443" y="17205"/>
                    <a:pt x="17027" y="17205"/>
                    <a:pt x="17598" y="17193"/>
                  </a:cubicBezTo>
                  <a:close/>
                  <a:moveTo>
                    <a:pt x="30169" y="31566"/>
                  </a:moveTo>
                  <a:cubicBezTo>
                    <a:pt x="30171" y="31568"/>
                    <a:pt x="30177" y="31572"/>
                    <a:pt x="30178" y="31572"/>
                  </a:cubicBezTo>
                  <a:cubicBezTo>
                    <a:pt x="30178" y="31572"/>
                    <a:pt x="30176" y="31570"/>
                    <a:pt x="30169" y="31566"/>
                  </a:cubicBezTo>
                  <a:close/>
                  <a:moveTo>
                    <a:pt x="18765" y="18277"/>
                  </a:moveTo>
                  <a:cubicBezTo>
                    <a:pt x="23980" y="18396"/>
                    <a:pt x="26980" y="19289"/>
                    <a:pt x="27861" y="19586"/>
                  </a:cubicBezTo>
                  <a:cubicBezTo>
                    <a:pt x="27754" y="21801"/>
                    <a:pt x="27361" y="25968"/>
                    <a:pt x="26051" y="30576"/>
                  </a:cubicBezTo>
                  <a:cubicBezTo>
                    <a:pt x="26718" y="26683"/>
                    <a:pt x="26802" y="22123"/>
                    <a:pt x="26802" y="22122"/>
                  </a:cubicBezTo>
                  <a:lnTo>
                    <a:pt x="26802" y="22122"/>
                  </a:lnTo>
                  <a:cubicBezTo>
                    <a:pt x="26290" y="27599"/>
                    <a:pt x="23837" y="34564"/>
                    <a:pt x="23837" y="34564"/>
                  </a:cubicBezTo>
                  <a:cubicBezTo>
                    <a:pt x="23837" y="34564"/>
                    <a:pt x="22539" y="36636"/>
                    <a:pt x="20015" y="37553"/>
                  </a:cubicBezTo>
                  <a:cubicBezTo>
                    <a:pt x="20134" y="37493"/>
                    <a:pt x="20253" y="37434"/>
                    <a:pt x="20360" y="37362"/>
                  </a:cubicBezTo>
                  <a:cubicBezTo>
                    <a:pt x="20610" y="37207"/>
                    <a:pt x="20837" y="37053"/>
                    <a:pt x="21027" y="36886"/>
                  </a:cubicBezTo>
                  <a:cubicBezTo>
                    <a:pt x="21218" y="36719"/>
                    <a:pt x="21384" y="36553"/>
                    <a:pt x="21515" y="36398"/>
                  </a:cubicBezTo>
                  <a:cubicBezTo>
                    <a:pt x="21575" y="36315"/>
                    <a:pt x="21646" y="36243"/>
                    <a:pt x="21694" y="36172"/>
                  </a:cubicBezTo>
                  <a:cubicBezTo>
                    <a:pt x="21741" y="36100"/>
                    <a:pt x="21789" y="36017"/>
                    <a:pt x="21825" y="35957"/>
                  </a:cubicBezTo>
                  <a:cubicBezTo>
                    <a:pt x="21920" y="35838"/>
                    <a:pt x="21944" y="35743"/>
                    <a:pt x="21991" y="35660"/>
                  </a:cubicBezTo>
                  <a:cubicBezTo>
                    <a:pt x="22027" y="35589"/>
                    <a:pt x="22051" y="35565"/>
                    <a:pt x="22051" y="35564"/>
                  </a:cubicBezTo>
                  <a:lnTo>
                    <a:pt x="22051" y="35564"/>
                  </a:lnTo>
                  <a:lnTo>
                    <a:pt x="21968" y="35648"/>
                  </a:lnTo>
                  <a:lnTo>
                    <a:pt x="21718" y="35886"/>
                  </a:lnTo>
                  <a:cubicBezTo>
                    <a:pt x="21670" y="35934"/>
                    <a:pt x="21622" y="35993"/>
                    <a:pt x="21551" y="36041"/>
                  </a:cubicBezTo>
                  <a:cubicBezTo>
                    <a:pt x="21491" y="36076"/>
                    <a:pt x="21408" y="36136"/>
                    <a:pt x="21337" y="36195"/>
                  </a:cubicBezTo>
                  <a:cubicBezTo>
                    <a:pt x="21194" y="36315"/>
                    <a:pt x="20991" y="36434"/>
                    <a:pt x="20801" y="36553"/>
                  </a:cubicBezTo>
                  <a:cubicBezTo>
                    <a:pt x="20598" y="36672"/>
                    <a:pt x="20372" y="36791"/>
                    <a:pt x="20134" y="36898"/>
                  </a:cubicBezTo>
                  <a:cubicBezTo>
                    <a:pt x="20015" y="36957"/>
                    <a:pt x="19884" y="37005"/>
                    <a:pt x="19741" y="37053"/>
                  </a:cubicBezTo>
                  <a:lnTo>
                    <a:pt x="19336" y="37184"/>
                  </a:lnTo>
                  <a:cubicBezTo>
                    <a:pt x="19146" y="37243"/>
                    <a:pt x="18955" y="37291"/>
                    <a:pt x="18765" y="37315"/>
                  </a:cubicBezTo>
                  <a:lnTo>
                    <a:pt x="18765" y="35505"/>
                  </a:lnTo>
                  <a:lnTo>
                    <a:pt x="18300" y="35505"/>
                  </a:lnTo>
                  <a:lnTo>
                    <a:pt x="18300" y="37386"/>
                  </a:lnTo>
                  <a:cubicBezTo>
                    <a:pt x="18134" y="37410"/>
                    <a:pt x="17979" y="37422"/>
                    <a:pt x="17800" y="37422"/>
                  </a:cubicBezTo>
                  <a:lnTo>
                    <a:pt x="17800" y="35505"/>
                  </a:lnTo>
                  <a:lnTo>
                    <a:pt x="17336" y="35505"/>
                  </a:lnTo>
                  <a:lnTo>
                    <a:pt x="17336" y="37410"/>
                  </a:lnTo>
                  <a:lnTo>
                    <a:pt x="17157" y="37386"/>
                  </a:lnTo>
                  <a:cubicBezTo>
                    <a:pt x="17050" y="37374"/>
                    <a:pt x="16943" y="37350"/>
                    <a:pt x="16836" y="37327"/>
                  </a:cubicBezTo>
                  <a:lnTo>
                    <a:pt x="16836" y="35517"/>
                  </a:lnTo>
                  <a:lnTo>
                    <a:pt x="16384" y="35517"/>
                  </a:lnTo>
                  <a:lnTo>
                    <a:pt x="16384" y="37231"/>
                  </a:lnTo>
                  <a:cubicBezTo>
                    <a:pt x="16205" y="37172"/>
                    <a:pt x="16026" y="37124"/>
                    <a:pt x="15848" y="37065"/>
                  </a:cubicBezTo>
                  <a:cubicBezTo>
                    <a:pt x="15562" y="36957"/>
                    <a:pt x="15300" y="36862"/>
                    <a:pt x="15038" y="36767"/>
                  </a:cubicBezTo>
                  <a:cubicBezTo>
                    <a:pt x="14788" y="36660"/>
                    <a:pt x="14538" y="36553"/>
                    <a:pt x="14312" y="36469"/>
                  </a:cubicBezTo>
                  <a:cubicBezTo>
                    <a:pt x="13859" y="36267"/>
                    <a:pt x="13490" y="36124"/>
                    <a:pt x="13228" y="36005"/>
                  </a:cubicBezTo>
                  <a:cubicBezTo>
                    <a:pt x="12955" y="35898"/>
                    <a:pt x="12812" y="35838"/>
                    <a:pt x="12812" y="35838"/>
                  </a:cubicBezTo>
                  <a:lnTo>
                    <a:pt x="12812" y="35838"/>
                  </a:lnTo>
                  <a:cubicBezTo>
                    <a:pt x="12812" y="35838"/>
                    <a:pt x="12931" y="35957"/>
                    <a:pt x="13145" y="36136"/>
                  </a:cubicBezTo>
                  <a:cubicBezTo>
                    <a:pt x="13371" y="36315"/>
                    <a:pt x="13705" y="36565"/>
                    <a:pt x="14121" y="36838"/>
                  </a:cubicBezTo>
                  <a:cubicBezTo>
                    <a:pt x="14324" y="36969"/>
                    <a:pt x="14550" y="37100"/>
                    <a:pt x="14800" y="37255"/>
                  </a:cubicBezTo>
                  <a:cubicBezTo>
                    <a:pt x="15050" y="37386"/>
                    <a:pt x="15324" y="37517"/>
                    <a:pt x="15610" y="37660"/>
                  </a:cubicBezTo>
                  <a:cubicBezTo>
                    <a:pt x="15764" y="37719"/>
                    <a:pt x="15919" y="37791"/>
                    <a:pt x="16086" y="37850"/>
                  </a:cubicBezTo>
                  <a:cubicBezTo>
                    <a:pt x="12931" y="37184"/>
                    <a:pt x="11288" y="34576"/>
                    <a:pt x="11288" y="34576"/>
                  </a:cubicBezTo>
                  <a:cubicBezTo>
                    <a:pt x="11288" y="34576"/>
                    <a:pt x="8799" y="27611"/>
                    <a:pt x="8311" y="22122"/>
                  </a:cubicBezTo>
                  <a:lnTo>
                    <a:pt x="8311" y="22122"/>
                  </a:lnTo>
                  <a:cubicBezTo>
                    <a:pt x="8311" y="22123"/>
                    <a:pt x="8383" y="26599"/>
                    <a:pt x="9037" y="30469"/>
                  </a:cubicBezTo>
                  <a:cubicBezTo>
                    <a:pt x="7763" y="25932"/>
                    <a:pt x="7371" y="21801"/>
                    <a:pt x="7275" y="19598"/>
                  </a:cubicBezTo>
                  <a:cubicBezTo>
                    <a:pt x="8085" y="19324"/>
                    <a:pt x="11061" y="18396"/>
                    <a:pt x="16360" y="18277"/>
                  </a:cubicBezTo>
                  <a:lnTo>
                    <a:pt x="16360" y="20158"/>
                  </a:lnTo>
                  <a:lnTo>
                    <a:pt x="16824" y="20158"/>
                  </a:lnTo>
                  <a:lnTo>
                    <a:pt x="16824" y="18277"/>
                  </a:lnTo>
                  <a:lnTo>
                    <a:pt x="17336" y="18277"/>
                  </a:lnTo>
                  <a:lnTo>
                    <a:pt x="17336" y="20170"/>
                  </a:lnTo>
                  <a:lnTo>
                    <a:pt x="17789" y="20170"/>
                  </a:lnTo>
                  <a:lnTo>
                    <a:pt x="17789" y="18277"/>
                  </a:lnTo>
                  <a:lnTo>
                    <a:pt x="18300" y="18277"/>
                  </a:lnTo>
                  <a:lnTo>
                    <a:pt x="18300" y="20158"/>
                  </a:lnTo>
                  <a:lnTo>
                    <a:pt x="18765" y="20158"/>
                  </a:lnTo>
                  <a:lnTo>
                    <a:pt x="18765" y="18277"/>
                  </a:lnTo>
                  <a:close/>
                  <a:moveTo>
                    <a:pt x="30921" y="17467"/>
                  </a:moveTo>
                  <a:cubicBezTo>
                    <a:pt x="30969" y="17777"/>
                    <a:pt x="30981" y="18098"/>
                    <a:pt x="30981" y="18431"/>
                  </a:cubicBezTo>
                  <a:cubicBezTo>
                    <a:pt x="30981" y="21837"/>
                    <a:pt x="31683" y="24206"/>
                    <a:pt x="31683" y="24206"/>
                  </a:cubicBezTo>
                  <a:lnTo>
                    <a:pt x="31814" y="24206"/>
                  </a:lnTo>
                  <a:cubicBezTo>
                    <a:pt x="31957" y="24206"/>
                    <a:pt x="32112" y="24218"/>
                    <a:pt x="32255" y="24265"/>
                  </a:cubicBezTo>
                  <a:cubicBezTo>
                    <a:pt x="32552" y="24337"/>
                    <a:pt x="32826" y="24504"/>
                    <a:pt x="33064" y="24706"/>
                  </a:cubicBezTo>
                  <a:cubicBezTo>
                    <a:pt x="33243" y="24980"/>
                    <a:pt x="33386" y="25349"/>
                    <a:pt x="33481" y="25825"/>
                  </a:cubicBezTo>
                  <a:cubicBezTo>
                    <a:pt x="33433" y="25766"/>
                    <a:pt x="33421" y="25718"/>
                    <a:pt x="33398" y="25658"/>
                  </a:cubicBezTo>
                  <a:cubicBezTo>
                    <a:pt x="33290" y="25420"/>
                    <a:pt x="33136" y="25266"/>
                    <a:pt x="33005" y="25123"/>
                  </a:cubicBezTo>
                  <a:cubicBezTo>
                    <a:pt x="32874" y="25004"/>
                    <a:pt x="32743" y="24944"/>
                    <a:pt x="32648" y="24920"/>
                  </a:cubicBezTo>
                  <a:lnTo>
                    <a:pt x="32517" y="24873"/>
                  </a:lnTo>
                  <a:lnTo>
                    <a:pt x="32517" y="24873"/>
                  </a:lnTo>
                  <a:cubicBezTo>
                    <a:pt x="32517" y="24873"/>
                    <a:pt x="32564" y="24908"/>
                    <a:pt x="32636" y="24944"/>
                  </a:cubicBezTo>
                  <a:cubicBezTo>
                    <a:pt x="32707" y="25004"/>
                    <a:pt x="32802" y="25099"/>
                    <a:pt x="32898" y="25218"/>
                  </a:cubicBezTo>
                  <a:cubicBezTo>
                    <a:pt x="32993" y="25349"/>
                    <a:pt x="33076" y="25527"/>
                    <a:pt x="33124" y="25754"/>
                  </a:cubicBezTo>
                  <a:cubicBezTo>
                    <a:pt x="33171" y="25980"/>
                    <a:pt x="33195" y="26230"/>
                    <a:pt x="33195" y="26492"/>
                  </a:cubicBezTo>
                  <a:cubicBezTo>
                    <a:pt x="33195" y="26778"/>
                    <a:pt x="33159" y="27075"/>
                    <a:pt x="33112" y="27385"/>
                  </a:cubicBezTo>
                  <a:cubicBezTo>
                    <a:pt x="33052" y="27706"/>
                    <a:pt x="32945" y="28028"/>
                    <a:pt x="32838" y="28349"/>
                  </a:cubicBezTo>
                  <a:cubicBezTo>
                    <a:pt x="32814" y="28433"/>
                    <a:pt x="32778" y="28516"/>
                    <a:pt x="32755" y="28599"/>
                  </a:cubicBezTo>
                  <a:cubicBezTo>
                    <a:pt x="32719" y="28683"/>
                    <a:pt x="32683" y="28778"/>
                    <a:pt x="32648" y="28849"/>
                  </a:cubicBezTo>
                  <a:cubicBezTo>
                    <a:pt x="32576" y="28992"/>
                    <a:pt x="32505" y="29159"/>
                    <a:pt x="32409" y="29314"/>
                  </a:cubicBezTo>
                  <a:cubicBezTo>
                    <a:pt x="32231" y="29623"/>
                    <a:pt x="32028" y="29921"/>
                    <a:pt x="31802" y="30183"/>
                  </a:cubicBezTo>
                  <a:cubicBezTo>
                    <a:pt x="31564" y="30457"/>
                    <a:pt x="31290" y="30683"/>
                    <a:pt x="31028" y="30814"/>
                  </a:cubicBezTo>
                  <a:cubicBezTo>
                    <a:pt x="30897" y="30885"/>
                    <a:pt x="30754" y="30897"/>
                    <a:pt x="30623" y="30909"/>
                  </a:cubicBezTo>
                  <a:lnTo>
                    <a:pt x="30540" y="30909"/>
                  </a:lnTo>
                  <a:cubicBezTo>
                    <a:pt x="30504" y="30909"/>
                    <a:pt x="30481" y="30897"/>
                    <a:pt x="30445" y="30897"/>
                  </a:cubicBezTo>
                  <a:lnTo>
                    <a:pt x="30409" y="30897"/>
                  </a:lnTo>
                  <a:lnTo>
                    <a:pt x="30385" y="30885"/>
                  </a:lnTo>
                  <a:cubicBezTo>
                    <a:pt x="30350" y="30873"/>
                    <a:pt x="30278" y="30850"/>
                    <a:pt x="30266" y="30838"/>
                  </a:cubicBezTo>
                  <a:cubicBezTo>
                    <a:pt x="30207" y="30814"/>
                    <a:pt x="30088" y="30695"/>
                    <a:pt x="29992" y="30600"/>
                  </a:cubicBezTo>
                  <a:cubicBezTo>
                    <a:pt x="29921" y="30480"/>
                    <a:pt x="29850" y="30361"/>
                    <a:pt x="29790" y="30219"/>
                  </a:cubicBezTo>
                  <a:cubicBezTo>
                    <a:pt x="29683" y="29933"/>
                    <a:pt x="29623" y="29647"/>
                    <a:pt x="29600" y="29361"/>
                  </a:cubicBezTo>
                  <a:cubicBezTo>
                    <a:pt x="29576" y="29087"/>
                    <a:pt x="29564" y="28826"/>
                    <a:pt x="29576" y="28587"/>
                  </a:cubicBezTo>
                  <a:cubicBezTo>
                    <a:pt x="29576" y="28468"/>
                    <a:pt x="29600" y="28373"/>
                    <a:pt x="29600" y="28266"/>
                  </a:cubicBezTo>
                  <a:cubicBezTo>
                    <a:pt x="29600" y="28159"/>
                    <a:pt x="29611" y="28075"/>
                    <a:pt x="29623" y="27980"/>
                  </a:cubicBezTo>
                  <a:cubicBezTo>
                    <a:pt x="29635" y="27813"/>
                    <a:pt x="29671" y="27683"/>
                    <a:pt x="29683" y="27599"/>
                  </a:cubicBezTo>
                  <a:cubicBezTo>
                    <a:pt x="29695" y="27504"/>
                    <a:pt x="29695" y="27456"/>
                    <a:pt x="29695" y="27456"/>
                  </a:cubicBezTo>
                  <a:lnTo>
                    <a:pt x="29695" y="27456"/>
                  </a:lnTo>
                  <a:cubicBezTo>
                    <a:pt x="29695" y="27456"/>
                    <a:pt x="29671" y="27504"/>
                    <a:pt x="29635" y="27575"/>
                  </a:cubicBezTo>
                  <a:cubicBezTo>
                    <a:pt x="29600" y="27671"/>
                    <a:pt x="29540" y="27790"/>
                    <a:pt x="29480" y="27956"/>
                  </a:cubicBezTo>
                  <a:cubicBezTo>
                    <a:pt x="29421" y="28111"/>
                    <a:pt x="29338" y="28314"/>
                    <a:pt x="29278" y="28552"/>
                  </a:cubicBezTo>
                  <a:cubicBezTo>
                    <a:pt x="29219" y="28790"/>
                    <a:pt x="29159" y="29064"/>
                    <a:pt x="29147" y="29361"/>
                  </a:cubicBezTo>
                  <a:cubicBezTo>
                    <a:pt x="29135" y="29683"/>
                    <a:pt x="29135" y="30016"/>
                    <a:pt x="29242" y="30373"/>
                  </a:cubicBezTo>
                  <a:cubicBezTo>
                    <a:pt x="29338" y="30731"/>
                    <a:pt x="29492" y="31135"/>
                    <a:pt x="29957" y="31445"/>
                  </a:cubicBezTo>
                  <a:cubicBezTo>
                    <a:pt x="30016" y="31493"/>
                    <a:pt x="30040" y="31493"/>
                    <a:pt x="30088" y="31528"/>
                  </a:cubicBezTo>
                  <a:lnTo>
                    <a:pt x="30147" y="31552"/>
                  </a:lnTo>
                  <a:cubicBezTo>
                    <a:pt x="30157" y="31558"/>
                    <a:pt x="30165" y="31563"/>
                    <a:pt x="30169" y="31566"/>
                  </a:cubicBezTo>
                  <a:lnTo>
                    <a:pt x="30169" y="31566"/>
                  </a:lnTo>
                  <a:cubicBezTo>
                    <a:pt x="30169" y="31565"/>
                    <a:pt x="30169" y="31564"/>
                    <a:pt x="30171" y="31564"/>
                  </a:cubicBezTo>
                  <a:lnTo>
                    <a:pt x="30219" y="31564"/>
                  </a:lnTo>
                  <a:lnTo>
                    <a:pt x="30266" y="31588"/>
                  </a:lnTo>
                  <a:lnTo>
                    <a:pt x="30445" y="31623"/>
                  </a:lnTo>
                  <a:lnTo>
                    <a:pt x="30635" y="31647"/>
                  </a:lnTo>
                  <a:cubicBezTo>
                    <a:pt x="30885" y="31647"/>
                    <a:pt x="31124" y="31600"/>
                    <a:pt x="31338" y="31493"/>
                  </a:cubicBezTo>
                  <a:cubicBezTo>
                    <a:pt x="31635" y="31373"/>
                    <a:pt x="31874" y="31195"/>
                    <a:pt x="32076" y="31004"/>
                  </a:cubicBezTo>
                  <a:lnTo>
                    <a:pt x="32076" y="31004"/>
                  </a:lnTo>
                  <a:cubicBezTo>
                    <a:pt x="31755" y="31481"/>
                    <a:pt x="31409" y="31838"/>
                    <a:pt x="31064" y="32052"/>
                  </a:cubicBezTo>
                  <a:cubicBezTo>
                    <a:pt x="30945" y="32076"/>
                    <a:pt x="30826" y="32088"/>
                    <a:pt x="30695" y="32088"/>
                  </a:cubicBezTo>
                  <a:cubicBezTo>
                    <a:pt x="30552" y="32088"/>
                    <a:pt x="30385" y="32076"/>
                    <a:pt x="30231" y="32028"/>
                  </a:cubicBezTo>
                  <a:cubicBezTo>
                    <a:pt x="30111" y="32004"/>
                    <a:pt x="29992" y="31957"/>
                    <a:pt x="29873" y="31897"/>
                  </a:cubicBezTo>
                  <a:cubicBezTo>
                    <a:pt x="29790" y="31838"/>
                    <a:pt x="29671" y="31766"/>
                    <a:pt x="29552" y="31695"/>
                  </a:cubicBezTo>
                  <a:cubicBezTo>
                    <a:pt x="28659" y="31112"/>
                    <a:pt x="28123" y="28254"/>
                    <a:pt x="29992" y="25587"/>
                  </a:cubicBezTo>
                  <a:lnTo>
                    <a:pt x="29992" y="25587"/>
                  </a:lnTo>
                  <a:cubicBezTo>
                    <a:pt x="29992" y="25587"/>
                    <a:pt x="27956" y="26825"/>
                    <a:pt x="28171" y="30147"/>
                  </a:cubicBezTo>
                  <a:cubicBezTo>
                    <a:pt x="28230" y="31076"/>
                    <a:pt x="28528" y="31671"/>
                    <a:pt x="28921" y="32052"/>
                  </a:cubicBezTo>
                  <a:cubicBezTo>
                    <a:pt x="28802" y="32314"/>
                    <a:pt x="28599" y="32766"/>
                    <a:pt x="28361" y="33302"/>
                  </a:cubicBezTo>
                  <a:cubicBezTo>
                    <a:pt x="28564" y="32719"/>
                    <a:pt x="28683" y="32326"/>
                    <a:pt x="28683" y="32326"/>
                  </a:cubicBezTo>
                  <a:lnTo>
                    <a:pt x="28683" y="32326"/>
                  </a:lnTo>
                  <a:cubicBezTo>
                    <a:pt x="28683" y="32326"/>
                    <a:pt x="27909" y="34136"/>
                    <a:pt x="26980" y="35838"/>
                  </a:cubicBezTo>
                  <a:cubicBezTo>
                    <a:pt x="26278" y="37136"/>
                    <a:pt x="25468" y="38374"/>
                    <a:pt x="25135" y="38898"/>
                  </a:cubicBezTo>
                  <a:lnTo>
                    <a:pt x="24873" y="38743"/>
                  </a:lnTo>
                  <a:cubicBezTo>
                    <a:pt x="25111" y="38196"/>
                    <a:pt x="25730" y="36719"/>
                    <a:pt x="26266" y="35219"/>
                  </a:cubicBezTo>
                  <a:cubicBezTo>
                    <a:pt x="26944" y="33314"/>
                    <a:pt x="27492" y="31374"/>
                    <a:pt x="27492" y="31373"/>
                  </a:cubicBezTo>
                  <a:lnTo>
                    <a:pt x="27492" y="31373"/>
                  </a:lnTo>
                  <a:cubicBezTo>
                    <a:pt x="27492" y="31374"/>
                    <a:pt x="26778" y="33267"/>
                    <a:pt x="25932" y="35088"/>
                  </a:cubicBezTo>
                  <a:cubicBezTo>
                    <a:pt x="25289" y="36493"/>
                    <a:pt x="24575" y="37862"/>
                    <a:pt x="24277" y="38422"/>
                  </a:cubicBezTo>
                  <a:lnTo>
                    <a:pt x="23980" y="38243"/>
                  </a:lnTo>
                  <a:lnTo>
                    <a:pt x="25111" y="35469"/>
                  </a:lnTo>
                  <a:lnTo>
                    <a:pt x="24277" y="36696"/>
                  </a:lnTo>
                  <a:cubicBezTo>
                    <a:pt x="27314" y="30242"/>
                    <a:pt x="28111" y="23384"/>
                    <a:pt x="28314" y="20027"/>
                  </a:cubicBezTo>
                  <a:cubicBezTo>
                    <a:pt x="28385" y="20360"/>
                    <a:pt x="28445" y="20717"/>
                    <a:pt x="28504" y="21098"/>
                  </a:cubicBezTo>
                  <a:cubicBezTo>
                    <a:pt x="28623" y="21896"/>
                    <a:pt x="28683" y="22718"/>
                    <a:pt x="28683" y="23325"/>
                  </a:cubicBezTo>
                  <a:cubicBezTo>
                    <a:pt x="28707" y="23932"/>
                    <a:pt x="28683" y="24349"/>
                    <a:pt x="28683" y="24349"/>
                  </a:cubicBezTo>
                  <a:cubicBezTo>
                    <a:pt x="28683" y="24349"/>
                    <a:pt x="28778" y="23956"/>
                    <a:pt x="28885" y="23337"/>
                  </a:cubicBezTo>
                  <a:cubicBezTo>
                    <a:pt x="28980" y="22730"/>
                    <a:pt x="29076" y="21896"/>
                    <a:pt x="29088" y="21063"/>
                  </a:cubicBezTo>
                  <a:cubicBezTo>
                    <a:pt x="29123" y="20229"/>
                    <a:pt x="29076" y="19384"/>
                    <a:pt x="29016" y="18753"/>
                  </a:cubicBezTo>
                  <a:cubicBezTo>
                    <a:pt x="29004" y="18515"/>
                    <a:pt x="28968" y="18312"/>
                    <a:pt x="28957" y="18146"/>
                  </a:cubicBezTo>
                  <a:cubicBezTo>
                    <a:pt x="29516" y="18122"/>
                    <a:pt x="30028" y="17896"/>
                    <a:pt x="30433" y="17550"/>
                  </a:cubicBezTo>
                  <a:lnTo>
                    <a:pt x="30850" y="21051"/>
                  </a:lnTo>
                  <a:lnTo>
                    <a:pt x="30921" y="17467"/>
                  </a:lnTo>
                  <a:close/>
                  <a:moveTo>
                    <a:pt x="4084" y="16729"/>
                  </a:moveTo>
                  <a:cubicBezTo>
                    <a:pt x="4477" y="17515"/>
                    <a:pt x="5263" y="18086"/>
                    <a:pt x="6204" y="18134"/>
                  </a:cubicBezTo>
                  <a:cubicBezTo>
                    <a:pt x="6192" y="18669"/>
                    <a:pt x="6144" y="20015"/>
                    <a:pt x="6192" y="21360"/>
                  </a:cubicBezTo>
                  <a:cubicBezTo>
                    <a:pt x="6228" y="23099"/>
                    <a:pt x="6442" y="24813"/>
                    <a:pt x="6442" y="24813"/>
                  </a:cubicBezTo>
                  <a:cubicBezTo>
                    <a:pt x="6442" y="24813"/>
                    <a:pt x="6525" y="23087"/>
                    <a:pt x="6763" y="21384"/>
                  </a:cubicBezTo>
                  <a:cubicBezTo>
                    <a:pt x="6799" y="21134"/>
                    <a:pt x="6835" y="20884"/>
                    <a:pt x="6870" y="20634"/>
                  </a:cubicBezTo>
                  <a:cubicBezTo>
                    <a:pt x="7121" y="24099"/>
                    <a:pt x="7954" y="30361"/>
                    <a:pt x="10692" y="36326"/>
                  </a:cubicBezTo>
                  <a:cubicBezTo>
                    <a:pt x="10407" y="35826"/>
                    <a:pt x="10097" y="35243"/>
                    <a:pt x="9811" y="34648"/>
                  </a:cubicBezTo>
                  <a:cubicBezTo>
                    <a:pt x="8918" y="32862"/>
                    <a:pt x="8204" y="31005"/>
                    <a:pt x="8204" y="31004"/>
                  </a:cubicBezTo>
                  <a:lnTo>
                    <a:pt x="8204" y="31004"/>
                  </a:lnTo>
                  <a:cubicBezTo>
                    <a:pt x="8204" y="31005"/>
                    <a:pt x="8764" y="32921"/>
                    <a:pt x="9490" y="34779"/>
                  </a:cubicBezTo>
                  <a:cubicBezTo>
                    <a:pt x="10085" y="36350"/>
                    <a:pt x="10811" y="37850"/>
                    <a:pt x="11038" y="38315"/>
                  </a:cubicBezTo>
                  <a:lnTo>
                    <a:pt x="10454" y="38636"/>
                  </a:lnTo>
                  <a:lnTo>
                    <a:pt x="8645" y="36350"/>
                  </a:lnTo>
                  <a:lnTo>
                    <a:pt x="9871" y="38970"/>
                  </a:lnTo>
                  <a:lnTo>
                    <a:pt x="9180" y="39363"/>
                  </a:lnTo>
                  <a:cubicBezTo>
                    <a:pt x="9180" y="39363"/>
                    <a:pt x="9180" y="39363"/>
                    <a:pt x="9180" y="39363"/>
                  </a:cubicBezTo>
                  <a:cubicBezTo>
                    <a:pt x="9179" y="39363"/>
                    <a:pt x="7887" y="37119"/>
                    <a:pt x="6501" y="33909"/>
                  </a:cubicBezTo>
                  <a:lnTo>
                    <a:pt x="6501" y="33909"/>
                  </a:lnTo>
                  <a:lnTo>
                    <a:pt x="7644" y="35791"/>
                  </a:lnTo>
                  <a:lnTo>
                    <a:pt x="6180" y="32100"/>
                  </a:lnTo>
                  <a:cubicBezTo>
                    <a:pt x="6620" y="31731"/>
                    <a:pt x="6930" y="31123"/>
                    <a:pt x="6990" y="30159"/>
                  </a:cubicBezTo>
                  <a:cubicBezTo>
                    <a:pt x="7204" y="26837"/>
                    <a:pt x="5156" y="25599"/>
                    <a:pt x="5156" y="25599"/>
                  </a:cubicBezTo>
                  <a:lnTo>
                    <a:pt x="5156" y="25599"/>
                  </a:lnTo>
                  <a:cubicBezTo>
                    <a:pt x="7037" y="28278"/>
                    <a:pt x="6501" y="31135"/>
                    <a:pt x="5608" y="31707"/>
                  </a:cubicBezTo>
                  <a:cubicBezTo>
                    <a:pt x="5466" y="31790"/>
                    <a:pt x="5370" y="31850"/>
                    <a:pt x="5275" y="31909"/>
                  </a:cubicBezTo>
                  <a:cubicBezTo>
                    <a:pt x="5156" y="31969"/>
                    <a:pt x="5037" y="32016"/>
                    <a:pt x="4918" y="32040"/>
                  </a:cubicBezTo>
                  <a:cubicBezTo>
                    <a:pt x="4775" y="32088"/>
                    <a:pt x="4620" y="32100"/>
                    <a:pt x="4454" y="32100"/>
                  </a:cubicBezTo>
                  <a:cubicBezTo>
                    <a:pt x="3168" y="32100"/>
                    <a:pt x="1822" y="30754"/>
                    <a:pt x="1322" y="28826"/>
                  </a:cubicBezTo>
                  <a:cubicBezTo>
                    <a:pt x="751" y="26670"/>
                    <a:pt x="1453" y="24635"/>
                    <a:pt x="2882" y="24265"/>
                  </a:cubicBezTo>
                  <a:cubicBezTo>
                    <a:pt x="3037" y="24218"/>
                    <a:pt x="3180" y="24206"/>
                    <a:pt x="3334" y="24206"/>
                  </a:cubicBezTo>
                  <a:lnTo>
                    <a:pt x="3465" y="24206"/>
                  </a:lnTo>
                  <a:cubicBezTo>
                    <a:pt x="3263" y="23039"/>
                    <a:pt x="3168" y="21896"/>
                    <a:pt x="3168" y="20789"/>
                  </a:cubicBezTo>
                  <a:cubicBezTo>
                    <a:pt x="3168" y="19777"/>
                    <a:pt x="3239" y="18848"/>
                    <a:pt x="3394" y="17991"/>
                  </a:cubicBezTo>
                  <a:lnTo>
                    <a:pt x="3394" y="17991"/>
                  </a:lnTo>
                  <a:cubicBezTo>
                    <a:pt x="3370" y="18372"/>
                    <a:pt x="3358" y="18753"/>
                    <a:pt x="3358" y="19146"/>
                  </a:cubicBezTo>
                  <a:cubicBezTo>
                    <a:pt x="3358" y="20051"/>
                    <a:pt x="3430" y="20955"/>
                    <a:pt x="3489" y="21622"/>
                  </a:cubicBezTo>
                  <a:cubicBezTo>
                    <a:pt x="3549" y="22301"/>
                    <a:pt x="3608" y="22741"/>
                    <a:pt x="3608" y="22741"/>
                  </a:cubicBezTo>
                  <a:cubicBezTo>
                    <a:pt x="3608" y="22741"/>
                    <a:pt x="3596" y="22301"/>
                    <a:pt x="3596" y="21610"/>
                  </a:cubicBezTo>
                  <a:cubicBezTo>
                    <a:pt x="3596" y="20944"/>
                    <a:pt x="3632" y="20039"/>
                    <a:pt x="3703" y="19158"/>
                  </a:cubicBezTo>
                  <a:cubicBezTo>
                    <a:pt x="3775" y="18265"/>
                    <a:pt x="3930" y="17384"/>
                    <a:pt x="4084" y="16741"/>
                  </a:cubicBezTo>
                  <a:lnTo>
                    <a:pt x="4084" y="16729"/>
                  </a:lnTo>
                  <a:close/>
                  <a:moveTo>
                    <a:pt x="27361" y="40113"/>
                  </a:moveTo>
                  <a:lnTo>
                    <a:pt x="27361" y="40113"/>
                  </a:lnTo>
                  <a:cubicBezTo>
                    <a:pt x="27302" y="40208"/>
                    <a:pt x="27266" y="40327"/>
                    <a:pt x="27218" y="40422"/>
                  </a:cubicBezTo>
                  <a:cubicBezTo>
                    <a:pt x="26338" y="40719"/>
                    <a:pt x="24651" y="41005"/>
                    <a:pt x="21481" y="41136"/>
                  </a:cubicBezTo>
                  <a:lnTo>
                    <a:pt x="21481" y="41136"/>
                  </a:lnTo>
                  <a:cubicBezTo>
                    <a:pt x="22060" y="41112"/>
                    <a:pt x="22639" y="41053"/>
                    <a:pt x="23170" y="40994"/>
                  </a:cubicBezTo>
                  <a:cubicBezTo>
                    <a:pt x="23718" y="40934"/>
                    <a:pt x="24242" y="40863"/>
                    <a:pt x="24718" y="40779"/>
                  </a:cubicBezTo>
                  <a:cubicBezTo>
                    <a:pt x="24956" y="40744"/>
                    <a:pt x="25170" y="40708"/>
                    <a:pt x="25397" y="40660"/>
                  </a:cubicBezTo>
                  <a:cubicBezTo>
                    <a:pt x="25611" y="40625"/>
                    <a:pt x="25813" y="40577"/>
                    <a:pt x="26016" y="40529"/>
                  </a:cubicBezTo>
                  <a:cubicBezTo>
                    <a:pt x="26397" y="40446"/>
                    <a:pt x="26730" y="40339"/>
                    <a:pt x="26992" y="40244"/>
                  </a:cubicBezTo>
                  <a:cubicBezTo>
                    <a:pt x="27147" y="40208"/>
                    <a:pt x="27266" y="40160"/>
                    <a:pt x="27361" y="40113"/>
                  </a:cubicBezTo>
                  <a:close/>
                  <a:moveTo>
                    <a:pt x="7442" y="37493"/>
                  </a:moveTo>
                  <a:cubicBezTo>
                    <a:pt x="8109" y="38839"/>
                    <a:pt x="8585" y="39672"/>
                    <a:pt x="8633" y="39732"/>
                  </a:cubicBezTo>
                  <a:cubicBezTo>
                    <a:pt x="8764" y="39946"/>
                    <a:pt x="8990" y="40065"/>
                    <a:pt x="9240" y="40065"/>
                  </a:cubicBezTo>
                  <a:cubicBezTo>
                    <a:pt x="9359" y="40065"/>
                    <a:pt x="9478" y="40041"/>
                    <a:pt x="9585" y="39982"/>
                  </a:cubicBezTo>
                  <a:lnTo>
                    <a:pt x="9597" y="39982"/>
                  </a:lnTo>
                  <a:cubicBezTo>
                    <a:pt x="10442" y="39970"/>
                    <a:pt x="10895" y="39922"/>
                    <a:pt x="11454" y="39708"/>
                  </a:cubicBezTo>
                  <a:cubicBezTo>
                    <a:pt x="12121" y="39458"/>
                    <a:pt x="13109" y="38505"/>
                    <a:pt x="13288" y="38160"/>
                  </a:cubicBezTo>
                  <a:cubicBezTo>
                    <a:pt x="14407" y="38815"/>
                    <a:pt x="16265" y="39279"/>
                    <a:pt x="17586" y="39279"/>
                  </a:cubicBezTo>
                  <a:cubicBezTo>
                    <a:pt x="18991" y="39279"/>
                    <a:pt x="22039" y="38446"/>
                    <a:pt x="22861" y="38220"/>
                  </a:cubicBezTo>
                  <a:cubicBezTo>
                    <a:pt x="22908" y="38374"/>
                    <a:pt x="23015" y="38505"/>
                    <a:pt x="23170" y="38601"/>
                  </a:cubicBezTo>
                  <a:lnTo>
                    <a:pt x="25611" y="39994"/>
                  </a:lnTo>
                  <a:cubicBezTo>
                    <a:pt x="25718" y="40053"/>
                    <a:pt x="25837" y="40089"/>
                    <a:pt x="25956" y="40089"/>
                  </a:cubicBezTo>
                  <a:cubicBezTo>
                    <a:pt x="26040" y="40089"/>
                    <a:pt x="26111" y="40065"/>
                    <a:pt x="26206" y="40041"/>
                  </a:cubicBezTo>
                  <a:cubicBezTo>
                    <a:pt x="26778" y="40029"/>
                    <a:pt x="27052" y="39946"/>
                    <a:pt x="27349" y="39529"/>
                  </a:cubicBezTo>
                  <a:cubicBezTo>
                    <a:pt x="27385" y="39470"/>
                    <a:pt x="27421" y="39410"/>
                    <a:pt x="27468" y="39351"/>
                  </a:cubicBezTo>
                  <a:lnTo>
                    <a:pt x="27468" y="39351"/>
                  </a:lnTo>
                  <a:cubicBezTo>
                    <a:pt x="27444" y="39517"/>
                    <a:pt x="27421" y="39755"/>
                    <a:pt x="27361" y="40005"/>
                  </a:cubicBezTo>
                  <a:cubicBezTo>
                    <a:pt x="27242" y="40041"/>
                    <a:pt x="27099" y="40065"/>
                    <a:pt x="26933" y="40101"/>
                  </a:cubicBezTo>
                  <a:cubicBezTo>
                    <a:pt x="26671" y="40160"/>
                    <a:pt x="26325" y="40208"/>
                    <a:pt x="25932" y="40244"/>
                  </a:cubicBezTo>
                  <a:cubicBezTo>
                    <a:pt x="25551" y="40291"/>
                    <a:pt x="25123" y="40339"/>
                    <a:pt x="24647" y="40363"/>
                  </a:cubicBezTo>
                  <a:cubicBezTo>
                    <a:pt x="24170" y="40398"/>
                    <a:pt x="23646" y="40422"/>
                    <a:pt x="23111" y="40458"/>
                  </a:cubicBezTo>
                  <a:cubicBezTo>
                    <a:pt x="22837" y="40470"/>
                    <a:pt x="22563" y="40482"/>
                    <a:pt x="22277" y="40482"/>
                  </a:cubicBezTo>
                  <a:cubicBezTo>
                    <a:pt x="21991" y="40482"/>
                    <a:pt x="21694" y="40517"/>
                    <a:pt x="21396" y="40517"/>
                  </a:cubicBezTo>
                  <a:cubicBezTo>
                    <a:pt x="21098" y="40517"/>
                    <a:pt x="20801" y="40529"/>
                    <a:pt x="20491" y="40529"/>
                  </a:cubicBezTo>
                  <a:cubicBezTo>
                    <a:pt x="20182" y="40529"/>
                    <a:pt x="19884" y="40529"/>
                    <a:pt x="19563" y="40541"/>
                  </a:cubicBezTo>
                  <a:cubicBezTo>
                    <a:pt x="19253" y="40553"/>
                    <a:pt x="18937" y="40553"/>
                    <a:pt x="18619" y="40553"/>
                  </a:cubicBezTo>
                  <a:cubicBezTo>
                    <a:pt x="18300" y="40553"/>
                    <a:pt x="17979" y="40553"/>
                    <a:pt x="17658" y="40565"/>
                  </a:cubicBezTo>
                  <a:lnTo>
                    <a:pt x="15753" y="40565"/>
                  </a:lnTo>
                  <a:cubicBezTo>
                    <a:pt x="15133" y="40541"/>
                    <a:pt x="14502" y="40565"/>
                    <a:pt x="13907" y="40529"/>
                  </a:cubicBezTo>
                  <a:cubicBezTo>
                    <a:pt x="13312" y="40517"/>
                    <a:pt x="12740" y="40506"/>
                    <a:pt x="12204" y="40470"/>
                  </a:cubicBezTo>
                  <a:cubicBezTo>
                    <a:pt x="11645" y="40446"/>
                    <a:pt x="11145" y="40410"/>
                    <a:pt x="10669" y="40386"/>
                  </a:cubicBezTo>
                  <a:cubicBezTo>
                    <a:pt x="10192" y="40339"/>
                    <a:pt x="9764" y="40303"/>
                    <a:pt x="9371" y="40267"/>
                  </a:cubicBezTo>
                  <a:cubicBezTo>
                    <a:pt x="8990" y="40220"/>
                    <a:pt x="8656" y="40160"/>
                    <a:pt x="8371" y="40113"/>
                  </a:cubicBezTo>
                  <a:cubicBezTo>
                    <a:pt x="8109" y="40053"/>
                    <a:pt x="7883" y="40005"/>
                    <a:pt x="7752" y="39970"/>
                  </a:cubicBezTo>
                  <a:cubicBezTo>
                    <a:pt x="7597" y="39922"/>
                    <a:pt x="7538" y="39875"/>
                    <a:pt x="7537" y="39874"/>
                  </a:cubicBezTo>
                  <a:lnTo>
                    <a:pt x="7537" y="39874"/>
                  </a:lnTo>
                  <a:cubicBezTo>
                    <a:pt x="7538" y="39875"/>
                    <a:pt x="7597" y="39922"/>
                    <a:pt x="7740" y="39994"/>
                  </a:cubicBezTo>
                  <a:cubicBezTo>
                    <a:pt x="7871" y="40065"/>
                    <a:pt x="8073" y="40160"/>
                    <a:pt x="8347" y="40244"/>
                  </a:cubicBezTo>
                  <a:cubicBezTo>
                    <a:pt x="8609" y="40339"/>
                    <a:pt x="8942" y="40446"/>
                    <a:pt x="9323" y="40529"/>
                  </a:cubicBezTo>
                  <a:cubicBezTo>
                    <a:pt x="9526" y="40577"/>
                    <a:pt x="9728" y="40625"/>
                    <a:pt x="9942" y="40660"/>
                  </a:cubicBezTo>
                  <a:cubicBezTo>
                    <a:pt x="10157" y="40708"/>
                    <a:pt x="10383" y="40744"/>
                    <a:pt x="10621" y="40779"/>
                  </a:cubicBezTo>
                  <a:cubicBezTo>
                    <a:pt x="10859" y="40815"/>
                    <a:pt x="11109" y="40863"/>
                    <a:pt x="11371" y="40898"/>
                  </a:cubicBezTo>
                  <a:cubicBezTo>
                    <a:pt x="11621" y="40934"/>
                    <a:pt x="11883" y="40958"/>
                    <a:pt x="12169" y="40994"/>
                  </a:cubicBezTo>
                  <a:cubicBezTo>
                    <a:pt x="12716" y="41053"/>
                    <a:pt x="13288" y="41113"/>
                    <a:pt x="13895" y="41137"/>
                  </a:cubicBezTo>
                  <a:cubicBezTo>
                    <a:pt x="7537" y="40898"/>
                    <a:pt x="6978" y="40029"/>
                    <a:pt x="6978" y="39732"/>
                  </a:cubicBezTo>
                  <a:cubicBezTo>
                    <a:pt x="6978" y="38898"/>
                    <a:pt x="7228" y="38041"/>
                    <a:pt x="7442" y="37493"/>
                  </a:cubicBezTo>
                  <a:close/>
                  <a:moveTo>
                    <a:pt x="17574" y="1"/>
                  </a:moveTo>
                  <a:cubicBezTo>
                    <a:pt x="11621" y="1"/>
                    <a:pt x="10145" y="536"/>
                    <a:pt x="9621" y="1477"/>
                  </a:cubicBezTo>
                  <a:cubicBezTo>
                    <a:pt x="9168" y="2287"/>
                    <a:pt x="9704" y="3156"/>
                    <a:pt x="9895" y="3501"/>
                  </a:cubicBezTo>
                  <a:cubicBezTo>
                    <a:pt x="11264" y="5775"/>
                    <a:pt x="11276" y="7228"/>
                    <a:pt x="9954" y="8216"/>
                  </a:cubicBezTo>
                  <a:cubicBezTo>
                    <a:pt x="9716" y="8394"/>
                    <a:pt x="9430" y="8597"/>
                    <a:pt x="9109" y="8811"/>
                  </a:cubicBezTo>
                  <a:cubicBezTo>
                    <a:pt x="6632" y="10478"/>
                    <a:pt x="2477" y="13276"/>
                    <a:pt x="2477" y="20801"/>
                  </a:cubicBezTo>
                  <a:cubicBezTo>
                    <a:pt x="2477" y="21670"/>
                    <a:pt x="2560" y="22610"/>
                    <a:pt x="2691" y="23599"/>
                  </a:cubicBezTo>
                  <a:cubicBezTo>
                    <a:pt x="894" y="24099"/>
                    <a:pt x="1" y="26456"/>
                    <a:pt x="667" y="28992"/>
                  </a:cubicBezTo>
                  <a:cubicBezTo>
                    <a:pt x="1251" y="31195"/>
                    <a:pt x="2834" y="32790"/>
                    <a:pt x="4477" y="32790"/>
                  </a:cubicBezTo>
                  <a:cubicBezTo>
                    <a:pt x="4680" y="32790"/>
                    <a:pt x="4906" y="32766"/>
                    <a:pt x="5120" y="32719"/>
                  </a:cubicBezTo>
                  <a:cubicBezTo>
                    <a:pt x="5156" y="32695"/>
                    <a:pt x="5216" y="32683"/>
                    <a:pt x="5263" y="32671"/>
                  </a:cubicBezTo>
                  <a:cubicBezTo>
                    <a:pt x="5870" y="34171"/>
                    <a:pt x="6489" y="35541"/>
                    <a:pt x="7025" y="36648"/>
                  </a:cubicBezTo>
                  <a:cubicBezTo>
                    <a:pt x="6823" y="37077"/>
                    <a:pt x="6275" y="38374"/>
                    <a:pt x="6275" y="39708"/>
                  </a:cubicBezTo>
                  <a:cubicBezTo>
                    <a:pt x="6275" y="40720"/>
                    <a:pt x="7561" y="41887"/>
                    <a:pt x="17574" y="41887"/>
                  </a:cubicBezTo>
                  <a:cubicBezTo>
                    <a:pt x="27587" y="41887"/>
                    <a:pt x="28873" y="40720"/>
                    <a:pt x="28873" y="39708"/>
                  </a:cubicBezTo>
                  <a:cubicBezTo>
                    <a:pt x="28873" y="38362"/>
                    <a:pt x="28314" y="37065"/>
                    <a:pt x="28123" y="36648"/>
                  </a:cubicBezTo>
                  <a:cubicBezTo>
                    <a:pt x="28659" y="35529"/>
                    <a:pt x="29290" y="34171"/>
                    <a:pt x="29885" y="32671"/>
                  </a:cubicBezTo>
                  <a:cubicBezTo>
                    <a:pt x="29921" y="32683"/>
                    <a:pt x="29981" y="32695"/>
                    <a:pt x="30028" y="32719"/>
                  </a:cubicBezTo>
                  <a:cubicBezTo>
                    <a:pt x="30242" y="32778"/>
                    <a:pt x="30445" y="32790"/>
                    <a:pt x="30671" y="32790"/>
                  </a:cubicBezTo>
                  <a:cubicBezTo>
                    <a:pt x="32302" y="32790"/>
                    <a:pt x="33910" y="31195"/>
                    <a:pt x="34481" y="28992"/>
                  </a:cubicBezTo>
                  <a:cubicBezTo>
                    <a:pt x="35148" y="26468"/>
                    <a:pt x="34255" y="24099"/>
                    <a:pt x="32457" y="23599"/>
                  </a:cubicBezTo>
                  <a:cubicBezTo>
                    <a:pt x="32588" y="22610"/>
                    <a:pt x="32659" y="21670"/>
                    <a:pt x="32659" y="20801"/>
                  </a:cubicBezTo>
                  <a:cubicBezTo>
                    <a:pt x="32659" y="13276"/>
                    <a:pt x="28516" y="10478"/>
                    <a:pt x="26040" y="8811"/>
                  </a:cubicBezTo>
                  <a:cubicBezTo>
                    <a:pt x="25718" y="8597"/>
                    <a:pt x="25432" y="8394"/>
                    <a:pt x="25194" y="8216"/>
                  </a:cubicBezTo>
                  <a:cubicBezTo>
                    <a:pt x="23873" y="7240"/>
                    <a:pt x="23896" y="5775"/>
                    <a:pt x="25254" y="3501"/>
                  </a:cubicBezTo>
                  <a:cubicBezTo>
                    <a:pt x="25444" y="3168"/>
                    <a:pt x="25980" y="2275"/>
                    <a:pt x="25516" y="1477"/>
                  </a:cubicBezTo>
                  <a:cubicBezTo>
                    <a:pt x="24980" y="536"/>
                    <a:pt x="23527" y="1"/>
                    <a:pt x="17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7"/>
            <p:cNvSpPr/>
            <p:nvPr/>
          </p:nvSpPr>
          <p:spPr>
            <a:xfrm>
              <a:off x="1038225" y="1661975"/>
              <a:ext cx="140800" cy="62100"/>
            </a:xfrm>
            <a:custGeom>
              <a:avLst/>
              <a:gdLst/>
              <a:ahLst/>
              <a:cxnLst/>
              <a:rect l="l" t="t" r="r" b="b"/>
              <a:pathLst>
                <a:path w="5632" h="2484" extrusionOk="0">
                  <a:moveTo>
                    <a:pt x="810" y="785"/>
                  </a:moveTo>
                  <a:lnTo>
                    <a:pt x="810" y="785"/>
                  </a:lnTo>
                  <a:cubicBezTo>
                    <a:pt x="810" y="785"/>
                    <a:pt x="857" y="845"/>
                    <a:pt x="917" y="952"/>
                  </a:cubicBezTo>
                  <a:cubicBezTo>
                    <a:pt x="988" y="1047"/>
                    <a:pt x="1095" y="1190"/>
                    <a:pt x="1238" y="1333"/>
                  </a:cubicBezTo>
                  <a:cubicBezTo>
                    <a:pt x="1322" y="1404"/>
                    <a:pt x="1393" y="1487"/>
                    <a:pt x="1476" y="1559"/>
                  </a:cubicBezTo>
                  <a:cubicBezTo>
                    <a:pt x="1572" y="1630"/>
                    <a:pt x="1679" y="1702"/>
                    <a:pt x="1774" y="1749"/>
                  </a:cubicBezTo>
                  <a:lnTo>
                    <a:pt x="1869" y="1797"/>
                  </a:lnTo>
                  <a:lnTo>
                    <a:pt x="1941" y="1809"/>
                  </a:lnTo>
                  <a:cubicBezTo>
                    <a:pt x="1988" y="1821"/>
                    <a:pt x="2060" y="1821"/>
                    <a:pt x="2119" y="1845"/>
                  </a:cubicBezTo>
                  <a:cubicBezTo>
                    <a:pt x="2250" y="1857"/>
                    <a:pt x="2393" y="1857"/>
                    <a:pt x="2524" y="1857"/>
                  </a:cubicBezTo>
                  <a:cubicBezTo>
                    <a:pt x="2786" y="1857"/>
                    <a:pt x="3072" y="1845"/>
                    <a:pt x="3322" y="1821"/>
                  </a:cubicBezTo>
                  <a:cubicBezTo>
                    <a:pt x="3584" y="1809"/>
                    <a:pt x="3834" y="1797"/>
                    <a:pt x="4036" y="1797"/>
                  </a:cubicBezTo>
                  <a:cubicBezTo>
                    <a:pt x="4099" y="1794"/>
                    <a:pt x="4159" y="1792"/>
                    <a:pt x="4215" y="1792"/>
                  </a:cubicBezTo>
                  <a:cubicBezTo>
                    <a:pt x="4350" y="1792"/>
                    <a:pt x="4464" y="1800"/>
                    <a:pt x="4548" y="1809"/>
                  </a:cubicBezTo>
                  <a:cubicBezTo>
                    <a:pt x="4667" y="1821"/>
                    <a:pt x="4739" y="1821"/>
                    <a:pt x="4739" y="1821"/>
                  </a:cubicBezTo>
                  <a:cubicBezTo>
                    <a:pt x="4739" y="1821"/>
                    <a:pt x="4667" y="1845"/>
                    <a:pt x="4548" y="1857"/>
                  </a:cubicBezTo>
                  <a:cubicBezTo>
                    <a:pt x="4429" y="1868"/>
                    <a:pt x="4251" y="1904"/>
                    <a:pt x="4060" y="1928"/>
                  </a:cubicBezTo>
                  <a:cubicBezTo>
                    <a:pt x="3643" y="1987"/>
                    <a:pt x="3108" y="2095"/>
                    <a:pt x="2524" y="2095"/>
                  </a:cubicBezTo>
                  <a:cubicBezTo>
                    <a:pt x="2369" y="2095"/>
                    <a:pt x="2238" y="2083"/>
                    <a:pt x="2096" y="2071"/>
                  </a:cubicBezTo>
                  <a:cubicBezTo>
                    <a:pt x="2012" y="2047"/>
                    <a:pt x="1953" y="2047"/>
                    <a:pt x="1869" y="2023"/>
                  </a:cubicBezTo>
                  <a:lnTo>
                    <a:pt x="1762" y="1976"/>
                  </a:lnTo>
                  <a:lnTo>
                    <a:pt x="1679" y="1928"/>
                  </a:lnTo>
                  <a:cubicBezTo>
                    <a:pt x="1536" y="1857"/>
                    <a:pt x="1453" y="1761"/>
                    <a:pt x="1369" y="1678"/>
                  </a:cubicBezTo>
                  <a:cubicBezTo>
                    <a:pt x="1274" y="1595"/>
                    <a:pt x="1203" y="1499"/>
                    <a:pt x="1143" y="1404"/>
                  </a:cubicBezTo>
                  <a:cubicBezTo>
                    <a:pt x="1012" y="1225"/>
                    <a:pt x="929" y="1083"/>
                    <a:pt x="893" y="964"/>
                  </a:cubicBezTo>
                  <a:cubicBezTo>
                    <a:pt x="845" y="845"/>
                    <a:pt x="810" y="785"/>
                    <a:pt x="810" y="785"/>
                  </a:cubicBezTo>
                  <a:close/>
                  <a:moveTo>
                    <a:pt x="2293" y="0"/>
                  </a:moveTo>
                  <a:cubicBezTo>
                    <a:pt x="967" y="0"/>
                    <a:pt x="0" y="785"/>
                    <a:pt x="0" y="785"/>
                  </a:cubicBezTo>
                  <a:cubicBezTo>
                    <a:pt x="0" y="785"/>
                    <a:pt x="429" y="1737"/>
                    <a:pt x="1262" y="2261"/>
                  </a:cubicBezTo>
                  <a:cubicBezTo>
                    <a:pt x="1531" y="2428"/>
                    <a:pt x="1949" y="2484"/>
                    <a:pt x="2433" y="2484"/>
                  </a:cubicBezTo>
                  <a:cubicBezTo>
                    <a:pt x="3406" y="2484"/>
                    <a:pt x="4645" y="2258"/>
                    <a:pt x="5478" y="2258"/>
                  </a:cubicBezTo>
                  <a:cubicBezTo>
                    <a:pt x="5531" y="2258"/>
                    <a:pt x="5582" y="2259"/>
                    <a:pt x="5632" y="2261"/>
                  </a:cubicBezTo>
                  <a:cubicBezTo>
                    <a:pt x="5632" y="2261"/>
                    <a:pt x="5536" y="1083"/>
                    <a:pt x="3584" y="261"/>
                  </a:cubicBezTo>
                  <a:cubicBezTo>
                    <a:pt x="3132" y="73"/>
                    <a:pt x="2696" y="0"/>
                    <a:pt x="2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7"/>
            <p:cNvSpPr/>
            <p:nvPr/>
          </p:nvSpPr>
          <p:spPr>
            <a:xfrm>
              <a:off x="1257300" y="1661975"/>
              <a:ext cx="140500" cy="62100"/>
            </a:xfrm>
            <a:custGeom>
              <a:avLst/>
              <a:gdLst/>
              <a:ahLst/>
              <a:cxnLst/>
              <a:rect l="l" t="t" r="r" b="b"/>
              <a:pathLst>
                <a:path w="5620" h="2484" extrusionOk="0">
                  <a:moveTo>
                    <a:pt x="4834" y="797"/>
                  </a:moveTo>
                  <a:cubicBezTo>
                    <a:pt x="4834" y="797"/>
                    <a:pt x="4822" y="880"/>
                    <a:pt x="4763" y="975"/>
                  </a:cubicBezTo>
                  <a:cubicBezTo>
                    <a:pt x="4703" y="1083"/>
                    <a:pt x="4632" y="1249"/>
                    <a:pt x="4512" y="1428"/>
                  </a:cubicBezTo>
                  <a:cubicBezTo>
                    <a:pt x="4453" y="1511"/>
                    <a:pt x="4370" y="1606"/>
                    <a:pt x="4286" y="1690"/>
                  </a:cubicBezTo>
                  <a:cubicBezTo>
                    <a:pt x="4191" y="1785"/>
                    <a:pt x="4108" y="1857"/>
                    <a:pt x="3977" y="1952"/>
                  </a:cubicBezTo>
                  <a:lnTo>
                    <a:pt x="3881" y="1987"/>
                  </a:lnTo>
                  <a:lnTo>
                    <a:pt x="3774" y="2035"/>
                  </a:lnTo>
                  <a:cubicBezTo>
                    <a:pt x="3703" y="2071"/>
                    <a:pt x="3631" y="2071"/>
                    <a:pt x="3560" y="2083"/>
                  </a:cubicBezTo>
                  <a:cubicBezTo>
                    <a:pt x="3405" y="2095"/>
                    <a:pt x="3274" y="2107"/>
                    <a:pt x="3119" y="2107"/>
                  </a:cubicBezTo>
                  <a:cubicBezTo>
                    <a:pt x="2560" y="2107"/>
                    <a:pt x="2012" y="2011"/>
                    <a:pt x="1595" y="1952"/>
                  </a:cubicBezTo>
                  <a:cubicBezTo>
                    <a:pt x="1381" y="1916"/>
                    <a:pt x="1214" y="1892"/>
                    <a:pt x="1095" y="1868"/>
                  </a:cubicBezTo>
                  <a:cubicBezTo>
                    <a:pt x="976" y="1857"/>
                    <a:pt x="905" y="1845"/>
                    <a:pt x="905" y="1845"/>
                  </a:cubicBezTo>
                  <a:cubicBezTo>
                    <a:pt x="905" y="1845"/>
                    <a:pt x="976" y="1833"/>
                    <a:pt x="1095" y="1833"/>
                  </a:cubicBezTo>
                  <a:cubicBezTo>
                    <a:pt x="1214" y="1833"/>
                    <a:pt x="1393" y="1809"/>
                    <a:pt x="1607" y="1809"/>
                  </a:cubicBezTo>
                  <a:cubicBezTo>
                    <a:pt x="1810" y="1809"/>
                    <a:pt x="2048" y="1833"/>
                    <a:pt x="2322" y="1845"/>
                  </a:cubicBezTo>
                  <a:cubicBezTo>
                    <a:pt x="2572" y="1857"/>
                    <a:pt x="2858" y="1868"/>
                    <a:pt x="3119" y="1868"/>
                  </a:cubicBezTo>
                  <a:cubicBezTo>
                    <a:pt x="3250" y="1868"/>
                    <a:pt x="3393" y="1868"/>
                    <a:pt x="3524" y="1857"/>
                  </a:cubicBezTo>
                  <a:cubicBezTo>
                    <a:pt x="3572" y="1845"/>
                    <a:pt x="3643" y="1845"/>
                    <a:pt x="3703" y="1833"/>
                  </a:cubicBezTo>
                  <a:lnTo>
                    <a:pt x="3774" y="1809"/>
                  </a:lnTo>
                  <a:lnTo>
                    <a:pt x="3870" y="1773"/>
                  </a:lnTo>
                  <a:cubicBezTo>
                    <a:pt x="3953" y="1726"/>
                    <a:pt x="4072" y="1654"/>
                    <a:pt x="4167" y="1571"/>
                  </a:cubicBezTo>
                  <a:cubicBezTo>
                    <a:pt x="4251" y="1499"/>
                    <a:pt x="4334" y="1428"/>
                    <a:pt x="4405" y="1356"/>
                  </a:cubicBezTo>
                  <a:cubicBezTo>
                    <a:pt x="4548" y="1202"/>
                    <a:pt x="4655" y="1071"/>
                    <a:pt x="4727" y="964"/>
                  </a:cubicBezTo>
                  <a:cubicBezTo>
                    <a:pt x="4810" y="856"/>
                    <a:pt x="4834" y="797"/>
                    <a:pt x="4834" y="797"/>
                  </a:cubicBezTo>
                  <a:close/>
                  <a:moveTo>
                    <a:pt x="3337" y="0"/>
                  </a:moveTo>
                  <a:cubicBezTo>
                    <a:pt x="2935" y="0"/>
                    <a:pt x="2500" y="73"/>
                    <a:pt x="2048" y="261"/>
                  </a:cubicBezTo>
                  <a:cubicBezTo>
                    <a:pt x="119" y="1083"/>
                    <a:pt x="0" y="2261"/>
                    <a:pt x="0" y="2261"/>
                  </a:cubicBezTo>
                  <a:cubicBezTo>
                    <a:pt x="50" y="2259"/>
                    <a:pt x="101" y="2258"/>
                    <a:pt x="154" y="2258"/>
                  </a:cubicBezTo>
                  <a:cubicBezTo>
                    <a:pt x="986" y="2258"/>
                    <a:pt x="2226" y="2484"/>
                    <a:pt x="3195" y="2484"/>
                  </a:cubicBezTo>
                  <a:cubicBezTo>
                    <a:pt x="3677" y="2484"/>
                    <a:pt x="4092" y="2428"/>
                    <a:pt x="4358" y="2261"/>
                  </a:cubicBezTo>
                  <a:cubicBezTo>
                    <a:pt x="5191" y="1737"/>
                    <a:pt x="5620" y="785"/>
                    <a:pt x="5620" y="785"/>
                  </a:cubicBezTo>
                  <a:cubicBezTo>
                    <a:pt x="5620" y="785"/>
                    <a:pt x="4660" y="0"/>
                    <a:pt x="3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7"/>
            <p:cNvSpPr/>
            <p:nvPr/>
          </p:nvSpPr>
          <p:spPr>
            <a:xfrm>
              <a:off x="1160850" y="1709100"/>
              <a:ext cx="111650" cy="157350"/>
            </a:xfrm>
            <a:custGeom>
              <a:avLst/>
              <a:gdLst/>
              <a:ahLst/>
              <a:cxnLst/>
              <a:rect l="l" t="t" r="r" b="b"/>
              <a:pathLst>
                <a:path w="4466" h="6294" extrusionOk="0">
                  <a:moveTo>
                    <a:pt x="2816" y="1"/>
                  </a:moveTo>
                  <a:cubicBezTo>
                    <a:pt x="2747" y="1"/>
                    <a:pt x="2724" y="1002"/>
                    <a:pt x="2798" y="1448"/>
                  </a:cubicBezTo>
                  <a:cubicBezTo>
                    <a:pt x="2894" y="1996"/>
                    <a:pt x="3620" y="4174"/>
                    <a:pt x="3727" y="4972"/>
                  </a:cubicBezTo>
                  <a:lnTo>
                    <a:pt x="3668" y="4972"/>
                  </a:lnTo>
                  <a:cubicBezTo>
                    <a:pt x="2739" y="4972"/>
                    <a:pt x="2786" y="6091"/>
                    <a:pt x="2298" y="6091"/>
                  </a:cubicBezTo>
                  <a:cubicBezTo>
                    <a:pt x="1798" y="6091"/>
                    <a:pt x="1858" y="4972"/>
                    <a:pt x="929" y="4972"/>
                  </a:cubicBezTo>
                  <a:cubicBezTo>
                    <a:pt x="0" y="4972"/>
                    <a:pt x="48" y="5996"/>
                    <a:pt x="417" y="5996"/>
                  </a:cubicBezTo>
                  <a:cubicBezTo>
                    <a:pt x="786" y="5996"/>
                    <a:pt x="1882" y="6294"/>
                    <a:pt x="2298" y="6294"/>
                  </a:cubicBezTo>
                  <a:cubicBezTo>
                    <a:pt x="2715" y="6294"/>
                    <a:pt x="3787" y="5996"/>
                    <a:pt x="4168" y="5996"/>
                  </a:cubicBezTo>
                  <a:cubicBezTo>
                    <a:pt x="4358" y="5996"/>
                    <a:pt x="4465" y="5746"/>
                    <a:pt x="4406" y="5496"/>
                  </a:cubicBezTo>
                  <a:cubicBezTo>
                    <a:pt x="4394" y="5436"/>
                    <a:pt x="4382" y="5389"/>
                    <a:pt x="4346" y="5329"/>
                  </a:cubicBezTo>
                  <a:cubicBezTo>
                    <a:pt x="4346" y="5329"/>
                    <a:pt x="3084" y="2424"/>
                    <a:pt x="2929" y="722"/>
                  </a:cubicBezTo>
                  <a:cubicBezTo>
                    <a:pt x="2886" y="196"/>
                    <a:pt x="2846" y="1"/>
                    <a:pt x="2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7"/>
            <p:cNvSpPr/>
            <p:nvPr/>
          </p:nvSpPr>
          <p:spPr>
            <a:xfrm>
              <a:off x="1135250" y="1915250"/>
              <a:ext cx="165825" cy="37525"/>
            </a:xfrm>
            <a:custGeom>
              <a:avLst/>
              <a:gdLst/>
              <a:ahLst/>
              <a:cxnLst/>
              <a:rect l="l" t="t" r="r" b="b"/>
              <a:pathLst>
                <a:path w="6633" h="1501" extrusionOk="0">
                  <a:moveTo>
                    <a:pt x="3310" y="0"/>
                  </a:moveTo>
                  <a:cubicBezTo>
                    <a:pt x="834" y="0"/>
                    <a:pt x="0" y="572"/>
                    <a:pt x="0" y="572"/>
                  </a:cubicBezTo>
                  <a:cubicBezTo>
                    <a:pt x="1953" y="965"/>
                    <a:pt x="3310" y="1501"/>
                    <a:pt x="3310" y="1501"/>
                  </a:cubicBezTo>
                  <a:cubicBezTo>
                    <a:pt x="3310" y="1501"/>
                    <a:pt x="4703" y="965"/>
                    <a:pt x="6632" y="572"/>
                  </a:cubicBezTo>
                  <a:cubicBezTo>
                    <a:pt x="6632" y="572"/>
                    <a:pt x="5787" y="0"/>
                    <a:pt x="3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7"/>
            <p:cNvSpPr/>
            <p:nvPr/>
          </p:nvSpPr>
          <p:spPr>
            <a:xfrm>
              <a:off x="1148050" y="1401800"/>
              <a:ext cx="140225" cy="139925"/>
            </a:xfrm>
            <a:custGeom>
              <a:avLst/>
              <a:gdLst/>
              <a:ahLst/>
              <a:cxnLst/>
              <a:rect l="l" t="t" r="r" b="b"/>
              <a:pathLst>
                <a:path w="5609" h="5597" extrusionOk="0">
                  <a:moveTo>
                    <a:pt x="2798" y="0"/>
                  </a:moveTo>
                  <a:cubicBezTo>
                    <a:pt x="1251" y="0"/>
                    <a:pt x="0" y="1250"/>
                    <a:pt x="0" y="2798"/>
                  </a:cubicBezTo>
                  <a:cubicBezTo>
                    <a:pt x="0" y="4346"/>
                    <a:pt x="1251" y="5596"/>
                    <a:pt x="2798" y="5596"/>
                  </a:cubicBezTo>
                  <a:cubicBezTo>
                    <a:pt x="4346" y="5596"/>
                    <a:pt x="5608" y="4346"/>
                    <a:pt x="5608" y="2798"/>
                  </a:cubicBezTo>
                  <a:cubicBezTo>
                    <a:pt x="5608" y="1250"/>
                    <a:pt x="4358" y="0"/>
                    <a:pt x="2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7"/>
            <p:cNvSpPr/>
            <p:nvPr/>
          </p:nvSpPr>
          <p:spPr>
            <a:xfrm>
              <a:off x="814375" y="1761950"/>
              <a:ext cx="115825" cy="170000"/>
            </a:xfrm>
            <a:custGeom>
              <a:avLst/>
              <a:gdLst/>
              <a:ahLst/>
              <a:cxnLst/>
              <a:rect l="l" t="t" r="r" b="b"/>
              <a:pathLst>
                <a:path w="4633" h="6800" extrusionOk="0">
                  <a:moveTo>
                    <a:pt x="3593" y="6728"/>
                  </a:moveTo>
                  <a:cubicBezTo>
                    <a:pt x="3589" y="6730"/>
                    <a:pt x="3589" y="6731"/>
                    <a:pt x="3590" y="6731"/>
                  </a:cubicBezTo>
                  <a:cubicBezTo>
                    <a:pt x="3593" y="6731"/>
                    <a:pt x="3602" y="6728"/>
                    <a:pt x="3596" y="6728"/>
                  </a:cubicBezTo>
                  <a:close/>
                  <a:moveTo>
                    <a:pt x="1227" y="1"/>
                  </a:moveTo>
                  <a:lnTo>
                    <a:pt x="1096" y="48"/>
                  </a:lnTo>
                  <a:cubicBezTo>
                    <a:pt x="1001" y="72"/>
                    <a:pt x="870" y="132"/>
                    <a:pt x="739" y="251"/>
                  </a:cubicBezTo>
                  <a:cubicBezTo>
                    <a:pt x="596" y="370"/>
                    <a:pt x="453" y="548"/>
                    <a:pt x="346" y="786"/>
                  </a:cubicBezTo>
                  <a:cubicBezTo>
                    <a:pt x="239" y="1013"/>
                    <a:pt x="155" y="1298"/>
                    <a:pt x="96" y="1608"/>
                  </a:cubicBezTo>
                  <a:cubicBezTo>
                    <a:pt x="1" y="2215"/>
                    <a:pt x="36" y="2965"/>
                    <a:pt x="239" y="3703"/>
                  </a:cubicBezTo>
                  <a:cubicBezTo>
                    <a:pt x="274" y="3799"/>
                    <a:pt x="286" y="3882"/>
                    <a:pt x="334" y="3989"/>
                  </a:cubicBezTo>
                  <a:lnTo>
                    <a:pt x="417" y="4263"/>
                  </a:lnTo>
                  <a:cubicBezTo>
                    <a:pt x="501" y="4454"/>
                    <a:pt x="584" y="4644"/>
                    <a:pt x="679" y="4823"/>
                  </a:cubicBezTo>
                  <a:cubicBezTo>
                    <a:pt x="858" y="5192"/>
                    <a:pt x="1096" y="5537"/>
                    <a:pt x="1370" y="5870"/>
                  </a:cubicBezTo>
                  <a:cubicBezTo>
                    <a:pt x="1655" y="6180"/>
                    <a:pt x="2001" y="6478"/>
                    <a:pt x="2429" y="6656"/>
                  </a:cubicBezTo>
                  <a:cubicBezTo>
                    <a:pt x="2644" y="6763"/>
                    <a:pt x="2894" y="6799"/>
                    <a:pt x="3132" y="6799"/>
                  </a:cubicBezTo>
                  <a:lnTo>
                    <a:pt x="3322" y="6787"/>
                  </a:lnTo>
                  <a:lnTo>
                    <a:pt x="3501" y="6740"/>
                  </a:lnTo>
                  <a:lnTo>
                    <a:pt x="3549" y="6728"/>
                  </a:lnTo>
                  <a:lnTo>
                    <a:pt x="3593" y="6728"/>
                  </a:lnTo>
                  <a:cubicBezTo>
                    <a:pt x="3597" y="6725"/>
                    <a:pt x="3605" y="6722"/>
                    <a:pt x="3620" y="6716"/>
                  </a:cubicBezTo>
                  <a:lnTo>
                    <a:pt x="3680" y="6680"/>
                  </a:lnTo>
                  <a:cubicBezTo>
                    <a:pt x="3727" y="6656"/>
                    <a:pt x="3751" y="6656"/>
                    <a:pt x="3811" y="6609"/>
                  </a:cubicBezTo>
                  <a:cubicBezTo>
                    <a:pt x="4275" y="6299"/>
                    <a:pt x="4430" y="5906"/>
                    <a:pt x="4525" y="5537"/>
                  </a:cubicBezTo>
                  <a:cubicBezTo>
                    <a:pt x="4620" y="5168"/>
                    <a:pt x="4632" y="4823"/>
                    <a:pt x="4620" y="4525"/>
                  </a:cubicBezTo>
                  <a:cubicBezTo>
                    <a:pt x="4608" y="4215"/>
                    <a:pt x="4549" y="3942"/>
                    <a:pt x="4489" y="3703"/>
                  </a:cubicBezTo>
                  <a:cubicBezTo>
                    <a:pt x="4430" y="3465"/>
                    <a:pt x="4346" y="3263"/>
                    <a:pt x="4287" y="3108"/>
                  </a:cubicBezTo>
                  <a:cubicBezTo>
                    <a:pt x="4227" y="2953"/>
                    <a:pt x="4168" y="2834"/>
                    <a:pt x="4132" y="2739"/>
                  </a:cubicBezTo>
                  <a:lnTo>
                    <a:pt x="4072" y="2620"/>
                  </a:lnTo>
                  <a:lnTo>
                    <a:pt x="4072" y="2620"/>
                  </a:lnTo>
                  <a:cubicBezTo>
                    <a:pt x="4072" y="2620"/>
                    <a:pt x="4084" y="2668"/>
                    <a:pt x="4084" y="2751"/>
                  </a:cubicBezTo>
                  <a:cubicBezTo>
                    <a:pt x="4096" y="2846"/>
                    <a:pt x="4132" y="2977"/>
                    <a:pt x="4144" y="3144"/>
                  </a:cubicBezTo>
                  <a:cubicBezTo>
                    <a:pt x="4156" y="3227"/>
                    <a:pt x="4168" y="3322"/>
                    <a:pt x="4168" y="3430"/>
                  </a:cubicBezTo>
                  <a:cubicBezTo>
                    <a:pt x="4168" y="3525"/>
                    <a:pt x="4192" y="3632"/>
                    <a:pt x="4192" y="3751"/>
                  </a:cubicBezTo>
                  <a:cubicBezTo>
                    <a:pt x="4203" y="3989"/>
                    <a:pt x="4192" y="4239"/>
                    <a:pt x="4168" y="4525"/>
                  </a:cubicBezTo>
                  <a:cubicBezTo>
                    <a:pt x="4144" y="4811"/>
                    <a:pt x="4084" y="5097"/>
                    <a:pt x="3977" y="5370"/>
                  </a:cubicBezTo>
                  <a:cubicBezTo>
                    <a:pt x="3930" y="5501"/>
                    <a:pt x="3858" y="5644"/>
                    <a:pt x="3775" y="5763"/>
                  </a:cubicBezTo>
                  <a:cubicBezTo>
                    <a:pt x="3668" y="5835"/>
                    <a:pt x="3549" y="5942"/>
                    <a:pt x="3489" y="5966"/>
                  </a:cubicBezTo>
                  <a:cubicBezTo>
                    <a:pt x="3477" y="5989"/>
                    <a:pt x="3418" y="6001"/>
                    <a:pt x="3370" y="6013"/>
                  </a:cubicBezTo>
                  <a:lnTo>
                    <a:pt x="3322" y="6025"/>
                  </a:lnTo>
                  <a:lnTo>
                    <a:pt x="3299" y="6025"/>
                  </a:lnTo>
                  <a:cubicBezTo>
                    <a:pt x="3263" y="6025"/>
                    <a:pt x="3239" y="6049"/>
                    <a:pt x="3203" y="6049"/>
                  </a:cubicBezTo>
                  <a:lnTo>
                    <a:pt x="3120" y="6049"/>
                  </a:lnTo>
                  <a:cubicBezTo>
                    <a:pt x="3001" y="6025"/>
                    <a:pt x="2846" y="6001"/>
                    <a:pt x="2715" y="5942"/>
                  </a:cubicBezTo>
                  <a:cubicBezTo>
                    <a:pt x="2429" y="5823"/>
                    <a:pt x="2179" y="5585"/>
                    <a:pt x="1941" y="5311"/>
                  </a:cubicBezTo>
                  <a:cubicBezTo>
                    <a:pt x="1703" y="5049"/>
                    <a:pt x="1513" y="4751"/>
                    <a:pt x="1334" y="4442"/>
                  </a:cubicBezTo>
                  <a:cubicBezTo>
                    <a:pt x="1239" y="4275"/>
                    <a:pt x="1167" y="4120"/>
                    <a:pt x="1096" y="3977"/>
                  </a:cubicBezTo>
                  <a:cubicBezTo>
                    <a:pt x="1060" y="3882"/>
                    <a:pt x="1013" y="3799"/>
                    <a:pt x="989" y="3727"/>
                  </a:cubicBezTo>
                  <a:cubicBezTo>
                    <a:pt x="953" y="3644"/>
                    <a:pt x="929" y="3561"/>
                    <a:pt x="893" y="3489"/>
                  </a:cubicBezTo>
                  <a:cubicBezTo>
                    <a:pt x="774" y="3156"/>
                    <a:pt x="679" y="2834"/>
                    <a:pt x="632" y="2513"/>
                  </a:cubicBezTo>
                  <a:cubicBezTo>
                    <a:pt x="572" y="2203"/>
                    <a:pt x="536" y="1906"/>
                    <a:pt x="536" y="1620"/>
                  </a:cubicBezTo>
                  <a:cubicBezTo>
                    <a:pt x="536" y="1346"/>
                    <a:pt x="572" y="1084"/>
                    <a:pt x="620" y="882"/>
                  </a:cubicBezTo>
                  <a:cubicBezTo>
                    <a:pt x="655" y="655"/>
                    <a:pt x="751" y="489"/>
                    <a:pt x="834" y="346"/>
                  </a:cubicBezTo>
                  <a:cubicBezTo>
                    <a:pt x="929" y="215"/>
                    <a:pt x="1013" y="120"/>
                    <a:pt x="1108" y="72"/>
                  </a:cubicBezTo>
                  <a:cubicBezTo>
                    <a:pt x="1179" y="36"/>
                    <a:pt x="1227"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7"/>
            <p:cNvSpPr/>
            <p:nvPr/>
          </p:nvSpPr>
          <p:spPr>
            <a:xfrm>
              <a:off x="1037325" y="1633550"/>
              <a:ext cx="154800" cy="70100"/>
            </a:xfrm>
            <a:custGeom>
              <a:avLst/>
              <a:gdLst/>
              <a:ahLst/>
              <a:cxnLst/>
              <a:rect l="l" t="t" r="r" b="b"/>
              <a:pathLst>
                <a:path w="6192" h="2804" extrusionOk="0">
                  <a:moveTo>
                    <a:pt x="2659" y="0"/>
                  </a:moveTo>
                  <a:cubicBezTo>
                    <a:pt x="2480" y="0"/>
                    <a:pt x="2306" y="11"/>
                    <a:pt x="2132" y="29"/>
                  </a:cubicBezTo>
                  <a:cubicBezTo>
                    <a:pt x="1667" y="112"/>
                    <a:pt x="1250" y="255"/>
                    <a:pt x="941" y="434"/>
                  </a:cubicBezTo>
                  <a:cubicBezTo>
                    <a:pt x="774" y="517"/>
                    <a:pt x="643" y="612"/>
                    <a:pt x="524" y="708"/>
                  </a:cubicBezTo>
                  <a:cubicBezTo>
                    <a:pt x="405" y="791"/>
                    <a:pt x="298" y="862"/>
                    <a:pt x="227" y="946"/>
                  </a:cubicBezTo>
                  <a:cubicBezTo>
                    <a:pt x="72" y="1089"/>
                    <a:pt x="0" y="1172"/>
                    <a:pt x="0" y="1172"/>
                  </a:cubicBezTo>
                  <a:cubicBezTo>
                    <a:pt x="0" y="1172"/>
                    <a:pt x="107" y="1136"/>
                    <a:pt x="298" y="1053"/>
                  </a:cubicBezTo>
                  <a:cubicBezTo>
                    <a:pt x="357" y="1029"/>
                    <a:pt x="477" y="981"/>
                    <a:pt x="608" y="946"/>
                  </a:cubicBezTo>
                  <a:cubicBezTo>
                    <a:pt x="667" y="910"/>
                    <a:pt x="750" y="898"/>
                    <a:pt x="822" y="886"/>
                  </a:cubicBezTo>
                  <a:cubicBezTo>
                    <a:pt x="893" y="862"/>
                    <a:pt x="965" y="838"/>
                    <a:pt x="1060" y="827"/>
                  </a:cubicBezTo>
                  <a:cubicBezTo>
                    <a:pt x="1227" y="779"/>
                    <a:pt x="1405" y="743"/>
                    <a:pt x="1584" y="719"/>
                  </a:cubicBezTo>
                  <a:cubicBezTo>
                    <a:pt x="1762" y="684"/>
                    <a:pt x="1965" y="672"/>
                    <a:pt x="2155" y="660"/>
                  </a:cubicBezTo>
                  <a:cubicBezTo>
                    <a:pt x="2210" y="657"/>
                    <a:pt x="2264" y="655"/>
                    <a:pt x="2318" y="655"/>
                  </a:cubicBezTo>
                  <a:cubicBezTo>
                    <a:pt x="2467" y="655"/>
                    <a:pt x="2618" y="666"/>
                    <a:pt x="2774" y="684"/>
                  </a:cubicBezTo>
                  <a:lnTo>
                    <a:pt x="3084" y="731"/>
                  </a:lnTo>
                  <a:lnTo>
                    <a:pt x="3370" y="803"/>
                  </a:lnTo>
                  <a:cubicBezTo>
                    <a:pt x="3465" y="838"/>
                    <a:pt x="3584" y="886"/>
                    <a:pt x="3691" y="910"/>
                  </a:cubicBezTo>
                  <a:lnTo>
                    <a:pt x="3786" y="946"/>
                  </a:lnTo>
                  <a:lnTo>
                    <a:pt x="3810" y="946"/>
                  </a:lnTo>
                  <a:lnTo>
                    <a:pt x="3858" y="958"/>
                  </a:lnTo>
                  <a:lnTo>
                    <a:pt x="4001" y="1017"/>
                  </a:lnTo>
                  <a:cubicBezTo>
                    <a:pt x="4108" y="1065"/>
                    <a:pt x="4203" y="1100"/>
                    <a:pt x="4298" y="1148"/>
                  </a:cubicBezTo>
                  <a:cubicBezTo>
                    <a:pt x="4394" y="1196"/>
                    <a:pt x="4501" y="1243"/>
                    <a:pt x="4584" y="1279"/>
                  </a:cubicBezTo>
                  <a:cubicBezTo>
                    <a:pt x="4763" y="1374"/>
                    <a:pt x="4941" y="1481"/>
                    <a:pt x="5096" y="1577"/>
                  </a:cubicBezTo>
                  <a:cubicBezTo>
                    <a:pt x="5239" y="1684"/>
                    <a:pt x="5394" y="1791"/>
                    <a:pt x="5513" y="1910"/>
                  </a:cubicBezTo>
                  <a:cubicBezTo>
                    <a:pt x="5632" y="2005"/>
                    <a:pt x="5727" y="2136"/>
                    <a:pt x="5822" y="2232"/>
                  </a:cubicBezTo>
                  <a:cubicBezTo>
                    <a:pt x="5906" y="2339"/>
                    <a:pt x="5989" y="2434"/>
                    <a:pt x="6025" y="2517"/>
                  </a:cubicBezTo>
                  <a:cubicBezTo>
                    <a:pt x="6132" y="2684"/>
                    <a:pt x="6180" y="2803"/>
                    <a:pt x="6180" y="2803"/>
                  </a:cubicBezTo>
                  <a:cubicBezTo>
                    <a:pt x="6180" y="2803"/>
                    <a:pt x="6192" y="2684"/>
                    <a:pt x="6168" y="2470"/>
                  </a:cubicBezTo>
                  <a:cubicBezTo>
                    <a:pt x="6144" y="2374"/>
                    <a:pt x="6108" y="2232"/>
                    <a:pt x="6037" y="2101"/>
                  </a:cubicBezTo>
                  <a:cubicBezTo>
                    <a:pt x="5977" y="1970"/>
                    <a:pt x="5906" y="1803"/>
                    <a:pt x="5811" y="1660"/>
                  </a:cubicBezTo>
                  <a:cubicBezTo>
                    <a:pt x="5596" y="1339"/>
                    <a:pt x="5287" y="1029"/>
                    <a:pt x="4894" y="767"/>
                  </a:cubicBezTo>
                  <a:cubicBezTo>
                    <a:pt x="4810" y="684"/>
                    <a:pt x="4703" y="624"/>
                    <a:pt x="4596" y="565"/>
                  </a:cubicBezTo>
                  <a:cubicBezTo>
                    <a:pt x="4501" y="505"/>
                    <a:pt x="4394" y="446"/>
                    <a:pt x="4287" y="410"/>
                  </a:cubicBezTo>
                  <a:lnTo>
                    <a:pt x="4120" y="327"/>
                  </a:lnTo>
                  <a:lnTo>
                    <a:pt x="4084" y="315"/>
                  </a:lnTo>
                  <a:lnTo>
                    <a:pt x="4060" y="303"/>
                  </a:lnTo>
                  <a:lnTo>
                    <a:pt x="4037" y="291"/>
                  </a:lnTo>
                  <a:lnTo>
                    <a:pt x="4025" y="291"/>
                  </a:lnTo>
                  <a:lnTo>
                    <a:pt x="3941" y="255"/>
                  </a:lnTo>
                  <a:cubicBezTo>
                    <a:pt x="3846" y="207"/>
                    <a:pt x="3739" y="184"/>
                    <a:pt x="3620" y="136"/>
                  </a:cubicBezTo>
                  <a:lnTo>
                    <a:pt x="3227" y="53"/>
                  </a:lnTo>
                  <a:cubicBezTo>
                    <a:pt x="3096" y="29"/>
                    <a:pt x="2977" y="17"/>
                    <a:pt x="2858" y="5"/>
                  </a:cubicBezTo>
                  <a:cubicBezTo>
                    <a:pt x="2791" y="2"/>
                    <a:pt x="2725"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7"/>
            <p:cNvSpPr/>
            <p:nvPr/>
          </p:nvSpPr>
          <p:spPr>
            <a:xfrm>
              <a:off x="1244775" y="1633850"/>
              <a:ext cx="156000" cy="70075"/>
            </a:xfrm>
            <a:custGeom>
              <a:avLst/>
              <a:gdLst/>
              <a:ahLst/>
              <a:cxnLst/>
              <a:rect l="l" t="t" r="r" b="b"/>
              <a:pathLst>
                <a:path w="6240" h="2803" extrusionOk="0">
                  <a:moveTo>
                    <a:pt x="3544" y="1"/>
                  </a:moveTo>
                  <a:cubicBezTo>
                    <a:pt x="3483" y="1"/>
                    <a:pt x="3421" y="2"/>
                    <a:pt x="3359" y="5"/>
                  </a:cubicBezTo>
                  <a:cubicBezTo>
                    <a:pt x="3239" y="17"/>
                    <a:pt x="3108" y="17"/>
                    <a:pt x="2989" y="53"/>
                  </a:cubicBezTo>
                  <a:lnTo>
                    <a:pt x="2597" y="136"/>
                  </a:lnTo>
                  <a:cubicBezTo>
                    <a:pt x="2477" y="172"/>
                    <a:pt x="2370" y="219"/>
                    <a:pt x="2275" y="255"/>
                  </a:cubicBezTo>
                  <a:lnTo>
                    <a:pt x="2192" y="291"/>
                  </a:lnTo>
                  <a:lnTo>
                    <a:pt x="2180" y="291"/>
                  </a:lnTo>
                  <a:lnTo>
                    <a:pt x="2156" y="303"/>
                  </a:lnTo>
                  <a:lnTo>
                    <a:pt x="2132" y="315"/>
                  </a:lnTo>
                  <a:lnTo>
                    <a:pt x="2085" y="338"/>
                  </a:lnTo>
                  <a:lnTo>
                    <a:pt x="1930" y="410"/>
                  </a:lnTo>
                  <a:cubicBezTo>
                    <a:pt x="1823" y="457"/>
                    <a:pt x="1715" y="517"/>
                    <a:pt x="1608" y="576"/>
                  </a:cubicBezTo>
                  <a:cubicBezTo>
                    <a:pt x="1513" y="636"/>
                    <a:pt x="1406" y="696"/>
                    <a:pt x="1311" y="767"/>
                  </a:cubicBezTo>
                  <a:cubicBezTo>
                    <a:pt x="930" y="1029"/>
                    <a:pt x="620" y="1350"/>
                    <a:pt x="406" y="1660"/>
                  </a:cubicBezTo>
                  <a:cubicBezTo>
                    <a:pt x="299" y="1803"/>
                    <a:pt x="227" y="1969"/>
                    <a:pt x="168" y="2100"/>
                  </a:cubicBezTo>
                  <a:cubicBezTo>
                    <a:pt x="108" y="2243"/>
                    <a:pt x="84" y="2374"/>
                    <a:pt x="49" y="2481"/>
                  </a:cubicBezTo>
                  <a:cubicBezTo>
                    <a:pt x="1" y="2684"/>
                    <a:pt x="37" y="2803"/>
                    <a:pt x="37" y="2803"/>
                  </a:cubicBezTo>
                  <a:cubicBezTo>
                    <a:pt x="37" y="2803"/>
                    <a:pt x="84" y="2684"/>
                    <a:pt x="180" y="2517"/>
                  </a:cubicBezTo>
                  <a:cubicBezTo>
                    <a:pt x="239" y="2434"/>
                    <a:pt x="299" y="2339"/>
                    <a:pt x="394" y="2243"/>
                  </a:cubicBezTo>
                  <a:cubicBezTo>
                    <a:pt x="477" y="2136"/>
                    <a:pt x="584" y="2029"/>
                    <a:pt x="703" y="1910"/>
                  </a:cubicBezTo>
                  <a:cubicBezTo>
                    <a:pt x="822" y="1803"/>
                    <a:pt x="977" y="1684"/>
                    <a:pt x="1120" y="1588"/>
                  </a:cubicBezTo>
                  <a:cubicBezTo>
                    <a:pt x="1275" y="1481"/>
                    <a:pt x="1454" y="1374"/>
                    <a:pt x="1632" y="1291"/>
                  </a:cubicBezTo>
                  <a:cubicBezTo>
                    <a:pt x="1715" y="1243"/>
                    <a:pt x="1811" y="1196"/>
                    <a:pt x="1906" y="1148"/>
                  </a:cubicBezTo>
                  <a:cubicBezTo>
                    <a:pt x="2001" y="1112"/>
                    <a:pt x="2108" y="1065"/>
                    <a:pt x="2204" y="1017"/>
                  </a:cubicBezTo>
                  <a:lnTo>
                    <a:pt x="2358" y="957"/>
                  </a:lnTo>
                  <a:lnTo>
                    <a:pt x="2406" y="946"/>
                  </a:lnTo>
                  <a:lnTo>
                    <a:pt x="2430" y="946"/>
                  </a:lnTo>
                  <a:lnTo>
                    <a:pt x="2525" y="910"/>
                  </a:lnTo>
                  <a:cubicBezTo>
                    <a:pt x="2620" y="886"/>
                    <a:pt x="2739" y="838"/>
                    <a:pt x="2847" y="815"/>
                  </a:cubicBezTo>
                  <a:lnTo>
                    <a:pt x="3132" y="731"/>
                  </a:lnTo>
                  <a:lnTo>
                    <a:pt x="3442" y="696"/>
                  </a:lnTo>
                  <a:cubicBezTo>
                    <a:pt x="3656" y="672"/>
                    <a:pt x="3859" y="660"/>
                    <a:pt x="4049" y="660"/>
                  </a:cubicBezTo>
                  <a:cubicBezTo>
                    <a:pt x="4251" y="660"/>
                    <a:pt x="4454" y="696"/>
                    <a:pt x="4632" y="719"/>
                  </a:cubicBezTo>
                  <a:cubicBezTo>
                    <a:pt x="4811" y="755"/>
                    <a:pt x="4990" y="779"/>
                    <a:pt x="5156" y="826"/>
                  </a:cubicBezTo>
                  <a:cubicBezTo>
                    <a:pt x="5240" y="838"/>
                    <a:pt x="5323" y="874"/>
                    <a:pt x="5394" y="886"/>
                  </a:cubicBezTo>
                  <a:cubicBezTo>
                    <a:pt x="5466" y="898"/>
                    <a:pt x="5537" y="934"/>
                    <a:pt x="5597" y="946"/>
                  </a:cubicBezTo>
                  <a:cubicBezTo>
                    <a:pt x="5740" y="993"/>
                    <a:pt x="5859" y="1029"/>
                    <a:pt x="5942" y="1065"/>
                  </a:cubicBezTo>
                  <a:cubicBezTo>
                    <a:pt x="6133" y="1136"/>
                    <a:pt x="6240" y="1184"/>
                    <a:pt x="6240" y="1184"/>
                  </a:cubicBezTo>
                  <a:cubicBezTo>
                    <a:pt x="6240" y="1184"/>
                    <a:pt x="6145" y="1077"/>
                    <a:pt x="5990" y="946"/>
                  </a:cubicBezTo>
                  <a:cubicBezTo>
                    <a:pt x="5918" y="874"/>
                    <a:pt x="5811" y="779"/>
                    <a:pt x="5692" y="707"/>
                  </a:cubicBezTo>
                  <a:cubicBezTo>
                    <a:pt x="5573" y="612"/>
                    <a:pt x="5442" y="529"/>
                    <a:pt x="5275" y="434"/>
                  </a:cubicBezTo>
                  <a:cubicBezTo>
                    <a:pt x="4954" y="255"/>
                    <a:pt x="4549" y="112"/>
                    <a:pt x="4085" y="41"/>
                  </a:cubicBezTo>
                  <a:cubicBezTo>
                    <a:pt x="3906" y="14"/>
                    <a:pt x="3728" y="1"/>
                    <a:pt x="35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7"/>
            <p:cNvSpPr/>
            <p:nvPr/>
          </p:nvSpPr>
          <p:spPr>
            <a:xfrm>
              <a:off x="1090900" y="2132825"/>
              <a:ext cx="259275" cy="12825"/>
            </a:xfrm>
            <a:custGeom>
              <a:avLst/>
              <a:gdLst/>
              <a:ahLst/>
              <a:cxnLst/>
              <a:rect l="l" t="t" r="r" b="b"/>
              <a:pathLst>
                <a:path w="10371" h="513" extrusionOk="0">
                  <a:moveTo>
                    <a:pt x="0" y="1"/>
                  </a:moveTo>
                  <a:cubicBezTo>
                    <a:pt x="0" y="1"/>
                    <a:pt x="155" y="60"/>
                    <a:pt x="429" y="132"/>
                  </a:cubicBezTo>
                  <a:cubicBezTo>
                    <a:pt x="715" y="191"/>
                    <a:pt x="1120" y="275"/>
                    <a:pt x="1608" y="334"/>
                  </a:cubicBezTo>
                  <a:cubicBezTo>
                    <a:pt x="1846" y="358"/>
                    <a:pt x="2120" y="394"/>
                    <a:pt x="2394" y="406"/>
                  </a:cubicBezTo>
                  <a:cubicBezTo>
                    <a:pt x="2679" y="418"/>
                    <a:pt x="2977" y="453"/>
                    <a:pt x="3275" y="465"/>
                  </a:cubicBezTo>
                  <a:cubicBezTo>
                    <a:pt x="3882" y="489"/>
                    <a:pt x="4537" y="513"/>
                    <a:pt x="5192" y="513"/>
                  </a:cubicBezTo>
                  <a:cubicBezTo>
                    <a:pt x="5525" y="513"/>
                    <a:pt x="5846" y="489"/>
                    <a:pt x="6168" y="489"/>
                  </a:cubicBezTo>
                  <a:cubicBezTo>
                    <a:pt x="6489" y="489"/>
                    <a:pt x="6799" y="465"/>
                    <a:pt x="7097" y="465"/>
                  </a:cubicBezTo>
                  <a:cubicBezTo>
                    <a:pt x="7418" y="453"/>
                    <a:pt x="7692" y="429"/>
                    <a:pt x="7978" y="406"/>
                  </a:cubicBezTo>
                  <a:cubicBezTo>
                    <a:pt x="8263" y="394"/>
                    <a:pt x="8525" y="358"/>
                    <a:pt x="8763" y="334"/>
                  </a:cubicBezTo>
                  <a:cubicBezTo>
                    <a:pt x="9263" y="275"/>
                    <a:pt x="9656" y="191"/>
                    <a:pt x="9942" y="132"/>
                  </a:cubicBezTo>
                  <a:cubicBezTo>
                    <a:pt x="10228" y="72"/>
                    <a:pt x="10371" y="13"/>
                    <a:pt x="10371" y="13"/>
                  </a:cubicBezTo>
                  <a:lnTo>
                    <a:pt x="10371" y="13"/>
                  </a:lnTo>
                  <a:cubicBezTo>
                    <a:pt x="10371" y="13"/>
                    <a:pt x="10323" y="13"/>
                    <a:pt x="10252" y="37"/>
                  </a:cubicBezTo>
                  <a:cubicBezTo>
                    <a:pt x="10226" y="21"/>
                    <a:pt x="10190" y="17"/>
                    <a:pt x="10146" y="17"/>
                  </a:cubicBezTo>
                  <a:cubicBezTo>
                    <a:pt x="10088" y="17"/>
                    <a:pt x="10017" y="25"/>
                    <a:pt x="9942" y="25"/>
                  </a:cubicBezTo>
                  <a:cubicBezTo>
                    <a:pt x="9656" y="37"/>
                    <a:pt x="9252" y="37"/>
                    <a:pt x="8763" y="37"/>
                  </a:cubicBezTo>
                  <a:cubicBezTo>
                    <a:pt x="7799" y="37"/>
                    <a:pt x="6489" y="25"/>
                    <a:pt x="5192" y="25"/>
                  </a:cubicBezTo>
                  <a:cubicBezTo>
                    <a:pt x="3906" y="37"/>
                    <a:pt x="2596" y="37"/>
                    <a:pt x="1620" y="48"/>
                  </a:cubicBezTo>
                  <a:cubicBezTo>
                    <a:pt x="1132" y="48"/>
                    <a:pt x="727" y="48"/>
                    <a:pt x="453" y="37"/>
                  </a:cubicBezTo>
                  <a:cubicBezTo>
                    <a:pt x="298" y="37"/>
                    <a:pt x="191" y="13"/>
                    <a:pt x="119" y="13"/>
                  </a:cubicBezTo>
                  <a:cubicBezTo>
                    <a:pt x="48" y="13"/>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7"/>
            <p:cNvSpPr/>
            <p:nvPr/>
          </p:nvSpPr>
          <p:spPr>
            <a:xfrm>
              <a:off x="1090600" y="1306550"/>
              <a:ext cx="256000" cy="22925"/>
            </a:xfrm>
            <a:custGeom>
              <a:avLst/>
              <a:gdLst/>
              <a:ahLst/>
              <a:cxnLst/>
              <a:rect l="l" t="t" r="r" b="b"/>
              <a:pathLst>
                <a:path w="10240" h="917" extrusionOk="0">
                  <a:moveTo>
                    <a:pt x="5120" y="0"/>
                  </a:moveTo>
                  <a:cubicBezTo>
                    <a:pt x="4787" y="0"/>
                    <a:pt x="4465" y="12"/>
                    <a:pt x="4132" y="36"/>
                  </a:cubicBezTo>
                  <a:cubicBezTo>
                    <a:pt x="3811" y="48"/>
                    <a:pt x="3489" y="72"/>
                    <a:pt x="3191" y="119"/>
                  </a:cubicBezTo>
                  <a:cubicBezTo>
                    <a:pt x="2894" y="167"/>
                    <a:pt x="2596" y="203"/>
                    <a:pt x="2322" y="250"/>
                  </a:cubicBezTo>
                  <a:cubicBezTo>
                    <a:pt x="2036" y="298"/>
                    <a:pt x="1786" y="357"/>
                    <a:pt x="1548" y="417"/>
                  </a:cubicBezTo>
                  <a:cubicBezTo>
                    <a:pt x="1310" y="476"/>
                    <a:pt x="1084" y="536"/>
                    <a:pt x="905" y="595"/>
                  </a:cubicBezTo>
                  <a:cubicBezTo>
                    <a:pt x="715" y="655"/>
                    <a:pt x="548" y="703"/>
                    <a:pt x="417" y="762"/>
                  </a:cubicBezTo>
                  <a:cubicBezTo>
                    <a:pt x="143" y="845"/>
                    <a:pt x="1" y="917"/>
                    <a:pt x="1" y="917"/>
                  </a:cubicBezTo>
                  <a:cubicBezTo>
                    <a:pt x="1" y="917"/>
                    <a:pt x="155" y="917"/>
                    <a:pt x="441" y="893"/>
                  </a:cubicBezTo>
                  <a:cubicBezTo>
                    <a:pt x="727" y="869"/>
                    <a:pt x="1132" y="845"/>
                    <a:pt x="1608" y="822"/>
                  </a:cubicBezTo>
                  <a:cubicBezTo>
                    <a:pt x="1846" y="810"/>
                    <a:pt x="2108" y="786"/>
                    <a:pt x="2382" y="774"/>
                  </a:cubicBezTo>
                  <a:cubicBezTo>
                    <a:pt x="2644" y="762"/>
                    <a:pt x="2941" y="762"/>
                    <a:pt x="3239" y="726"/>
                  </a:cubicBezTo>
                  <a:cubicBezTo>
                    <a:pt x="3537" y="714"/>
                    <a:pt x="3858" y="714"/>
                    <a:pt x="4168" y="703"/>
                  </a:cubicBezTo>
                  <a:cubicBezTo>
                    <a:pt x="4322" y="691"/>
                    <a:pt x="4477" y="691"/>
                    <a:pt x="4635" y="691"/>
                  </a:cubicBezTo>
                  <a:cubicBezTo>
                    <a:pt x="4793" y="691"/>
                    <a:pt x="4954" y="691"/>
                    <a:pt x="5120" y="679"/>
                  </a:cubicBezTo>
                  <a:cubicBezTo>
                    <a:pt x="5430" y="679"/>
                    <a:pt x="5763" y="679"/>
                    <a:pt x="6073" y="703"/>
                  </a:cubicBezTo>
                  <a:cubicBezTo>
                    <a:pt x="6382" y="714"/>
                    <a:pt x="6692" y="714"/>
                    <a:pt x="6989" y="726"/>
                  </a:cubicBezTo>
                  <a:cubicBezTo>
                    <a:pt x="7287" y="738"/>
                    <a:pt x="7573" y="738"/>
                    <a:pt x="7859" y="774"/>
                  </a:cubicBezTo>
                  <a:cubicBezTo>
                    <a:pt x="8121" y="786"/>
                    <a:pt x="8394" y="798"/>
                    <a:pt x="8633" y="822"/>
                  </a:cubicBezTo>
                  <a:cubicBezTo>
                    <a:pt x="9109" y="845"/>
                    <a:pt x="9502" y="881"/>
                    <a:pt x="9787" y="893"/>
                  </a:cubicBezTo>
                  <a:cubicBezTo>
                    <a:pt x="10073" y="905"/>
                    <a:pt x="10240" y="917"/>
                    <a:pt x="10240" y="917"/>
                  </a:cubicBezTo>
                  <a:cubicBezTo>
                    <a:pt x="10240" y="917"/>
                    <a:pt x="10085" y="857"/>
                    <a:pt x="9823" y="762"/>
                  </a:cubicBezTo>
                  <a:cubicBezTo>
                    <a:pt x="9692" y="714"/>
                    <a:pt x="9526" y="655"/>
                    <a:pt x="9323" y="595"/>
                  </a:cubicBezTo>
                  <a:cubicBezTo>
                    <a:pt x="9133" y="536"/>
                    <a:pt x="8930" y="476"/>
                    <a:pt x="8692" y="417"/>
                  </a:cubicBezTo>
                  <a:cubicBezTo>
                    <a:pt x="8454" y="357"/>
                    <a:pt x="8192" y="298"/>
                    <a:pt x="7918" y="250"/>
                  </a:cubicBezTo>
                  <a:cubicBezTo>
                    <a:pt x="7632" y="191"/>
                    <a:pt x="7347" y="167"/>
                    <a:pt x="7037" y="119"/>
                  </a:cubicBezTo>
                  <a:cubicBezTo>
                    <a:pt x="6739" y="83"/>
                    <a:pt x="6418" y="48"/>
                    <a:pt x="6097" y="36"/>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7"/>
            <p:cNvSpPr/>
            <p:nvPr/>
          </p:nvSpPr>
          <p:spPr>
            <a:xfrm>
              <a:off x="1090600" y="1194625"/>
              <a:ext cx="256000" cy="22950"/>
            </a:xfrm>
            <a:custGeom>
              <a:avLst/>
              <a:gdLst/>
              <a:ahLst/>
              <a:cxnLst/>
              <a:rect l="l" t="t" r="r" b="b"/>
              <a:pathLst>
                <a:path w="10240" h="918" extrusionOk="0">
                  <a:moveTo>
                    <a:pt x="5120" y="0"/>
                  </a:moveTo>
                  <a:cubicBezTo>
                    <a:pt x="4787" y="0"/>
                    <a:pt x="4465" y="12"/>
                    <a:pt x="4132" y="24"/>
                  </a:cubicBezTo>
                  <a:cubicBezTo>
                    <a:pt x="3811" y="48"/>
                    <a:pt x="3489" y="72"/>
                    <a:pt x="3191" y="119"/>
                  </a:cubicBezTo>
                  <a:cubicBezTo>
                    <a:pt x="2894" y="167"/>
                    <a:pt x="2596" y="203"/>
                    <a:pt x="2322" y="250"/>
                  </a:cubicBezTo>
                  <a:cubicBezTo>
                    <a:pt x="2036" y="298"/>
                    <a:pt x="1786" y="358"/>
                    <a:pt x="1548" y="417"/>
                  </a:cubicBezTo>
                  <a:cubicBezTo>
                    <a:pt x="1310" y="477"/>
                    <a:pt x="1084" y="536"/>
                    <a:pt x="905" y="596"/>
                  </a:cubicBezTo>
                  <a:cubicBezTo>
                    <a:pt x="715" y="655"/>
                    <a:pt x="548" y="703"/>
                    <a:pt x="417" y="762"/>
                  </a:cubicBezTo>
                  <a:cubicBezTo>
                    <a:pt x="143" y="846"/>
                    <a:pt x="1" y="917"/>
                    <a:pt x="1" y="917"/>
                  </a:cubicBezTo>
                  <a:cubicBezTo>
                    <a:pt x="1" y="917"/>
                    <a:pt x="155" y="917"/>
                    <a:pt x="441" y="893"/>
                  </a:cubicBezTo>
                  <a:cubicBezTo>
                    <a:pt x="727" y="881"/>
                    <a:pt x="1132" y="846"/>
                    <a:pt x="1608" y="822"/>
                  </a:cubicBezTo>
                  <a:cubicBezTo>
                    <a:pt x="1846" y="798"/>
                    <a:pt x="2108" y="786"/>
                    <a:pt x="2382" y="774"/>
                  </a:cubicBezTo>
                  <a:cubicBezTo>
                    <a:pt x="2644" y="762"/>
                    <a:pt x="2941" y="762"/>
                    <a:pt x="3239" y="727"/>
                  </a:cubicBezTo>
                  <a:cubicBezTo>
                    <a:pt x="3537" y="715"/>
                    <a:pt x="3858" y="715"/>
                    <a:pt x="4168" y="703"/>
                  </a:cubicBezTo>
                  <a:cubicBezTo>
                    <a:pt x="4322" y="691"/>
                    <a:pt x="4477" y="691"/>
                    <a:pt x="4635" y="691"/>
                  </a:cubicBezTo>
                  <a:cubicBezTo>
                    <a:pt x="4793" y="691"/>
                    <a:pt x="4954" y="691"/>
                    <a:pt x="5120" y="679"/>
                  </a:cubicBezTo>
                  <a:cubicBezTo>
                    <a:pt x="5430" y="679"/>
                    <a:pt x="5763" y="679"/>
                    <a:pt x="6073" y="703"/>
                  </a:cubicBezTo>
                  <a:cubicBezTo>
                    <a:pt x="6382" y="715"/>
                    <a:pt x="6692" y="715"/>
                    <a:pt x="6989" y="727"/>
                  </a:cubicBezTo>
                  <a:cubicBezTo>
                    <a:pt x="7287" y="739"/>
                    <a:pt x="7573" y="739"/>
                    <a:pt x="7859" y="774"/>
                  </a:cubicBezTo>
                  <a:cubicBezTo>
                    <a:pt x="8121" y="786"/>
                    <a:pt x="8394" y="798"/>
                    <a:pt x="8633" y="822"/>
                  </a:cubicBezTo>
                  <a:cubicBezTo>
                    <a:pt x="9109" y="846"/>
                    <a:pt x="9502" y="881"/>
                    <a:pt x="9787" y="893"/>
                  </a:cubicBezTo>
                  <a:cubicBezTo>
                    <a:pt x="10073" y="905"/>
                    <a:pt x="10240" y="917"/>
                    <a:pt x="10240" y="917"/>
                  </a:cubicBezTo>
                  <a:cubicBezTo>
                    <a:pt x="10240" y="917"/>
                    <a:pt x="10085" y="858"/>
                    <a:pt x="9823" y="762"/>
                  </a:cubicBezTo>
                  <a:cubicBezTo>
                    <a:pt x="9692" y="715"/>
                    <a:pt x="9526" y="655"/>
                    <a:pt x="9323" y="596"/>
                  </a:cubicBezTo>
                  <a:cubicBezTo>
                    <a:pt x="9133" y="536"/>
                    <a:pt x="8930" y="477"/>
                    <a:pt x="8692" y="417"/>
                  </a:cubicBezTo>
                  <a:cubicBezTo>
                    <a:pt x="8454" y="358"/>
                    <a:pt x="8192" y="298"/>
                    <a:pt x="7918" y="250"/>
                  </a:cubicBezTo>
                  <a:cubicBezTo>
                    <a:pt x="7632" y="191"/>
                    <a:pt x="7347" y="167"/>
                    <a:pt x="7037" y="119"/>
                  </a:cubicBezTo>
                  <a:cubicBezTo>
                    <a:pt x="6739" y="84"/>
                    <a:pt x="6418" y="48"/>
                    <a:pt x="6097" y="24"/>
                  </a:cubicBezTo>
                  <a:cubicBezTo>
                    <a:pt x="5775" y="0"/>
                    <a:pt x="5442" y="0"/>
                    <a:pt x="5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7"/>
            <p:cNvSpPr/>
            <p:nvPr/>
          </p:nvSpPr>
          <p:spPr>
            <a:xfrm>
              <a:off x="1349550" y="1785175"/>
              <a:ext cx="41700" cy="41700"/>
            </a:xfrm>
            <a:custGeom>
              <a:avLst/>
              <a:gdLst/>
              <a:ahLst/>
              <a:cxnLst/>
              <a:rect l="l" t="t" r="r" b="b"/>
              <a:pathLst>
                <a:path w="1668" h="1668" extrusionOk="0">
                  <a:moveTo>
                    <a:pt x="834" y="0"/>
                  </a:moveTo>
                  <a:cubicBezTo>
                    <a:pt x="370" y="0"/>
                    <a:pt x="1" y="369"/>
                    <a:pt x="1" y="834"/>
                  </a:cubicBezTo>
                  <a:cubicBezTo>
                    <a:pt x="1" y="1286"/>
                    <a:pt x="370" y="1667"/>
                    <a:pt x="834" y="1667"/>
                  </a:cubicBezTo>
                  <a:cubicBezTo>
                    <a:pt x="1299" y="1667"/>
                    <a:pt x="1668" y="1286"/>
                    <a:pt x="1668" y="834"/>
                  </a:cubicBezTo>
                  <a:cubicBezTo>
                    <a:pt x="1668" y="369"/>
                    <a:pt x="1287"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7"/>
            <p:cNvSpPr/>
            <p:nvPr/>
          </p:nvSpPr>
          <p:spPr>
            <a:xfrm>
              <a:off x="1334975" y="1858400"/>
              <a:ext cx="32175" cy="31875"/>
            </a:xfrm>
            <a:custGeom>
              <a:avLst/>
              <a:gdLst/>
              <a:ahLst/>
              <a:cxnLst/>
              <a:rect l="l" t="t" r="r" b="b"/>
              <a:pathLst>
                <a:path w="1287" h="1275" extrusionOk="0">
                  <a:moveTo>
                    <a:pt x="643" y="0"/>
                  </a:moveTo>
                  <a:cubicBezTo>
                    <a:pt x="286" y="0"/>
                    <a:pt x="1" y="274"/>
                    <a:pt x="1" y="643"/>
                  </a:cubicBezTo>
                  <a:cubicBezTo>
                    <a:pt x="1" y="988"/>
                    <a:pt x="286" y="1274"/>
                    <a:pt x="643" y="1274"/>
                  </a:cubicBezTo>
                  <a:cubicBezTo>
                    <a:pt x="1001" y="1274"/>
                    <a:pt x="1286" y="1000"/>
                    <a:pt x="1286" y="643"/>
                  </a:cubicBezTo>
                  <a:cubicBezTo>
                    <a:pt x="1275" y="298"/>
                    <a:pt x="1001"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7"/>
            <p:cNvSpPr/>
            <p:nvPr/>
          </p:nvSpPr>
          <p:spPr>
            <a:xfrm>
              <a:off x="1336175" y="1927450"/>
              <a:ext cx="22650" cy="22350"/>
            </a:xfrm>
            <a:custGeom>
              <a:avLst/>
              <a:gdLst/>
              <a:ahLst/>
              <a:cxnLst/>
              <a:rect l="l" t="t" r="r" b="b"/>
              <a:pathLst>
                <a:path w="906" h="894" extrusionOk="0">
                  <a:moveTo>
                    <a:pt x="441" y="1"/>
                  </a:moveTo>
                  <a:cubicBezTo>
                    <a:pt x="191" y="1"/>
                    <a:pt x="0" y="215"/>
                    <a:pt x="0" y="453"/>
                  </a:cubicBezTo>
                  <a:cubicBezTo>
                    <a:pt x="0" y="703"/>
                    <a:pt x="203" y="893"/>
                    <a:pt x="441" y="893"/>
                  </a:cubicBezTo>
                  <a:cubicBezTo>
                    <a:pt x="703" y="893"/>
                    <a:pt x="893" y="691"/>
                    <a:pt x="893" y="453"/>
                  </a:cubicBezTo>
                  <a:cubicBezTo>
                    <a:pt x="905" y="215"/>
                    <a:pt x="703"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7"/>
            <p:cNvSpPr/>
            <p:nvPr/>
          </p:nvSpPr>
          <p:spPr>
            <a:xfrm>
              <a:off x="1045650" y="1784575"/>
              <a:ext cx="41700" cy="41700"/>
            </a:xfrm>
            <a:custGeom>
              <a:avLst/>
              <a:gdLst/>
              <a:ahLst/>
              <a:cxnLst/>
              <a:rect l="l" t="t" r="r" b="b"/>
              <a:pathLst>
                <a:path w="1668" h="1668" extrusionOk="0">
                  <a:moveTo>
                    <a:pt x="834" y="1"/>
                  </a:moveTo>
                  <a:cubicBezTo>
                    <a:pt x="370" y="1"/>
                    <a:pt x="1" y="382"/>
                    <a:pt x="1" y="834"/>
                  </a:cubicBezTo>
                  <a:cubicBezTo>
                    <a:pt x="1" y="1298"/>
                    <a:pt x="370" y="1667"/>
                    <a:pt x="834" y="1667"/>
                  </a:cubicBezTo>
                  <a:cubicBezTo>
                    <a:pt x="1287" y="1667"/>
                    <a:pt x="1668" y="1298"/>
                    <a:pt x="1668" y="834"/>
                  </a:cubicBezTo>
                  <a:cubicBezTo>
                    <a:pt x="1668" y="382"/>
                    <a:pt x="1287"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7"/>
            <p:cNvSpPr/>
            <p:nvPr/>
          </p:nvSpPr>
          <p:spPr>
            <a:xfrm>
              <a:off x="1069175" y="1858400"/>
              <a:ext cx="32475" cy="31875"/>
            </a:xfrm>
            <a:custGeom>
              <a:avLst/>
              <a:gdLst/>
              <a:ahLst/>
              <a:cxnLst/>
              <a:rect l="l" t="t" r="r" b="b"/>
              <a:pathLst>
                <a:path w="1299" h="1275" extrusionOk="0">
                  <a:moveTo>
                    <a:pt x="643" y="0"/>
                  </a:moveTo>
                  <a:cubicBezTo>
                    <a:pt x="286" y="0"/>
                    <a:pt x="0" y="274"/>
                    <a:pt x="0" y="643"/>
                  </a:cubicBezTo>
                  <a:cubicBezTo>
                    <a:pt x="0" y="988"/>
                    <a:pt x="286" y="1274"/>
                    <a:pt x="643" y="1274"/>
                  </a:cubicBezTo>
                  <a:cubicBezTo>
                    <a:pt x="1000" y="1274"/>
                    <a:pt x="1286" y="1000"/>
                    <a:pt x="1286" y="643"/>
                  </a:cubicBezTo>
                  <a:cubicBezTo>
                    <a:pt x="1298" y="298"/>
                    <a:pt x="1000"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7"/>
            <p:cNvSpPr/>
            <p:nvPr/>
          </p:nvSpPr>
          <p:spPr>
            <a:xfrm>
              <a:off x="1077800" y="1927450"/>
              <a:ext cx="22350" cy="22350"/>
            </a:xfrm>
            <a:custGeom>
              <a:avLst/>
              <a:gdLst/>
              <a:ahLst/>
              <a:cxnLst/>
              <a:rect l="l" t="t" r="r" b="b"/>
              <a:pathLst>
                <a:path w="894" h="894" extrusionOk="0">
                  <a:moveTo>
                    <a:pt x="453" y="1"/>
                  </a:moveTo>
                  <a:cubicBezTo>
                    <a:pt x="203" y="1"/>
                    <a:pt x="1" y="215"/>
                    <a:pt x="1" y="453"/>
                  </a:cubicBezTo>
                  <a:cubicBezTo>
                    <a:pt x="1" y="703"/>
                    <a:pt x="203" y="893"/>
                    <a:pt x="453" y="893"/>
                  </a:cubicBezTo>
                  <a:cubicBezTo>
                    <a:pt x="703" y="893"/>
                    <a:pt x="894" y="691"/>
                    <a:pt x="894" y="453"/>
                  </a:cubicBezTo>
                  <a:cubicBezTo>
                    <a:pt x="894" y="215"/>
                    <a:pt x="703"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7"/>
            <p:cNvSpPr/>
            <p:nvPr/>
          </p:nvSpPr>
          <p:spPr>
            <a:xfrm>
              <a:off x="1489450" y="1750525"/>
              <a:ext cx="71775" cy="52525"/>
            </a:xfrm>
            <a:custGeom>
              <a:avLst/>
              <a:gdLst/>
              <a:ahLst/>
              <a:cxnLst/>
              <a:rect l="l" t="t" r="r" b="b"/>
              <a:pathLst>
                <a:path w="2871" h="2101" extrusionOk="0">
                  <a:moveTo>
                    <a:pt x="2528" y="1"/>
                  </a:moveTo>
                  <a:cubicBezTo>
                    <a:pt x="2449" y="1"/>
                    <a:pt x="2361" y="9"/>
                    <a:pt x="2263" y="29"/>
                  </a:cubicBezTo>
                  <a:cubicBezTo>
                    <a:pt x="2084" y="53"/>
                    <a:pt x="1870" y="112"/>
                    <a:pt x="1668" y="172"/>
                  </a:cubicBezTo>
                  <a:cubicBezTo>
                    <a:pt x="1453" y="267"/>
                    <a:pt x="1251" y="386"/>
                    <a:pt x="1037" y="517"/>
                  </a:cubicBezTo>
                  <a:cubicBezTo>
                    <a:pt x="846" y="672"/>
                    <a:pt x="668" y="827"/>
                    <a:pt x="525" y="1005"/>
                  </a:cubicBezTo>
                  <a:cubicBezTo>
                    <a:pt x="382" y="1184"/>
                    <a:pt x="263" y="1363"/>
                    <a:pt x="179" y="1529"/>
                  </a:cubicBezTo>
                  <a:cubicBezTo>
                    <a:pt x="108" y="1696"/>
                    <a:pt x="60" y="1839"/>
                    <a:pt x="25" y="1934"/>
                  </a:cubicBezTo>
                  <a:cubicBezTo>
                    <a:pt x="13" y="2041"/>
                    <a:pt x="1" y="2101"/>
                    <a:pt x="1" y="2101"/>
                  </a:cubicBezTo>
                  <a:lnTo>
                    <a:pt x="120" y="1982"/>
                  </a:lnTo>
                  <a:cubicBezTo>
                    <a:pt x="179" y="1898"/>
                    <a:pt x="287" y="1803"/>
                    <a:pt x="406" y="1684"/>
                  </a:cubicBezTo>
                  <a:cubicBezTo>
                    <a:pt x="501" y="1553"/>
                    <a:pt x="656" y="1422"/>
                    <a:pt x="822" y="1291"/>
                  </a:cubicBezTo>
                  <a:cubicBezTo>
                    <a:pt x="965" y="1160"/>
                    <a:pt x="1144" y="1029"/>
                    <a:pt x="1322" y="910"/>
                  </a:cubicBezTo>
                  <a:cubicBezTo>
                    <a:pt x="1489" y="767"/>
                    <a:pt x="1680" y="648"/>
                    <a:pt x="1858" y="553"/>
                  </a:cubicBezTo>
                  <a:cubicBezTo>
                    <a:pt x="2037" y="446"/>
                    <a:pt x="2204" y="339"/>
                    <a:pt x="2346" y="279"/>
                  </a:cubicBezTo>
                  <a:cubicBezTo>
                    <a:pt x="2501" y="196"/>
                    <a:pt x="2632" y="148"/>
                    <a:pt x="2727" y="100"/>
                  </a:cubicBezTo>
                  <a:lnTo>
                    <a:pt x="2870" y="29"/>
                  </a:lnTo>
                  <a:cubicBezTo>
                    <a:pt x="2870" y="29"/>
                    <a:pt x="2811" y="29"/>
                    <a:pt x="2704" y="17"/>
                  </a:cubicBezTo>
                  <a:cubicBezTo>
                    <a:pt x="2650" y="6"/>
                    <a:pt x="2592"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7"/>
            <p:cNvSpPr/>
            <p:nvPr/>
          </p:nvSpPr>
          <p:spPr>
            <a:xfrm>
              <a:off x="870925" y="1750350"/>
              <a:ext cx="72050" cy="52100"/>
            </a:xfrm>
            <a:custGeom>
              <a:avLst/>
              <a:gdLst/>
              <a:ahLst/>
              <a:cxnLst/>
              <a:rect l="l" t="t" r="r" b="b"/>
              <a:pathLst>
                <a:path w="2882" h="2084" extrusionOk="0">
                  <a:moveTo>
                    <a:pt x="167" y="0"/>
                  </a:moveTo>
                  <a:cubicBezTo>
                    <a:pt x="60" y="12"/>
                    <a:pt x="1" y="12"/>
                    <a:pt x="1" y="12"/>
                  </a:cubicBezTo>
                  <a:lnTo>
                    <a:pt x="155" y="96"/>
                  </a:lnTo>
                  <a:cubicBezTo>
                    <a:pt x="239" y="119"/>
                    <a:pt x="382" y="179"/>
                    <a:pt x="525" y="274"/>
                  </a:cubicBezTo>
                  <a:cubicBezTo>
                    <a:pt x="679" y="334"/>
                    <a:pt x="858" y="429"/>
                    <a:pt x="1013" y="536"/>
                  </a:cubicBezTo>
                  <a:cubicBezTo>
                    <a:pt x="1191" y="643"/>
                    <a:pt x="1370" y="762"/>
                    <a:pt x="1549" y="893"/>
                  </a:cubicBezTo>
                  <a:cubicBezTo>
                    <a:pt x="1727" y="1012"/>
                    <a:pt x="1906" y="1143"/>
                    <a:pt x="2060" y="1286"/>
                  </a:cubicBezTo>
                  <a:cubicBezTo>
                    <a:pt x="2227" y="1417"/>
                    <a:pt x="2358" y="1548"/>
                    <a:pt x="2477" y="1667"/>
                  </a:cubicBezTo>
                  <a:cubicBezTo>
                    <a:pt x="2596" y="1786"/>
                    <a:pt x="2703" y="1893"/>
                    <a:pt x="2763" y="1965"/>
                  </a:cubicBezTo>
                  <a:lnTo>
                    <a:pt x="2882" y="2084"/>
                  </a:lnTo>
                  <a:cubicBezTo>
                    <a:pt x="2882" y="2084"/>
                    <a:pt x="2858" y="2024"/>
                    <a:pt x="2846" y="1929"/>
                  </a:cubicBezTo>
                  <a:cubicBezTo>
                    <a:pt x="2799" y="1834"/>
                    <a:pt x="2763" y="1691"/>
                    <a:pt x="2680" y="1524"/>
                  </a:cubicBezTo>
                  <a:cubicBezTo>
                    <a:pt x="2596" y="1358"/>
                    <a:pt x="2489" y="1191"/>
                    <a:pt x="2346" y="1000"/>
                  </a:cubicBezTo>
                  <a:cubicBezTo>
                    <a:pt x="2191" y="834"/>
                    <a:pt x="2013" y="655"/>
                    <a:pt x="1822" y="512"/>
                  </a:cubicBezTo>
                  <a:cubicBezTo>
                    <a:pt x="1608" y="369"/>
                    <a:pt x="1406" y="262"/>
                    <a:pt x="1191" y="167"/>
                  </a:cubicBezTo>
                  <a:cubicBezTo>
                    <a:pt x="977" y="96"/>
                    <a:pt x="775" y="36"/>
                    <a:pt x="596" y="12"/>
                  </a:cubicBezTo>
                  <a:cubicBezTo>
                    <a:pt x="417" y="0"/>
                    <a:pt x="275"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9057"/>
        <p:cNvGrpSpPr/>
        <p:nvPr/>
      </p:nvGrpSpPr>
      <p:grpSpPr>
        <a:xfrm>
          <a:off x="0" y="0"/>
          <a:ext cx="0" cy="0"/>
          <a:chOff x="0" y="0"/>
          <a:chExt cx="0" cy="0"/>
        </a:xfrm>
      </p:grpSpPr>
      <p:sp>
        <p:nvSpPr>
          <p:cNvPr id="9058" name="Google Shape;9058;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9059" name="Google Shape;9059;p58"/>
          <p:cNvSpPr txBox="1">
            <a:spLocks noGrp="1"/>
          </p:cNvSpPr>
          <p:nvPr>
            <p:ph type="subTitle" idx="1"/>
          </p:nvPr>
        </p:nvSpPr>
        <p:spPr>
          <a:xfrm>
            <a:off x="720000" y="1318025"/>
            <a:ext cx="7704000" cy="24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0"/>
              </a:spcBef>
              <a:spcAft>
                <a:spcPts val="0"/>
              </a:spcAft>
              <a:buSzPts val="1400"/>
              <a:buChar char="●"/>
            </a:pPr>
            <a:r>
              <a:rPr lang="en">
                <a:solidFill>
                  <a:schemeClr val="hlink"/>
                </a:solidFill>
                <a:uFill>
                  <a:noFill/>
                </a:uFill>
                <a:hlinkClick r:id="rId3"/>
              </a:rPr>
              <a:t>Tiki background design</a:t>
            </a:r>
            <a:endParaRPr/>
          </a:p>
          <a:p>
            <a:pPr marL="457200" lvl="0" indent="-317500" algn="l" rtl="0">
              <a:spcBef>
                <a:spcPts val="0"/>
              </a:spcBef>
              <a:spcAft>
                <a:spcPts val="0"/>
              </a:spcAft>
              <a:buSzPts val="1400"/>
              <a:buChar char="●"/>
            </a:pPr>
            <a:r>
              <a:rPr lang="en">
                <a:solidFill>
                  <a:schemeClr val="hlink"/>
                </a:solidFill>
                <a:uFill>
                  <a:noFill/>
                </a:uFill>
                <a:hlinkClick r:id="rId4"/>
              </a:rPr>
              <a:t>Vintage colored aztec masks set</a:t>
            </a:r>
            <a:endParaRPr/>
          </a:p>
          <a:p>
            <a:pPr marL="0" lvl="0" indent="0" algn="l" rtl="0">
              <a:spcBef>
                <a:spcPts val="0"/>
              </a:spcBef>
              <a:spcAft>
                <a:spcPts val="0"/>
              </a:spcAft>
              <a:buNone/>
            </a:pPr>
            <a:endParaRPr/>
          </a:p>
          <a:p>
            <a:pPr marL="0" lvl="0" indent="0" algn="l" rtl="0">
              <a:spcBef>
                <a:spcPts val="0"/>
              </a:spcBef>
              <a:spcAft>
                <a:spcPts val="0"/>
              </a:spcAft>
              <a:buNone/>
            </a:pPr>
            <a:r>
              <a:rPr lang="en" b="1"/>
              <a:t>Photos:</a:t>
            </a:r>
            <a:endParaRPr b="1"/>
          </a:p>
          <a:p>
            <a:pPr marL="457200" lvl="0" indent="-317500" algn="l" rtl="0">
              <a:spcBef>
                <a:spcPts val="0"/>
              </a:spcBef>
              <a:spcAft>
                <a:spcPts val="0"/>
              </a:spcAft>
              <a:buSzPts val="1400"/>
              <a:buChar char="●"/>
            </a:pPr>
            <a:r>
              <a:rPr lang="en">
                <a:solidFill>
                  <a:schemeClr val="hlink"/>
                </a:solidFill>
                <a:uFill>
                  <a:noFill/>
                </a:uFill>
                <a:hlinkClick r:id="rId5"/>
              </a:rPr>
              <a:t>Peaceful green mountain in tropical costa rica</a:t>
            </a:r>
            <a:endParaRPr/>
          </a:p>
          <a:p>
            <a:pPr marL="457200" lvl="0" indent="-317500" algn="l" rtl="0">
              <a:spcBef>
                <a:spcPts val="0"/>
              </a:spcBef>
              <a:spcAft>
                <a:spcPts val="0"/>
              </a:spcAft>
              <a:buSzPts val="1400"/>
              <a:buChar char="●"/>
            </a:pPr>
            <a:r>
              <a:rPr lang="en">
                <a:solidFill>
                  <a:schemeClr val="hlink"/>
                </a:solidFill>
                <a:uFill>
                  <a:noFill/>
                </a:uFill>
                <a:hlinkClick r:id="rId6"/>
              </a:rPr>
              <a:t>Breathtaking view of beautiful mountains</a:t>
            </a:r>
            <a:endParaRPr/>
          </a:p>
          <a:p>
            <a:pPr marL="0" lvl="0" indent="0" algn="l" rtl="0">
              <a:spcBef>
                <a:spcPts val="0"/>
              </a:spcBef>
              <a:spcAft>
                <a:spcPts val="0"/>
              </a:spcAft>
              <a:buNone/>
            </a:pP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Char char="●"/>
            </a:pPr>
            <a:r>
              <a:rPr lang="en">
                <a:solidFill>
                  <a:schemeClr val="hlink"/>
                </a:solidFill>
                <a:uFill>
                  <a:noFill/>
                </a:uFill>
                <a:hlinkClick r:id="rId7"/>
              </a:rPr>
              <a:t>Peru Icon Pack Filled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63"/>
        <p:cNvGrpSpPr/>
        <p:nvPr/>
      </p:nvGrpSpPr>
      <p:grpSpPr>
        <a:xfrm>
          <a:off x="0" y="0"/>
          <a:ext cx="0" cy="0"/>
          <a:chOff x="0" y="0"/>
          <a:chExt cx="0" cy="0"/>
        </a:xfrm>
      </p:grpSpPr>
      <p:sp>
        <p:nvSpPr>
          <p:cNvPr id="9064" name="Google Shape;9064;p5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65" name="Google Shape;9065;p5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9066" name="Google Shape;9066;p59"/>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70"/>
        <p:cNvGrpSpPr/>
        <p:nvPr/>
      </p:nvGrpSpPr>
      <p:grpSpPr>
        <a:xfrm>
          <a:off x="0" y="0"/>
          <a:ext cx="0" cy="0"/>
          <a:chOff x="0" y="0"/>
          <a:chExt cx="0" cy="0"/>
        </a:xfrm>
      </p:grpSpPr>
      <p:sp>
        <p:nvSpPr>
          <p:cNvPr id="9071" name="Google Shape;9071;p60"/>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9072" name="Google Shape;9072;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9073" name="Google Shape;9073;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77"/>
        <p:cNvGrpSpPr/>
        <p:nvPr/>
      </p:nvGrpSpPr>
      <p:grpSpPr>
        <a:xfrm>
          <a:off x="0" y="0"/>
          <a:ext cx="0" cy="0"/>
          <a:chOff x="0" y="0"/>
          <a:chExt cx="0" cy="0"/>
        </a:xfrm>
      </p:grpSpPr>
      <p:sp>
        <p:nvSpPr>
          <p:cNvPr id="9078" name="Google Shape;9078;p61"/>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9079" name="Google Shape;9079;p61"/>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Rowdies</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https://fonts.google.com/specimen/Rowdies</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Roboto Slab</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https://fonts.google.com/specimen/Alegreya+Sans</a:t>
            </a:r>
            <a:r>
              <a:rPr lang="en" sz="1100">
                <a:solidFill>
                  <a:schemeClr val="lt1"/>
                </a:solidFill>
              </a:rPr>
              <a:t>)</a:t>
            </a:r>
            <a:endParaRPr sz="1100">
              <a:solidFill>
                <a:schemeClr val="lt1"/>
              </a:solidFill>
            </a:endParaRPr>
          </a:p>
        </p:txBody>
      </p:sp>
      <p:sp>
        <p:nvSpPr>
          <p:cNvPr id="9080" name="Google Shape;9080;p61"/>
          <p:cNvSpPr/>
          <p:nvPr/>
        </p:nvSpPr>
        <p:spPr>
          <a:xfrm>
            <a:off x="2052650" y="2988225"/>
            <a:ext cx="791400" cy="754200"/>
          </a:xfrm>
          <a:prstGeom prst="roundRect">
            <a:avLst>
              <a:gd name="adj" fmla="val 16667"/>
            </a:avLst>
          </a:prstGeom>
          <a:solidFill>
            <a:srgbClr val="1F160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1"/>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1"/>
          <p:cNvSpPr/>
          <p:nvPr/>
        </p:nvSpPr>
        <p:spPr>
          <a:xfrm>
            <a:off x="4176289" y="2988225"/>
            <a:ext cx="791400" cy="754200"/>
          </a:xfrm>
          <a:prstGeom prst="roundRect">
            <a:avLst>
              <a:gd name="adj" fmla="val 16667"/>
            </a:avLst>
          </a:prstGeom>
          <a:solidFill>
            <a:srgbClr val="FA7C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1"/>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#1f160d</a:t>
            </a:r>
            <a:endParaRPr sz="1000">
              <a:solidFill>
                <a:srgbClr val="FFFFFF"/>
              </a:solidFill>
            </a:endParaRPr>
          </a:p>
        </p:txBody>
      </p:sp>
      <p:sp>
        <p:nvSpPr>
          <p:cNvPr id="9084" name="Google Shape;9084;p61"/>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9085" name="Google Shape;9085;p61"/>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#fa7c42</a:t>
            </a:r>
            <a:endParaRPr sz="1000">
              <a:solidFill>
                <a:srgbClr val="FFFFFF"/>
              </a:solidFill>
            </a:endParaRPr>
          </a:p>
        </p:txBody>
      </p:sp>
      <p:sp>
        <p:nvSpPr>
          <p:cNvPr id="9086" name="Google Shape;9086;p61"/>
          <p:cNvSpPr/>
          <p:nvPr/>
        </p:nvSpPr>
        <p:spPr>
          <a:xfrm>
            <a:off x="5238125" y="2988225"/>
            <a:ext cx="791400" cy="754200"/>
          </a:xfrm>
          <a:prstGeom prst="roundRect">
            <a:avLst>
              <a:gd name="adj" fmla="val 16667"/>
            </a:avLst>
          </a:prstGeom>
          <a:solidFill>
            <a:srgbClr val="EBBA6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1"/>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#ebba6c</a:t>
            </a:r>
            <a:endParaRPr sz="1000">
              <a:solidFill>
                <a:srgbClr val="FFFFFF"/>
              </a:solidFill>
            </a:endParaRPr>
          </a:p>
        </p:txBody>
      </p:sp>
      <p:sp>
        <p:nvSpPr>
          <p:cNvPr id="9088" name="Google Shape;9088;p61"/>
          <p:cNvSpPr/>
          <p:nvPr/>
        </p:nvSpPr>
        <p:spPr>
          <a:xfrm>
            <a:off x="6299950" y="2988225"/>
            <a:ext cx="791400" cy="754200"/>
          </a:xfrm>
          <a:prstGeom prst="roundRect">
            <a:avLst>
              <a:gd name="adj" fmla="val 16667"/>
            </a:avLst>
          </a:prstGeom>
          <a:solidFill>
            <a:srgbClr val="33251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1"/>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#332517</a:t>
            </a:r>
            <a:endParaRPr sz="1000">
              <a:solidFill>
                <a:srgbClr val="FFFFFF"/>
              </a:solidFill>
            </a:endParaRPr>
          </a:p>
        </p:txBody>
      </p:sp>
      <p:sp>
        <p:nvSpPr>
          <p:cNvPr id="9090" name="Google Shape;9090;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094"/>
        <p:cNvGrpSpPr/>
        <p:nvPr/>
      </p:nvGrpSpPr>
      <p:grpSpPr>
        <a:xfrm>
          <a:off x="0" y="0"/>
          <a:ext cx="0" cy="0"/>
          <a:chOff x="0" y="0"/>
          <a:chExt cx="0" cy="0"/>
        </a:xfrm>
      </p:grpSpPr>
      <p:sp>
        <p:nvSpPr>
          <p:cNvPr id="9095" name="Google Shape;9095;p62"/>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9096" name="Google Shape;9096;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9097" name="Google Shape;9097;p62"/>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9098" name="Google Shape;9098;p62">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099" name="Google Shape;9099;p62">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100" name="Google Shape;9100;p62">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101" name="Google Shape;9101;p62">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102" name="Google Shape;9102;p62"/>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9103" name="Google Shape;9103;p62"/>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9104" name="Google Shape;9104;p62"/>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9105" name="Google Shape;9105;p62"/>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9106" name="Google Shape;9106;p62">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3E41C4B2-BFD2-44A1-829C-0ACA6CA91751}"/>
              </a:ext>
            </a:extLst>
          </p:cNvPr>
          <p:cNvSpPr>
            <a:spLocks noGrp="1"/>
          </p:cNvSpPr>
          <p:nvPr>
            <p:ph type="subTitle" idx="1"/>
          </p:nvPr>
        </p:nvSpPr>
        <p:spPr/>
        <p:txBody>
          <a:bodyPr/>
          <a:lstStyle/>
          <a:p>
            <a:endParaRPr lang="pt-BR" dirty="0"/>
          </a:p>
        </p:txBody>
      </p:sp>
      <p:sp>
        <p:nvSpPr>
          <p:cNvPr id="3" name="Título 2">
            <a:extLst>
              <a:ext uri="{FF2B5EF4-FFF2-40B4-BE49-F238E27FC236}">
                <a16:creationId xmlns:a16="http://schemas.microsoft.com/office/drawing/2014/main" id="{DF1CD1E6-7252-4848-A81A-1A02AFAA25A5}"/>
              </a:ext>
            </a:extLst>
          </p:cNvPr>
          <p:cNvSpPr>
            <a:spLocks noGrp="1"/>
          </p:cNvSpPr>
          <p:nvPr>
            <p:ph type="title"/>
          </p:nvPr>
        </p:nvSpPr>
        <p:spPr/>
        <p:txBody>
          <a:bodyPr/>
          <a:lstStyle/>
          <a:p>
            <a:r>
              <a:rPr lang="pt-BR" dirty="0"/>
              <a:t>CONTATOS COM OUTROS POVOS</a:t>
            </a:r>
          </a:p>
        </p:txBody>
      </p:sp>
      <p:sp>
        <p:nvSpPr>
          <p:cNvPr id="7" name="Retângulo: Cantos Arredondados 6">
            <a:extLst>
              <a:ext uri="{FF2B5EF4-FFF2-40B4-BE49-F238E27FC236}">
                <a16:creationId xmlns:a16="http://schemas.microsoft.com/office/drawing/2014/main" id="{C8520936-0FB1-4341-8846-FB6DC9B410BA}"/>
              </a:ext>
            </a:extLst>
          </p:cNvPr>
          <p:cNvSpPr/>
          <p:nvPr/>
        </p:nvSpPr>
        <p:spPr>
          <a:xfrm>
            <a:off x="540000" y="2880000"/>
            <a:ext cx="3240000" cy="1080000"/>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1440000" y="4320000"/>
            <a:ext cx="1903554"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TUPIS-GUARANIS</a:t>
            </a:r>
          </a:p>
        </p:txBody>
      </p:sp>
      <p:sp>
        <p:nvSpPr>
          <p:cNvPr id="24" name="CaixaDeTexto 23">
            <a:extLst>
              <a:ext uri="{FF2B5EF4-FFF2-40B4-BE49-F238E27FC236}">
                <a16:creationId xmlns:a16="http://schemas.microsoft.com/office/drawing/2014/main" id="{53F4F6B6-E31F-424A-A114-F461498FEC39}"/>
              </a:ext>
            </a:extLst>
          </p:cNvPr>
          <p:cNvSpPr txBox="1"/>
          <p:nvPr/>
        </p:nvSpPr>
        <p:spPr>
          <a:xfrm>
            <a:off x="4398100" y="3176092"/>
            <a:ext cx="4241800" cy="523220"/>
          </a:xfrm>
          <a:prstGeom prst="rect">
            <a:avLst/>
          </a:prstGeom>
          <a:noFill/>
        </p:spPr>
        <p:txBody>
          <a:bodyPr wrap="square" rtlCol="0">
            <a:spAutoFit/>
          </a:bodyPr>
          <a:lstStyle/>
          <a:p>
            <a:pPr algn="ctr"/>
            <a:r>
              <a:rPr lang="pt-BR" dirty="0">
                <a:solidFill>
                  <a:schemeClr val="bg1">
                    <a:lumMod val="95000"/>
                  </a:schemeClr>
                </a:solidFill>
                <a:latin typeface="Rowdies" panose="020B0604020202020204" charset="0"/>
              </a:rPr>
              <a:t>Os Aimarás lutaram e disputaram contra os Incas, mas perderam e foram conquistados.</a:t>
            </a:r>
          </a:p>
        </p:txBody>
      </p:sp>
      <p:sp>
        <p:nvSpPr>
          <p:cNvPr id="25" name="Retângulo: Cantos Arredondados 24">
            <a:extLst>
              <a:ext uri="{FF2B5EF4-FFF2-40B4-BE49-F238E27FC236}">
                <a16:creationId xmlns:a16="http://schemas.microsoft.com/office/drawing/2014/main" id="{0A76B8D5-7D6A-4083-972F-156F22C73D01}"/>
              </a:ext>
            </a:extLst>
          </p:cNvPr>
          <p:cNvSpPr/>
          <p:nvPr/>
        </p:nvSpPr>
        <p:spPr>
          <a:xfrm>
            <a:off x="1439154" y="5219175"/>
            <a:ext cx="1904400"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ESPANHÓIS</a:t>
            </a:r>
          </a:p>
        </p:txBody>
      </p:sp>
    </p:spTree>
    <p:extLst>
      <p:ext uri="{BB962C8B-B14F-4D97-AF65-F5344CB8AC3E}">
        <p14:creationId xmlns:p14="http://schemas.microsoft.com/office/powerpoint/2010/main" val="15845138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110"/>
        <p:cNvGrpSpPr/>
        <p:nvPr/>
      </p:nvGrpSpPr>
      <p:grpSpPr>
        <a:xfrm>
          <a:off x="0" y="0"/>
          <a:ext cx="0" cy="0"/>
          <a:chOff x="0" y="0"/>
          <a:chExt cx="0" cy="0"/>
        </a:xfrm>
      </p:grpSpPr>
      <p:grpSp>
        <p:nvGrpSpPr>
          <p:cNvPr id="9111" name="Google Shape;9111;p63"/>
          <p:cNvGrpSpPr/>
          <p:nvPr/>
        </p:nvGrpSpPr>
        <p:grpSpPr>
          <a:xfrm>
            <a:off x="5082708" y="3095784"/>
            <a:ext cx="442841" cy="514271"/>
            <a:chOff x="4727025" y="1332775"/>
            <a:chExt cx="59900" cy="69625"/>
          </a:xfrm>
        </p:grpSpPr>
        <p:sp>
          <p:nvSpPr>
            <p:cNvPr id="9112" name="Google Shape;9112;p6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4" name="Google Shape;9114;p63"/>
          <p:cNvGrpSpPr/>
          <p:nvPr/>
        </p:nvGrpSpPr>
        <p:grpSpPr>
          <a:xfrm>
            <a:off x="5758025" y="2343272"/>
            <a:ext cx="500909" cy="500899"/>
            <a:chOff x="4820425" y="1329900"/>
            <a:chExt cx="70175" cy="70350"/>
          </a:xfrm>
        </p:grpSpPr>
        <p:sp>
          <p:nvSpPr>
            <p:cNvPr id="9115" name="Google Shape;9115;p6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63"/>
          <p:cNvGrpSpPr/>
          <p:nvPr/>
        </p:nvGrpSpPr>
        <p:grpSpPr>
          <a:xfrm>
            <a:off x="6410648" y="2355062"/>
            <a:ext cx="538135" cy="493119"/>
            <a:chOff x="4903200" y="1331525"/>
            <a:chExt cx="73575" cy="67425"/>
          </a:xfrm>
        </p:grpSpPr>
        <p:sp>
          <p:nvSpPr>
            <p:cNvPr id="9120" name="Google Shape;9120;p6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21" name="Google Shape;9121;p6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63"/>
          <p:cNvGrpSpPr/>
          <p:nvPr/>
        </p:nvGrpSpPr>
        <p:grpSpPr>
          <a:xfrm>
            <a:off x="5670599" y="3097040"/>
            <a:ext cx="544563" cy="511895"/>
            <a:chOff x="4815575" y="1416800"/>
            <a:chExt cx="73750" cy="71400"/>
          </a:xfrm>
        </p:grpSpPr>
        <p:sp>
          <p:nvSpPr>
            <p:cNvPr id="9123" name="Google Shape;9123;p6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3"/>
          <p:cNvGrpSpPr/>
          <p:nvPr/>
        </p:nvGrpSpPr>
        <p:grpSpPr>
          <a:xfrm>
            <a:off x="6367224" y="3096746"/>
            <a:ext cx="602914" cy="512477"/>
            <a:chOff x="4902475" y="1418875"/>
            <a:chExt cx="74500" cy="63775"/>
          </a:xfrm>
        </p:grpSpPr>
        <p:sp>
          <p:nvSpPr>
            <p:cNvPr id="9127" name="Google Shape;9127;p6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3"/>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3"/>
          <p:cNvGrpSpPr/>
          <p:nvPr/>
        </p:nvGrpSpPr>
        <p:grpSpPr>
          <a:xfrm>
            <a:off x="5783096" y="3835985"/>
            <a:ext cx="515391" cy="525699"/>
            <a:chOff x="4818100" y="1507675"/>
            <a:chExt cx="71225" cy="71625"/>
          </a:xfrm>
        </p:grpSpPr>
        <p:sp>
          <p:nvSpPr>
            <p:cNvPr id="9130" name="Google Shape;9130;p6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63"/>
          <p:cNvGrpSpPr/>
          <p:nvPr/>
        </p:nvGrpSpPr>
        <p:grpSpPr>
          <a:xfrm>
            <a:off x="5121199" y="3857517"/>
            <a:ext cx="522956" cy="489869"/>
            <a:chOff x="4721450" y="1509475"/>
            <a:chExt cx="79350" cy="74325"/>
          </a:xfrm>
        </p:grpSpPr>
        <p:sp>
          <p:nvSpPr>
            <p:cNvPr id="9135" name="Google Shape;9135;p6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3"/>
          <p:cNvGrpSpPr/>
          <p:nvPr/>
        </p:nvGrpSpPr>
        <p:grpSpPr>
          <a:xfrm>
            <a:off x="6444441" y="3837269"/>
            <a:ext cx="525704" cy="535436"/>
            <a:chOff x="4906800" y="1507500"/>
            <a:chExt cx="70350" cy="71075"/>
          </a:xfrm>
        </p:grpSpPr>
        <p:sp>
          <p:nvSpPr>
            <p:cNvPr id="9140" name="Google Shape;9140;p6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3"/>
          <p:cNvGrpSpPr/>
          <p:nvPr/>
        </p:nvGrpSpPr>
        <p:grpSpPr>
          <a:xfrm>
            <a:off x="4477263" y="2343250"/>
            <a:ext cx="508054" cy="508095"/>
            <a:chOff x="3736598" y="2170606"/>
            <a:chExt cx="404889" cy="404889"/>
          </a:xfrm>
        </p:grpSpPr>
        <p:sp>
          <p:nvSpPr>
            <p:cNvPr id="9146" name="Google Shape;9146;p6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3"/>
          <p:cNvGrpSpPr/>
          <p:nvPr/>
        </p:nvGrpSpPr>
        <p:grpSpPr>
          <a:xfrm>
            <a:off x="3765303" y="2343345"/>
            <a:ext cx="575790" cy="507904"/>
            <a:chOff x="3161917" y="2170682"/>
            <a:chExt cx="458870" cy="404737"/>
          </a:xfrm>
        </p:grpSpPr>
        <p:sp>
          <p:nvSpPr>
            <p:cNvPr id="9151" name="Google Shape;9151;p6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152" name="Google Shape;9152;p6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3"/>
          <p:cNvGrpSpPr/>
          <p:nvPr/>
        </p:nvGrpSpPr>
        <p:grpSpPr>
          <a:xfrm>
            <a:off x="3792833" y="3103717"/>
            <a:ext cx="520730" cy="498567"/>
            <a:chOff x="3179914" y="2889488"/>
            <a:chExt cx="422876" cy="404911"/>
          </a:xfrm>
        </p:grpSpPr>
        <p:sp>
          <p:nvSpPr>
            <p:cNvPr id="9155" name="Google Shape;9155;p6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3"/>
          <p:cNvGrpSpPr/>
          <p:nvPr/>
        </p:nvGrpSpPr>
        <p:grpSpPr>
          <a:xfrm>
            <a:off x="4421513" y="3103677"/>
            <a:ext cx="516145" cy="498648"/>
            <a:chOff x="3729467" y="2889422"/>
            <a:chExt cx="419153" cy="404977"/>
          </a:xfrm>
        </p:grpSpPr>
        <p:sp>
          <p:nvSpPr>
            <p:cNvPr id="9162" name="Google Shape;9162;p6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63"/>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3"/>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3"/>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3"/>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3" name="Google Shape;9173;p63"/>
          <p:cNvGrpSpPr/>
          <p:nvPr/>
        </p:nvGrpSpPr>
        <p:grpSpPr>
          <a:xfrm>
            <a:off x="7141841" y="2550562"/>
            <a:ext cx="166473" cy="141497"/>
            <a:chOff x="4660325" y="1866850"/>
            <a:chExt cx="68350" cy="58100"/>
          </a:xfrm>
        </p:grpSpPr>
        <p:sp>
          <p:nvSpPr>
            <p:cNvPr id="9174" name="Google Shape;9174;p6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63"/>
          <p:cNvGrpSpPr/>
          <p:nvPr/>
        </p:nvGrpSpPr>
        <p:grpSpPr>
          <a:xfrm>
            <a:off x="7451186" y="2576286"/>
            <a:ext cx="162515" cy="90049"/>
            <a:chOff x="4791775" y="1877500"/>
            <a:chExt cx="66725" cy="36975"/>
          </a:xfrm>
        </p:grpSpPr>
        <p:sp>
          <p:nvSpPr>
            <p:cNvPr id="9177" name="Google Shape;9177;p6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3"/>
          <p:cNvGrpSpPr/>
          <p:nvPr/>
        </p:nvGrpSpPr>
        <p:grpSpPr>
          <a:xfrm>
            <a:off x="7772899" y="2576286"/>
            <a:ext cx="144979" cy="90049"/>
            <a:chOff x="4923925" y="1877500"/>
            <a:chExt cx="59525" cy="36975"/>
          </a:xfrm>
        </p:grpSpPr>
        <p:sp>
          <p:nvSpPr>
            <p:cNvPr id="9180" name="Google Shape;9180;p6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3"/>
          <p:cNvGrpSpPr/>
          <p:nvPr/>
        </p:nvGrpSpPr>
        <p:grpSpPr>
          <a:xfrm>
            <a:off x="8067390" y="2558477"/>
            <a:ext cx="141447" cy="125667"/>
            <a:chOff x="5058450" y="1870100"/>
            <a:chExt cx="58075" cy="51600"/>
          </a:xfrm>
        </p:grpSpPr>
        <p:sp>
          <p:nvSpPr>
            <p:cNvPr id="9183" name="Google Shape;9183;p6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3"/>
          <p:cNvGrpSpPr/>
          <p:nvPr/>
        </p:nvGrpSpPr>
        <p:grpSpPr>
          <a:xfrm>
            <a:off x="7481905" y="2980885"/>
            <a:ext cx="101077" cy="107645"/>
            <a:chOff x="4811425" y="2065025"/>
            <a:chExt cx="41500" cy="44200"/>
          </a:xfrm>
        </p:grpSpPr>
        <p:sp>
          <p:nvSpPr>
            <p:cNvPr id="9186" name="Google Shape;9186;p6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8" name="Google Shape;9188;p63"/>
          <p:cNvGrpSpPr/>
          <p:nvPr/>
        </p:nvGrpSpPr>
        <p:grpSpPr>
          <a:xfrm>
            <a:off x="7774342" y="2981098"/>
            <a:ext cx="120867" cy="107218"/>
            <a:chOff x="4929875" y="2065025"/>
            <a:chExt cx="49625" cy="44025"/>
          </a:xfrm>
        </p:grpSpPr>
        <p:sp>
          <p:nvSpPr>
            <p:cNvPr id="9189" name="Google Shape;9189;p6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3"/>
          <p:cNvGrpSpPr/>
          <p:nvPr/>
        </p:nvGrpSpPr>
        <p:grpSpPr>
          <a:xfrm>
            <a:off x="8103011" y="2984112"/>
            <a:ext cx="70206" cy="101191"/>
            <a:chOff x="5083925" y="2066350"/>
            <a:chExt cx="28825" cy="41550"/>
          </a:xfrm>
        </p:grpSpPr>
        <p:sp>
          <p:nvSpPr>
            <p:cNvPr id="9192" name="Google Shape;9192;p6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3"/>
          <p:cNvGrpSpPr/>
          <p:nvPr/>
        </p:nvGrpSpPr>
        <p:grpSpPr>
          <a:xfrm>
            <a:off x="7134565" y="2999759"/>
            <a:ext cx="181026" cy="69896"/>
            <a:chOff x="4659775" y="2072775"/>
            <a:chExt cx="74325" cy="28700"/>
          </a:xfrm>
        </p:grpSpPr>
        <p:sp>
          <p:nvSpPr>
            <p:cNvPr id="9195" name="Google Shape;9195;p6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63"/>
          <p:cNvGrpSpPr/>
          <p:nvPr/>
        </p:nvGrpSpPr>
        <p:grpSpPr>
          <a:xfrm>
            <a:off x="8054421" y="2790324"/>
            <a:ext cx="167387" cy="89197"/>
            <a:chOff x="4662475" y="1976500"/>
            <a:chExt cx="68725" cy="36625"/>
          </a:xfrm>
        </p:grpSpPr>
        <p:sp>
          <p:nvSpPr>
            <p:cNvPr id="9199" name="Google Shape;9199;p6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63"/>
          <p:cNvGrpSpPr/>
          <p:nvPr/>
        </p:nvGrpSpPr>
        <p:grpSpPr>
          <a:xfrm>
            <a:off x="7751326" y="2793764"/>
            <a:ext cx="166899" cy="82317"/>
            <a:chOff x="4920150" y="1977875"/>
            <a:chExt cx="68525" cy="33800"/>
          </a:xfrm>
        </p:grpSpPr>
        <p:sp>
          <p:nvSpPr>
            <p:cNvPr id="9203" name="Google Shape;9203;p6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6" name="Google Shape;9206;p63"/>
          <p:cNvGrpSpPr/>
          <p:nvPr/>
        </p:nvGrpSpPr>
        <p:grpSpPr>
          <a:xfrm>
            <a:off x="7162483" y="3197682"/>
            <a:ext cx="125190" cy="127859"/>
            <a:chOff x="4676550" y="2160575"/>
            <a:chExt cx="51400" cy="52500"/>
          </a:xfrm>
        </p:grpSpPr>
        <p:sp>
          <p:nvSpPr>
            <p:cNvPr id="9207" name="Google Shape;9207;p6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3"/>
          <p:cNvGrpSpPr/>
          <p:nvPr/>
        </p:nvGrpSpPr>
        <p:grpSpPr>
          <a:xfrm>
            <a:off x="7459741" y="3204714"/>
            <a:ext cx="145405" cy="113794"/>
            <a:chOff x="4768325" y="2163475"/>
            <a:chExt cx="59700" cy="46725"/>
          </a:xfrm>
        </p:grpSpPr>
        <p:sp>
          <p:nvSpPr>
            <p:cNvPr id="9211" name="Google Shape;9211;p6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3" name="Google Shape;9213;p63"/>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3"/>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3"/>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3"/>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3"/>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3"/>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9" name="Google Shape;9219;p63"/>
          <p:cNvGrpSpPr/>
          <p:nvPr/>
        </p:nvGrpSpPr>
        <p:grpSpPr>
          <a:xfrm>
            <a:off x="7476059" y="3459808"/>
            <a:ext cx="112768" cy="106853"/>
            <a:chOff x="4768575" y="2253950"/>
            <a:chExt cx="46300" cy="43875"/>
          </a:xfrm>
        </p:grpSpPr>
        <p:sp>
          <p:nvSpPr>
            <p:cNvPr id="9220" name="Google Shape;9220;p6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63"/>
          <p:cNvGrpSpPr/>
          <p:nvPr/>
        </p:nvGrpSpPr>
        <p:grpSpPr>
          <a:xfrm>
            <a:off x="7775682" y="3948834"/>
            <a:ext cx="118187" cy="146246"/>
            <a:chOff x="4960900" y="2433225"/>
            <a:chExt cx="48525" cy="60050"/>
          </a:xfrm>
        </p:grpSpPr>
        <p:sp>
          <p:nvSpPr>
            <p:cNvPr id="9223" name="Google Shape;9223;p6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63"/>
          <p:cNvGrpSpPr/>
          <p:nvPr/>
        </p:nvGrpSpPr>
        <p:grpSpPr>
          <a:xfrm>
            <a:off x="7464247" y="4212895"/>
            <a:ext cx="136394" cy="143810"/>
            <a:chOff x="4854075" y="2527625"/>
            <a:chExt cx="56000" cy="59050"/>
          </a:xfrm>
        </p:grpSpPr>
        <p:sp>
          <p:nvSpPr>
            <p:cNvPr id="9226" name="Google Shape;9226;p6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8" name="Google Shape;9228;p63"/>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3"/>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3"/>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1" name="Google Shape;9231;p63"/>
          <p:cNvGrpSpPr/>
          <p:nvPr/>
        </p:nvGrpSpPr>
        <p:grpSpPr>
          <a:xfrm>
            <a:off x="8088458" y="3676639"/>
            <a:ext cx="99312" cy="160797"/>
            <a:chOff x="5059700" y="2334775"/>
            <a:chExt cx="40775" cy="66025"/>
          </a:xfrm>
        </p:grpSpPr>
        <p:sp>
          <p:nvSpPr>
            <p:cNvPr id="9232" name="Google Shape;9232;p6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3"/>
          <p:cNvGrpSpPr/>
          <p:nvPr/>
        </p:nvGrpSpPr>
        <p:grpSpPr>
          <a:xfrm>
            <a:off x="8045622" y="3941771"/>
            <a:ext cx="184984" cy="160371"/>
            <a:chOff x="5037700" y="2430325"/>
            <a:chExt cx="75950" cy="65850"/>
          </a:xfrm>
        </p:grpSpPr>
        <p:sp>
          <p:nvSpPr>
            <p:cNvPr id="9242" name="Google Shape;9242;p6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3"/>
          <p:cNvGrpSpPr/>
          <p:nvPr/>
        </p:nvGrpSpPr>
        <p:grpSpPr>
          <a:xfrm>
            <a:off x="7465128" y="3708223"/>
            <a:ext cx="173014" cy="97629"/>
            <a:chOff x="4756975" y="2341800"/>
            <a:chExt cx="91975" cy="51925"/>
          </a:xfrm>
        </p:grpSpPr>
        <p:sp>
          <p:nvSpPr>
            <p:cNvPr id="9245" name="Google Shape;9245;p6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3"/>
          <p:cNvGrpSpPr/>
          <p:nvPr/>
        </p:nvGrpSpPr>
        <p:grpSpPr>
          <a:xfrm>
            <a:off x="7732065" y="4196920"/>
            <a:ext cx="212497" cy="175761"/>
            <a:chOff x="4943575" y="2516350"/>
            <a:chExt cx="98675" cy="81700"/>
          </a:xfrm>
        </p:grpSpPr>
        <p:sp>
          <p:nvSpPr>
            <p:cNvPr id="9266" name="Google Shape;9266;p6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63"/>
          <p:cNvGrpSpPr/>
          <p:nvPr/>
        </p:nvGrpSpPr>
        <p:grpSpPr>
          <a:xfrm>
            <a:off x="1990126" y="3423163"/>
            <a:ext cx="965351" cy="134611"/>
            <a:chOff x="4411970" y="2962952"/>
            <a:chExt cx="706544" cy="104212"/>
          </a:xfrm>
        </p:grpSpPr>
        <p:sp>
          <p:nvSpPr>
            <p:cNvPr id="9345" name="Google Shape;9345;p63"/>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3"/>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3"/>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3"/>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63"/>
          <p:cNvGrpSpPr/>
          <p:nvPr/>
        </p:nvGrpSpPr>
        <p:grpSpPr>
          <a:xfrm>
            <a:off x="1990126" y="3012077"/>
            <a:ext cx="960158" cy="289172"/>
            <a:chOff x="4411970" y="2726085"/>
            <a:chExt cx="643107" cy="193659"/>
          </a:xfrm>
        </p:grpSpPr>
        <p:sp>
          <p:nvSpPr>
            <p:cNvPr id="9350" name="Google Shape;9350;p63"/>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3"/>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3"/>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63"/>
          <p:cNvGrpSpPr/>
          <p:nvPr/>
        </p:nvGrpSpPr>
        <p:grpSpPr>
          <a:xfrm>
            <a:off x="993018" y="3278187"/>
            <a:ext cx="833173" cy="259209"/>
            <a:chOff x="4411970" y="4340222"/>
            <a:chExt cx="779467" cy="242683"/>
          </a:xfrm>
        </p:grpSpPr>
        <p:sp>
          <p:nvSpPr>
            <p:cNvPr id="9354" name="Google Shape;9354;p63"/>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3"/>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3"/>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7" name="Google Shape;9357;p63"/>
          <p:cNvGrpSpPr/>
          <p:nvPr/>
        </p:nvGrpSpPr>
        <p:grpSpPr>
          <a:xfrm>
            <a:off x="1990126" y="2673933"/>
            <a:ext cx="965160" cy="216230"/>
            <a:chOff x="4411970" y="2468674"/>
            <a:chExt cx="747317" cy="167425"/>
          </a:xfrm>
        </p:grpSpPr>
        <p:sp>
          <p:nvSpPr>
            <p:cNvPr id="9358" name="Google Shape;9358;p63"/>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3"/>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3"/>
          <p:cNvGrpSpPr/>
          <p:nvPr/>
        </p:nvGrpSpPr>
        <p:grpSpPr>
          <a:xfrm>
            <a:off x="988873" y="2578650"/>
            <a:ext cx="810451" cy="319148"/>
            <a:chOff x="4411970" y="3686602"/>
            <a:chExt cx="797845" cy="314215"/>
          </a:xfrm>
        </p:grpSpPr>
        <p:sp>
          <p:nvSpPr>
            <p:cNvPr id="9361" name="Google Shape;9361;p63"/>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3"/>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3"/>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3"/>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3"/>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66" name="Google Shape;9366;p63"/>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7" name="Google Shape;9367;p63"/>
          <p:cNvGrpSpPr/>
          <p:nvPr/>
        </p:nvGrpSpPr>
        <p:grpSpPr>
          <a:xfrm>
            <a:off x="988970" y="2333174"/>
            <a:ext cx="1970333" cy="208784"/>
            <a:chOff x="6336019" y="3733725"/>
            <a:chExt cx="2566206" cy="351310"/>
          </a:xfrm>
        </p:grpSpPr>
        <p:sp>
          <p:nvSpPr>
            <p:cNvPr id="9368" name="Google Shape;9368;p63"/>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3"/>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3"/>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3"/>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63"/>
          <p:cNvGrpSpPr/>
          <p:nvPr/>
        </p:nvGrpSpPr>
        <p:grpSpPr>
          <a:xfrm>
            <a:off x="1990126" y="3940729"/>
            <a:ext cx="946551" cy="153200"/>
            <a:chOff x="4404545" y="3301592"/>
            <a:chExt cx="782403" cy="129272"/>
          </a:xfrm>
        </p:grpSpPr>
        <p:sp>
          <p:nvSpPr>
            <p:cNvPr id="9373" name="Google Shape;9373;p63"/>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3"/>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63"/>
          <p:cNvGrpSpPr/>
          <p:nvPr/>
        </p:nvGrpSpPr>
        <p:grpSpPr>
          <a:xfrm>
            <a:off x="1990126" y="3679688"/>
            <a:ext cx="962257" cy="139127"/>
            <a:chOff x="4411970" y="3131459"/>
            <a:chExt cx="710520" cy="117397"/>
          </a:xfrm>
        </p:grpSpPr>
        <p:sp>
          <p:nvSpPr>
            <p:cNvPr id="9376" name="Google Shape;9376;p63"/>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3"/>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8" name="Google Shape;9378;p63"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9" name="Google Shape;9379;p63"/>
          <p:cNvGrpSpPr/>
          <p:nvPr/>
        </p:nvGrpSpPr>
        <p:grpSpPr>
          <a:xfrm>
            <a:off x="990271" y="3614482"/>
            <a:ext cx="823838" cy="458988"/>
            <a:chOff x="4411970" y="1801825"/>
            <a:chExt cx="734586" cy="409262"/>
          </a:xfrm>
        </p:grpSpPr>
        <p:sp>
          <p:nvSpPr>
            <p:cNvPr id="9380" name="Google Shape;9380;p63"/>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3"/>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63"/>
          <p:cNvGrpSpPr/>
          <p:nvPr/>
        </p:nvGrpSpPr>
        <p:grpSpPr>
          <a:xfrm>
            <a:off x="990271" y="4162908"/>
            <a:ext cx="856348" cy="212039"/>
            <a:chOff x="4411970" y="2233974"/>
            <a:chExt cx="763574" cy="189068"/>
          </a:xfrm>
        </p:grpSpPr>
        <p:sp>
          <p:nvSpPr>
            <p:cNvPr id="9383" name="Google Shape;9383;p63"/>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3"/>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3"/>
          <p:cNvGrpSpPr/>
          <p:nvPr/>
        </p:nvGrpSpPr>
        <p:grpSpPr>
          <a:xfrm>
            <a:off x="3100467" y="2338244"/>
            <a:ext cx="511602" cy="511602"/>
            <a:chOff x="5681300" y="2527788"/>
            <a:chExt cx="805800" cy="805800"/>
          </a:xfrm>
        </p:grpSpPr>
        <p:sp>
          <p:nvSpPr>
            <p:cNvPr id="9386" name="Google Shape;9386;p63"/>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3"/>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63"/>
          <p:cNvGrpSpPr/>
          <p:nvPr/>
        </p:nvGrpSpPr>
        <p:grpSpPr>
          <a:xfrm>
            <a:off x="3097662" y="3104827"/>
            <a:ext cx="513021" cy="512935"/>
            <a:chOff x="4049800" y="640400"/>
            <a:chExt cx="858900" cy="858900"/>
          </a:xfrm>
        </p:grpSpPr>
        <p:sp>
          <p:nvSpPr>
            <p:cNvPr id="9389" name="Google Shape;9389;p63"/>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3"/>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63"/>
          <p:cNvGrpSpPr/>
          <p:nvPr/>
        </p:nvGrpSpPr>
        <p:grpSpPr>
          <a:xfrm>
            <a:off x="3014861" y="3756719"/>
            <a:ext cx="686489" cy="686585"/>
            <a:chOff x="5080188" y="927900"/>
            <a:chExt cx="961200" cy="961200"/>
          </a:xfrm>
        </p:grpSpPr>
        <p:sp>
          <p:nvSpPr>
            <p:cNvPr id="9392" name="Google Shape;9392;p63"/>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3"/>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3"/>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3"/>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3"/>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3"/>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3"/>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3"/>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63"/>
          <p:cNvGrpSpPr/>
          <p:nvPr/>
        </p:nvGrpSpPr>
        <p:grpSpPr>
          <a:xfrm>
            <a:off x="3798012" y="3849448"/>
            <a:ext cx="510373" cy="510937"/>
            <a:chOff x="7508249" y="1522825"/>
            <a:chExt cx="1326332" cy="1322987"/>
          </a:xfrm>
        </p:grpSpPr>
        <p:sp>
          <p:nvSpPr>
            <p:cNvPr id="9401" name="Google Shape;9401;p63"/>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3"/>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3"/>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3"/>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3"/>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3"/>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3"/>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3"/>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3"/>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3"/>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63"/>
          <p:cNvGrpSpPr/>
          <p:nvPr/>
        </p:nvGrpSpPr>
        <p:grpSpPr>
          <a:xfrm>
            <a:off x="4489605" y="3850853"/>
            <a:ext cx="492652" cy="503348"/>
            <a:chOff x="6039282" y="1042577"/>
            <a:chExt cx="734315" cy="731929"/>
          </a:xfrm>
        </p:grpSpPr>
        <p:sp>
          <p:nvSpPr>
            <p:cNvPr id="9412" name="Google Shape;9412;p63"/>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3"/>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3"/>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3"/>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3"/>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3"/>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3"/>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3"/>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3"/>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3"/>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3"/>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3"/>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3"/>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3"/>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3"/>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3"/>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3"/>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3"/>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3"/>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3"/>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3"/>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63"/>
          <p:cNvGrpSpPr/>
          <p:nvPr/>
        </p:nvGrpSpPr>
        <p:grpSpPr>
          <a:xfrm>
            <a:off x="5130019" y="2346894"/>
            <a:ext cx="483304" cy="504902"/>
            <a:chOff x="1825800" y="1651625"/>
            <a:chExt cx="568125" cy="591775"/>
          </a:xfrm>
        </p:grpSpPr>
        <p:sp>
          <p:nvSpPr>
            <p:cNvPr id="9434" name="Google Shape;9434;p63"/>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3"/>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3"/>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3"/>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3"/>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3"/>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0" name="Google Shape;9440;p63"/>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3"/>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3"/>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3"/>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3"/>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9445" name="Google Shape;9445;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9449"/>
        <p:cNvGrpSpPr/>
        <p:nvPr/>
      </p:nvGrpSpPr>
      <p:grpSpPr>
        <a:xfrm>
          <a:off x="0" y="0"/>
          <a:ext cx="0" cy="0"/>
          <a:chOff x="0" y="0"/>
          <a:chExt cx="0" cy="0"/>
        </a:xfrm>
      </p:grpSpPr>
      <p:grpSp>
        <p:nvGrpSpPr>
          <p:cNvPr id="9450" name="Google Shape;9450;p64"/>
          <p:cNvGrpSpPr/>
          <p:nvPr/>
        </p:nvGrpSpPr>
        <p:grpSpPr>
          <a:xfrm>
            <a:off x="722058" y="957091"/>
            <a:ext cx="2492868" cy="1379876"/>
            <a:chOff x="2654821" y="2311071"/>
            <a:chExt cx="2279715" cy="1262120"/>
          </a:xfrm>
        </p:grpSpPr>
        <p:grpSp>
          <p:nvGrpSpPr>
            <p:cNvPr id="9451" name="Google Shape;9451;p64"/>
            <p:cNvGrpSpPr/>
            <p:nvPr/>
          </p:nvGrpSpPr>
          <p:grpSpPr>
            <a:xfrm>
              <a:off x="4034269" y="2840745"/>
              <a:ext cx="40212" cy="36437"/>
              <a:chOff x="4293400" y="2574725"/>
              <a:chExt cx="84425" cy="80100"/>
            </a:xfrm>
          </p:grpSpPr>
          <p:sp>
            <p:nvSpPr>
              <p:cNvPr id="9452" name="Google Shape;9452;p6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9453" name="Google Shape;9453;p6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64"/>
            <p:cNvGrpSpPr/>
            <p:nvPr/>
          </p:nvGrpSpPr>
          <p:grpSpPr>
            <a:xfrm>
              <a:off x="3894606" y="2334874"/>
              <a:ext cx="913198" cy="518984"/>
              <a:chOff x="4000175" y="1462675"/>
              <a:chExt cx="1917275" cy="1140875"/>
            </a:xfrm>
          </p:grpSpPr>
          <p:sp>
            <p:nvSpPr>
              <p:cNvPr id="9455" name="Google Shape;9455;p6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9456" name="Google Shape;9456;p64"/>
              <p:cNvGrpSpPr/>
              <p:nvPr/>
            </p:nvGrpSpPr>
            <p:grpSpPr>
              <a:xfrm>
                <a:off x="4000175" y="1462675"/>
                <a:ext cx="1917275" cy="1140875"/>
                <a:chOff x="4000175" y="1462675"/>
                <a:chExt cx="1917275" cy="1140875"/>
              </a:xfrm>
            </p:grpSpPr>
            <p:sp>
              <p:nvSpPr>
                <p:cNvPr id="9457" name="Google Shape;9457;p6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9458" name="Google Shape;9458;p6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462" name="Google Shape;9462;p6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3" name="Google Shape;9463;p64"/>
            <p:cNvGrpSpPr/>
            <p:nvPr/>
          </p:nvGrpSpPr>
          <p:grpSpPr>
            <a:xfrm>
              <a:off x="3875768" y="2846704"/>
              <a:ext cx="44796" cy="47366"/>
              <a:chOff x="3960625" y="2587825"/>
              <a:chExt cx="94050" cy="104125"/>
            </a:xfrm>
          </p:grpSpPr>
          <p:sp>
            <p:nvSpPr>
              <p:cNvPr id="9464" name="Google Shape;9464;p6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9465" name="Google Shape;9465;p6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64"/>
            <p:cNvGrpSpPr/>
            <p:nvPr/>
          </p:nvGrpSpPr>
          <p:grpSpPr>
            <a:xfrm>
              <a:off x="3782759" y="2807162"/>
              <a:ext cx="82686" cy="85487"/>
              <a:chOff x="3765350" y="2500900"/>
              <a:chExt cx="173600" cy="187925"/>
            </a:xfrm>
          </p:grpSpPr>
          <p:sp>
            <p:nvSpPr>
              <p:cNvPr id="9467" name="Google Shape;9467;p6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9468" name="Google Shape;9468;p6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3" name="Google Shape;9473;p64"/>
            <p:cNvGrpSpPr/>
            <p:nvPr/>
          </p:nvGrpSpPr>
          <p:grpSpPr>
            <a:xfrm>
              <a:off x="3775674" y="2798496"/>
              <a:ext cx="40545" cy="23564"/>
              <a:chOff x="3750475" y="2481850"/>
              <a:chExt cx="85125" cy="51800"/>
            </a:xfrm>
          </p:grpSpPr>
          <p:sp>
            <p:nvSpPr>
              <p:cNvPr id="9474" name="Google Shape;9474;p6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9476" name="Google Shape;9476;p64"/>
            <p:cNvGrpSpPr/>
            <p:nvPr/>
          </p:nvGrpSpPr>
          <p:grpSpPr>
            <a:xfrm>
              <a:off x="3716946" y="2776024"/>
              <a:ext cx="81971" cy="76912"/>
              <a:chOff x="3627175" y="2432450"/>
              <a:chExt cx="172100" cy="169075"/>
            </a:xfrm>
          </p:grpSpPr>
          <p:sp>
            <p:nvSpPr>
              <p:cNvPr id="9477" name="Google Shape;9477;p6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9479" name="Google Shape;9479;p6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9480" name="Google Shape;9480;p64"/>
            <p:cNvGrpSpPr/>
            <p:nvPr/>
          </p:nvGrpSpPr>
          <p:grpSpPr>
            <a:xfrm>
              <a:off x="3685682" y="2845624"/>
              <a:ext cx="29311" cy="45055"/>
              <a:chOff x="3561536" y="2585450"/>
              <a:chExt cx="61539" cy="99045"/>
            </a:xfrm>
          </p:grpSpPr>
          <p:sp>
            <p:nvSpPr>
              <p:cNvPr id="9481" name="Google Shape;9481;p6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9483" name="Google Shape;9483;p64"/>
            <p:cNvGrpSpPr/>
            <p:nvPr/>
          </p:nvGrpSpPr>
          <p:grpSpPr>
            <a:xfrm>
              <a:off x="3849905" y="2572252"/>
              <a:ext cx="74339" cy="119559"/>
              <a:chOff x="3906325" y="1984500"/>
              <a:chExt cx="156075" cy="262825"/>
            </a:xfrm>
          </p:grpSpPr>
          <p:sp>
            <p:nvSpPr>
              <p:cNvPr id="9484" name="Google Shape;9484;p6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9485" name="Google Shape;9485;p6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6" name="Google Shape;9486;p64"/>
            <p:cNvGrpSpPr/>
            <p:nvPr/>
          </p:nvGrpSpPr>
          <p:grpSpPr>
            <a:xfrm>
              <a:off x="2654821" y="2414345"/>
              <a:ext cx="667570" cy="558731"/>
              <a:chOff x="1397225" y="1637375"/>
              <a:chExt cx="1401575" cy="1228250"/>
            </a:xfrm>
          </p:grpSpPr>
          <p:sp>
            <p:nvSpPr>
              <p:cNvPr id="9487" name="Google Shape;9487;p6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9488" name="Google Shape;9488;p64"/>
              <p:cNvGrpSpPr/>
              <p:nvPr/>
            </p:nvGrpSpPr>
            <p:grpSpPr>
              <a:xfrm>
                <a:off x="1397225" y="1637375"/>
                <a:ext cx="1398775" cy="1228250"/>
                <a:chOff x="1397225" y="1637375"/>
                <a:chExt cx="1398775" cy="1228250"/>
              </a:xfrm>
            </p:grpSpPr>
            <p:sp>
              <p:nvSpPr>
                <p:cNvPr id="9489" name="Google Shape;9489;p6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1" name="Google Shape;9491;p64"/>
            <p:cNvGrpSpPr/>
            <p:nvPr/>
          </p:nvGrpSpPr>
          <p:grpSpPr>
            <a:xfrm>
              <a:off x="3230417" y="3103734"/>
              <a:ext cx="282982" cy="280332"/>
              <a:chOff x="2605700" y="3152850"/>
              <a:chExt cx="594125" cy="616250"/>
            </a:xfrm>
          </p:grpSpPr>
          <p:sp>
            <p:nvSpPr>
              <p:cNvPr id="9492" name="Google Shape;9492;p6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9493" name="Google Shape;9493;p6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9494" name="Google Shape;9494;p64"/>
            <p:cNvGrpSpPr/>
            <p:nvPr/>
          </p:nvGrpSpPr>
          <p:grpSpPr>
            <a:xfrm>
              <a:off x="3265985" y="3226989"/>
              <a:ext cx="87151" cy="346202"/>
              <a:chOff x="2680375" y="3423800"/>
              <a:chExt cx="182975" cy="761050"/>
            </a:xfrm>
          </p:grpSpPr>
          <p:sp>
            <p:nvSpPr>
              <p:cNvPr id="9495" name="Google Shape;9495;p6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9496" name="Google Shape;9496;p6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64"/>
            <p:cNvGrpSpPr/>
            <p:nvPr/>
          </p:nvGrpSpPr>
          <p:grpSpPr>
            <a:xfrm>
              <a:off x="3855466" y="3289811"/>
              <a:ext cx="112514" cy="94210"/>
              <a:chOff x="3918000" y="3561900"/>
              <a:chExt cx="236225" cy="207100"/>
            </a:xfrm>
          </p:grpSpPr>
          <p:sp>
            <p:nvSpPr>
              <p:cNvPr id="9498" name="Google Shape;9498;p6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9499" name="Google Shape;9499;p6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0" name="Google Shape;9500;p64"/>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4"/>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4"/>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9503" name="Google Shape;9503;p64"/>
            <p:cNvGrpSpPr/>
            <p:nvPr/>
          </p:nvGrpSpPr>
          <p:grpSpPr>
            <a:xfrm>
              <a:off x="2905224" y="2311071"/>
              <a:ext cx="596721" cy="528992"/>
              <a:chOff x="1922950" y="1410350"/>
              <a:chExt cx="1252825" cy="1162875"/>
            </a:xfrm>
          </p:grpSpPr>
          <p:sp>
            <p:nvSpPr>
              <p:cNvPr id="9504" name="Google Shape;9504;p6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9520" name="Google Shape;9520;p64"/>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4"/>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4"/>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4"/>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4"/>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4"/>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4"/>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4"/>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4"/>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4"/>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4"/>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4"/>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4"/>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4"/>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4"/>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4"/>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4"/>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4"/>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4"/>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4"/>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540" name="Google Shape;9540;p64"/>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41" name="Google Shape;9541;p64"/>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64"/>
            <p:cNvGrpSpPr/>
            <p:nvPr/>
          </p:nvGrpSpPr>
          <p:grpSpPr>
            <a:xfrm>
              <a:off x="3280929" y="3294542"/>
              <a:ext cx="109894" cy="272224"/>
              <a:chOff x="2711750" y="3572300"/>
              <a:chExt cx="230725" cy="598425"/>
            </a:xfrm>
          </p:grpSpPr>
          <p:sp>
            <p:nvSpPr>
              <p:cNvPr id="9543" name="Google Shape;9543;p6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5" name="Google Shape;9545;p64"/>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64"/>
            <p:cNvGrpSpPr/>
            <p:nvPr/>
          </p:nvGrpSpPr>
          <p:grpSpPr>
            <a:xfrm>
              <a:off x="3790439" y="2408636"/>
              <a:ext cx="73017" cy="75684"/>
              <a:chOff x="3781475" y="1624825"/>
              <a:chExt cx="153300" cy="166375"/>
            </a:xfrm>
          </p:grpSpPr>
          <p:sp>
            <p:nvSpPr>
              <p:cNvPr id="9547" name="Google Shape;9547;p6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1" name="Google Shape;9551;p64"/>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4"/>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4"/>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4"/>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4"/>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4"/>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4"/>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8" name="Google Shape;9558;p64"/>
            <p:cNvGrpSpPr/>
            <p:nvPr/>
          </p:nvGrpSpPr>
          <p:grpSpPr>
            <a:xfrm>
              <a:off x="4403342" y="3107749"/>
              <a:ext cx="316680" cy="101374"/>
              <a:chOff x="5068275" y="3161675"/>
              <a:chExt cx="664875" cy="222850"/>
            </a:xfrm>
          </p:grpSpPr>
          <p:sp>
            <p:nvSpPr>
              <p:cNvPr id="9559" name="Google Shape;9559;p6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63" name="Google Shape;9563;p64"/>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4"/>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4"/>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4"/>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4"/>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4"/>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4"/>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4"/>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4"/>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4"/>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4"/>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4"/>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4"/>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4"/>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4"/>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4"/>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4"/>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4"/>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4"/>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4"/>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4"/>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4"/>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4"/>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4"/>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4"/>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4"/>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4"/>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4"/>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4"/>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2" name="Google Shape;9592;p64"/>
            <p:cNvGrpSpPr/>
            <p:nvPr/>
          </p:nvGrpSpPr>
          <p:grpSpPr>
            <a:xfrm>
              <a:off x="3697513" y="2707266"/>
              <a:ext cx="59549" cy="79733"/>
              <a:chOff x="3586375" y="2281300"/>
              <a:chExt cx="125025" cy="175275"/>
            </a:xfrm>
          </p:grpSpPr>
          <p:sp>
            <p:nvSpPr>
              <p:cNvPr id="9593" name="Google Shape;9593;p6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5" name="Google Shape;9595;p64"/>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6" name="Google Shape;9596;p64"/>
            <p:cNvGrpSpPr/>
            <p:nvPr/>
          </p:nvGrpSpPr>
          <p:grpSpPr>
            <a:xfrm>
              <a:off x="4513224" y="3221724"/>
              <a:ext cx="274563" cy="280321"/>
              <a:chOff x="5298975" y="3412225"/>
              <a:chExt cx="576450" cy="616225"/>
            </a:xfrm>
          </p:grpSpPr>
          <p:sp>
            <p:nvSpPr>
              <p:cNvPr id="9597" name="Google Shape;9597;p6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598" name="Google Shape;9598;p6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64"/>
            <p:cNvGrpSpPr/>
            <p:nvPr/>
          </p:nvGrpSpPr>
          <p:grpSpPr>
            <a:xfrm>
              <a:off x="4824403" y="3421846"/>
              <a:ext cx="110132" cy="130647"/>
              <a:chOff x="5952300" y="3852150"/>
              <a:chExt cx="231225" cy="287200"/>
            </a:xfrm>
          </p:grpSpPr>
          <p:sp>
            <p:nvSpPr>
              <p:cNvPr id="9600" name="Google Shape;9600;p6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2" name="Google Shape;9602;p64"/>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4"/>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4"/>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4"/>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4"/>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4"/>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4"/>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4"/>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0" name="Google Shape;9610;p64"/>
            <p:cNvGrpSpPr/>
            <p:nvPr/>
          </p:nvGrpSpPr>
          <p:grpSpPr>
            <a:xfrm>
              <a:off x="4295710" y="3079670"/>
              <a:ext cx="14968" cy="27135"/>
              <a:chOff x="4842300" y="3099950"/>
              <a:chExt cx="31425" cy="59650"/>
            </a:xfrm>
          </p:grpSpPr>
          <p:sp>
            <p:nvSpPr>
              <p:cNvPr id="9611" name="Google Shape;9611;p6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5" name="Google Shape;9615;p64"/>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4"/>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4"/>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4"/>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4"/>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4"/>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4"/>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4"/>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64"/>
            <p:cNvGrpSpPr/>
            <p:nvPr/>
          </p:nvGrpSpPr>
          <p:grpSpPr>
            <a:xfrm>
              <a:off x="3831056" y="2816010"/>
              <a:ext cx="37378" cy="27612"/>
              <a:chOff x="3866750" y="2520350"/>
              <a:chExt cx="78475" cy="60700"/>
            </a:xfrm>
          </p:grpSpPr>
          <p:sp>
            <p:nvSpPr>
              <p:cNvPr id="9624" name="Google Shape;9624;p6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8" name="Google Shape;9628;p64"/>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4"/>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4"/>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4"/>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4"/>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4"/>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4"/>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4"/>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4"/>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4"/>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4"/>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4"/>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4"/>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4"/>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4"/>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4"/>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4"/>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45" name="Google Shape;9645;p64"/>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4"/>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4"/>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4"/>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4"/>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4"/>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4"/>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4"/>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4"/>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4"/>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4"/>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4"/>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57" name="Google Shape;9657;p64"/>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4"/>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4"/>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4"/>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4"/>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4"/>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4"/>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4"/>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4"/>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4"/>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4"/>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4"/>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4"/>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64"/>
            <p:cNvGrpSpPr/>
            <p:nvPr/>
          </p:nvGrpSpPr>
          <p:grpSpPr>
            <a:xfrm>
              <a:off x="3632736" y="3051591"/>
              <a:ext cx="63288" cy="45217"/>
              <a:chOff x="3450375" y="3038225"/>
              <a:chExt cx="132875" cy="99400"/>
            </a:xfrm>
          </p:grpSpPr>
          <p:sp>
            <p:nvSpPr>
              <p:cNvPr id="9671" name="Google Shape;9671;p6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64"/>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4"/>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4"/>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4"/>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4"/>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4"/>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4"/>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4"/>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4"/>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82" name="Google Shape;9682;p64"/>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4"/>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4"/>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4"/>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4"/>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4"/>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4"/>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4"/>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4"/>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4"/>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9692" name="Google Shape;9692;p64"/>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4"/>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4"/>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4"/>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4"/>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4"/>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9698" name="Google Shape;9698;p64"/>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4"/>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4"/>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4"/>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4"/>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4"/>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4"/>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4"/>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4"/>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64"/>
          <p:cNvGrpSpPr/>
          <p:nvPr/>
        </p:nvGrpSpPr>
        <p:grpSpPr>
          <a:xfrm>
            <a:off x="719115" y="2852867"/>
            <a:ext cx="2622876" cy="1333540"/>
            <a:chOff x="238125" y="1038125"/>
            <a:chExt cx="7146800" cy="3633625"/>
          </a:xfrm>
        </p:grpSpPr>
        <p:sp>
          <p:nvSpPr>
            <p:cNvPr id="9709" name="Google Shape;9709;p64"/>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4"/>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4"/>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4"/>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4"/>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4"/>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4"/>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4"/>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4"/>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4"/>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4"/>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4"/>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4"/>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4"/>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4"/>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4"/>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4"/>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4"/>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4"/>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4"/>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4"/>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4"/>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4"/>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4"/>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4"/>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4"/>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4"/>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4"/>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4"/>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4"/>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4"/>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4"/>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4"/>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4"/>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4"/>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4"/>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4"/>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4"/>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4"/>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4"/>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4"/>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4"/>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4"/>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4"/>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4"/>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4"/>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4"/>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4"/>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4"/>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4"/>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4"/>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4"/>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4"/>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4"/>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4"/>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4"/>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4"/>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4"/>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4"/>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4"/>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4"/>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4"/>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4"/>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4"/>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4"/>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4"/>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4"/>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4"/>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4"/>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4"/>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4"/>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4"/>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4"/>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4"/>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4"/>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4"/>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4"/>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4"/>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4"/>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4"/>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4"/>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4"/>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4"/>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4"/>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4"/>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4"/>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4"/>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4"/>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4"/>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4"/>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4"/>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4"/>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4"/>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4"/>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4"/>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4"/>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4"/>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4"/>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4"/>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4"/>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4"/>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4"/>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4"/>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4"/>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4"/>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4"/>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4"/>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4"/>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4"/>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4"/>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4"/>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4"/>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4"/>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4"/>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4"/>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4"/>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4"/>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4"/>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4"/>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4"/>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4"/>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4"/>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4"/>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4"/>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4"/>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4"/>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4"/>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4"/>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4"/>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4"/>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4"/>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4"/>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4"/>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4"/>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4"/>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4"/>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4"/>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4"/>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4"/>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4"/>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4"/>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4"/>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4"/>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4"/>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4"/>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4"/>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4"/>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4"/>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4"/>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4"/>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4"/>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4"/>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4"/>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4"/>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4"/>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4"/>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4"/>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4"/>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4"/>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4"/>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4"/>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4"/>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4"/>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4"/>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4"/>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4"/>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4"/>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4"/>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4"/>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4"/>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4"/>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4"/>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4"/>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4"/>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4"/>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4"/>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4"/>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4"/>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4"/>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4"/>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4"/>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4"/>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4"/>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4"/>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4"/>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4"/>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4"/>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4"/>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4"/>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4"/>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4"/>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4"/>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4"/>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4"/>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4"/>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4"/>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4"/>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4"/>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4"/>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4"/>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4"/>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4"/>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4"/>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4"/>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4"/>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4"/>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4"/>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4"/>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4"/>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4"/>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4"/>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4"/>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4"/>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4"/>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4"/>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4"/>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4"/>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4"/>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4"/>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4"/>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4"/>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4"/>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4"/>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4"/>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4"/>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4"/>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4"/>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4"/>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4"/>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4"/>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4"/>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4"/>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4"/>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4"/>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4"/>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4"/>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4"/>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4"/>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4"/>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4"/>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4"/>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4"/>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4"/>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4"/>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4"/>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4"/>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4"/>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4"/>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4"/>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4"/>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4"/>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4"/>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4"/>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4"/>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4"/>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4"/>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4"/>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4"/>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4"/>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4"/>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4"/>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4"/>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4"/>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4"/>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4"/>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4"/>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4"/>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4"/>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4"/>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4"/>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4"/>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4"/>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4"/>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4"/>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4"/>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4"/>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4"/>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4"/>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4"/>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4"/>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4"/>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4"/>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4"/>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4"/>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4"/>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4"/>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4"/>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4"/>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4"/>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4"/>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4"/>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4"/>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4"/>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4"/>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4"/>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4"/>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4"/>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4"/>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4"/>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4"/>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4"/>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4"/>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4"/>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4"/>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4"/>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4"/>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4"/>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4"/>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4"/>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4"/>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4"/>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4"/>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4"/>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4"/>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4"/>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4"/>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4"/>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4"/>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4"/>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4"/>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4"/>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4"/>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4"/>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4"/>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4"/>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4"/>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4"/>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4"/>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4"/>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4"/>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4"/>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4"/>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4"/>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4"/>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4"/>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4"/>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4"/>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4"/>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4"/>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4"/>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4"/>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4"/>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4"/>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4"/>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4"/>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4"/>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4"/>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4"/>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4"/>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4"/>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4"/>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4"/>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4"/>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4"/>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4"/>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4"/>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4"/>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4"/>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4"/>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4"/>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4"/>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4"/>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4"/>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4"/>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4"/>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4"/>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4"/>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4"/>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4"/>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4"/>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4"/>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4"/>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4"/>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4"/>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4"/>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4"/>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4"/>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4"/>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4"/>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4"/>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4"/>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4"/>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4"/>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4"/>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4"/>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4"/>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4"/>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4"/>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4"/>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4"/>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4"/>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4"/>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4"/>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4"/>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4"/>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4"/>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4"/>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4"/>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4"/>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4"/>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4"/>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4"/>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4"/>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4"/>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4"/>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4"/>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4"/>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4"/>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4"/>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4"/>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4"/>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4"/>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4"/>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4"/>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4"/>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4"/>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4"/>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4"/>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4"/>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4"/>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4"/>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4"/>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4"/>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4"/>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4"/>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4"/>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4"/>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4"/>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4"/>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4"/>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4"/>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4"/>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4"/>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4"/>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4"/>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4"/>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4"/>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4"/>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4"/>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4"/>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4"/>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4"/>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4"/>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4"/>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4"/>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4"/>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4"/>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4"/>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4"/>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4"/>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4"/>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4"/>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4"/>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4"/>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4"/>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4"/>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4"/>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4"/>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4"/>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4"/>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4"/>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4"/>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4"/>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4"/>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4"/>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4"/>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4"/>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4"/>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4"/>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4"/>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4"/>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4"/>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4"/>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4"/>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4"/>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4"/>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4"/>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4"/>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4"/>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4"/>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4"/>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4"/>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4"/>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4"/>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4"/>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4"/>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4"/>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4"/>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4"/>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4"/>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4"/>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4"/>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4"/>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4"/>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4"/>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4"/>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4"/>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4"/>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4"/>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4"/>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4"/>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4"/>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4"/>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4"/>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4"/>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4"/>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4"/>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4"/>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4"/>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4"/>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4"/>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4"/>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4"/>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4"/>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4"/>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4"/>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4"/>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4"/>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4"/>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4"/>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4"/>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4"/>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4"/>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4"/>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4"/>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4"/>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4"/>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4"/>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4"/>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4"/>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4"/>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4"/>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4"/>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4"/>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4"/>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4"/>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4"/>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4"/>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4"/>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4"/>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4"/>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4"/>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4"/>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4"/>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4"/>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4"/>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4"/>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4"/>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4"/>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4"/>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4"/>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4"/>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4"/>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4"/>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4"/>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4"/>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4"/>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4"/>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4"/>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4"/>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4"/>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4"/>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4"/>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4"/>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4"/>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4"/>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4"/>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4"/>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4"/>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4"/>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4"/>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4"/>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4"/>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4"/>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4"/>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4"/>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4"/>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4"/>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4"/>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4"/>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4"/>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4"/>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4"/>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4"/>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4"/>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4"/>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4"/>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4"/>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4"/>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4"/>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4"/>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4"/>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4"/>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4"/>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4"/>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4"/>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4"/>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4"/>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4"/>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4"/>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4"/>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4"/>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4"/>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4"/>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4"/>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4"/>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4"/>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4"/>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4"/>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4"/>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4"/>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4"/>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4"/>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4"/>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4"/>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4"/>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4"/>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4"/>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4"/>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4"/>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4"/>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4"/>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4"/>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4"/>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4"/>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4"/>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4"/>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4"/>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4"/>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4"/>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4"/>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4"/>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4"/>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4"/>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4"/>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4"/>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4"/>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4"/>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4"/>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4"/>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4"/>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4"/>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4"/>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4"/>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4"/>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4"/>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4"/>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4"/>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4"/>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4"/>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4"/>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4"/>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4"/>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4"/>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4"/>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4"/>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4"/>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4"/>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4"/>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4"/>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4"/>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4"/>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4"/>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4"/>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4"/>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4"/>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4"/>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4"/>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4"/>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4"/>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4"/>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4"/>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4"/>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4"/>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4"/>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4"/>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4"/>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4"/>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4"/>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4"/>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4"/>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4"/>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4"/>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4"/>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4"/>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4"/>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4"/>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4"/>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4"/>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4"/>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4"/>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4"/>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4"/>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4"/>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4"/>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4"/>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4"/>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4"/>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4"/>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4"/>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4"/>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4"/>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4"/>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4"/>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4"/>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4"/>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4"/>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4"/>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4"/>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4"/>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4"/>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4"/>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4"/>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4"/>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4"/>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4"/>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4"/>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4"/>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4"/>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4"/>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4"/>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4"/>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4"/>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4"/>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4"/>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4"/>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4"/>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4"/>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4"/>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4"/>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4"/>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4"/>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4"/>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4"/>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4"/>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4"/>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4"/>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4"/>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4"/>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4"/>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4"/>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4"/>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4"/>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4"/>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4"/>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4"/>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4"/>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4"/>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4"/>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4"/>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4"/>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4"/>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4"/>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4"/>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4"/>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4"/>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4"/>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4"/>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4"/>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4"/>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4"/>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4"/>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4"/>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4"/>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4"/>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4"/>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4"/>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4"/>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4"/>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4"/>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4"/>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4"/>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4"/>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4"/>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4"/>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4"/>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4"/>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4"/>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4"/>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4"/>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4"/>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4"/>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4"/>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4"/>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4"/>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4"/>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4"/>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4"/>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4"/>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4"/>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4"/>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4"/>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4"/>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4"/>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4"/>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4"/>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4"/>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4"/>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4"/>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4"/>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4"/>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4"/>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4"/>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4"/>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4"/>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4"/>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4"/>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4"/>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4"/>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4"/>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4"/>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4"/>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4"/>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4"/>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4"/>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4"/>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4"/>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4"/>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4"/>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4"/>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4"/>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4"/>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4"/>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4"/>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4"/>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4"/>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4"/>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4"/>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4"/>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4"/>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4"/>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4"/>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4"/>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4"/>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4"/>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4"/>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4"/>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4"/>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4"/>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4"/>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4"/>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4"/>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4"/>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4"/>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4"/>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4"/>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4"/>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4"/>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4"/>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4"/>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4"/>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4"/>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4"/>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4"/>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4"/>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4"/>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4"/>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4"/>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4"/>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4"/>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4"/>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4"/>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4"/>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4"/>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4"/>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4"/>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4"/>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4"/>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4"/>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4"/>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4"/>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4"/>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4"/>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4"/>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4"/>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4"/>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4"/>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4"/>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4"/>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4"/>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4"/>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4"/>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4"/>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4"/>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4"/>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4"/>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4"/>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4"/>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4"/>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4"/>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4"/>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4"/>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4"/>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4"/>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4"/>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4"/>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4"/>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4"/>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4"/>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4"/>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4"/>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4"/>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4"/>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4"/>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4"/>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4"/>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4"/>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4"/>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4"/>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4"/>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4"/>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4"/>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4"/>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4"/>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4"/>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4"/>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4"/>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4"/>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4"/>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4"/>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4"/>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4"/>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4"/>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4"/>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4"/>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4"/>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4"/>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4"/>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4"/>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4"/>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4"/>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4"/>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4"/>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4"/>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4"/>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4"/>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4"/>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4"/>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4"/>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4"/>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4"/>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4"/>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4"/>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4"/>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4"/>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4"/>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4"/>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4"/>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4"/>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4"/>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4"/>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4"/>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4"/>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4"/>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4"/>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4"/>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4"/>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4"/>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4"/>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4"/>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4"/>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4"/>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4"/>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4"/>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4"/>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4"/>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4"/>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4"/>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4"/>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4"/>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4"/>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4"/>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4"/>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4"/>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4"/>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4"/>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4"/>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4"/>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4"/>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4"/>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4"/>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4"/>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4"/>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4"/>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4"/>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4"/>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4"/>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4"/>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4"/>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4"/>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4"/>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4"/>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4"/>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4"/>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4"/>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4"/>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4"/>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4"/>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4"/>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4"/>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4"/>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4"/>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4"/>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4"/>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4"/>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4"/>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4"/>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4"/>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4"/>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4"/>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4"/>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4"/>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4"/>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4"/>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4"/>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4"/>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4"/>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4"/>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4"/>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4"/>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4"/>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4"/>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4"/>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4"/>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4"/>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4"/>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4"/>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4"/>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4"/>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4"/>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4"/>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4"/>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4"/>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4"/>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4"/>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4"/>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4"/>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4"/>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4"/>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4"/>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4"/>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4"/>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4"/>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4"/>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4"/>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4"/>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64"/>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4"/>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4"/>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4"/>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4"/>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4"/>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4"/>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4"/>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4"/>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4"/>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4"/>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4"/>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4"/>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4"/>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4"/>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4"/>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4"/>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4"/>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4"/>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4"/>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64"/>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4"/>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4"/>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4"/>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4"/>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4"/>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4"/>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4"/>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4"/>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4"/>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4"/>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4"/>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4"/>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4"/>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4"/>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4"/>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4"/>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4"/>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4"/>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4"/>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4"/>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64"/>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4"/>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4"/>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4"/>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4"/>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4"/>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4"/>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4"/>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4"/>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4"/>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4"/>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4"/>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4"/>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4"/>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4"/>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4"/>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4"/>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4"/>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64"/>
          <p:cNvGrpSpPr/>
          <p:nvPr/>
        </p:nvGrpSpPr>
        <p:grpSpPr>
          <a:xfrm>
            <a:off x="5834043" y="994977"/>
            <a:ext cx="2590840" cy="1380235"/>
            <a:chOff x="233350" y="949250"/>
            <a:chExt cx="7137300" cy="3802300"/>
          </a:xfrm>
        </p:grpSpPr>
        <p:sp>
          <p:nvSpPr>
            <p:cNvPr id="11282" name="Google Shape;11282;p6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64"/>
          <p:cNvGrpSpPr/>
          <p:nvPr/>
        </p:nvGrpSpPr>
        <p:grpSpPr>
          <a:xfrm>
            <a:off x="7648472" y="3039750"/>
            <a:ext cx="104231" cy="320340"/>
            <a:chOff x="7564426" y="3224343"/>
            <a:chExt cx="119985" cy="368801"/>
          </a:xfrm>
        </p:grpSpPr>
        <p:sp>
          <p:nvSpPr>
            <p:cNvPr id="11334" name="Google Shape;11334;p64"/>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4"/>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64"/>
          <p:cNvGrpSpPr/>
          <p:nvPr/>
        </p:nvGrpSpPr>
        <p:grpSpPr>
          <a:xfrm>
            <a:off x="7347961" y="3033852"/>
            <a:ext cx="189489" cy="332132"/>
            <a:chOff x="8370831" y="3202002"/>
            <a:chExt cx="218129" cy="382376"/>
          </a:xfrm>
        </p:grpSpPr>
        <p:sp>
          <p:nvSpPr>
            <p:cNvPr id="11337" name="Google Shape;11337;p64"/>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4"/>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9" name="Google Shape;11339;p64"/>
          <p:cNvGrpSpPr/>
          <p:nvPr/>
        </p:nvGrpSpPr>
        <p:grpSpPr>
          <a:xfrm>
            <a:off x="8071350" y="3444984"/>
            <a:ext cx="309429" cy="267000"/>
            <a:chOff x="6742064" y="3750480"/>
            <a:chExt cx="399315" cy="344560"/>
          </a:xfrm>
        </p:grpSpPr>
        <p:sp>
          <p:nvSpPr>
            <p:cNvPr id="11340" name="Google Shape;11340;p64"/>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4"/>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64"/>
          <p:cNvGrpSpPr/>
          <p:nvPr/>
        </p:nvGrpSpPr>
        <p:grpSpPr>
          <a:xfrm>
            <a:off x="7610369" y="3796031"/>
            <a:ext cx="180437" cy="281608"/>
            <a:chOff x="7248525" y="3739696"/>
            <a:chExt cx="230531" cy="359790"/>
          </a:xfrm>
        </p:grpSpPr>
        <p:sp>
          <p:nvSpPr>
            <p:cNvPr id="11343" name="Google Shape;11343;p64"/>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4"/>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4"/>
          <p:cNvGrpSpPr/>
          <p:nvPr/>
        </p:nvGrpSpPr>
        <p:grpSpPr>
          <a:xfrm>
            <a:off x="7856288" y="3439255"/>
            <a:ext cx="162896" cy="278710"/>
            <a:chOff x="7601242" y="3729267"/>
            <a:chExt cx="222566" cy="380803"/>
          </a:xfrm>
        </p:grpSpPr>
        <p:sp>
          <p:nvSpPr>
            <p:cNvPr id="11346" name="Google Shape;11346;p64"/>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4"/>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8" name="Google Shape;11348;p64"/>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9" name="Google Shape;11349;p64"/>
          <p:cNvGrpSpPr/>
          <p:nvPr/>
        </p:nvGrpSpPr>
        <p:grpSpPr>
          <a:xfrm>
            <a:off x="7345934" y="3440396"/>
            <a:ext cx="193543" cy="275990"/>
            <a:chOff x="8304647" y="3738687"/>
            <a:chExt cx="225076" cy="320956"/>
          </a:xfrm>
        </p:grpSpPr>
        <p:sp>
          <p:nvSpPr>
            <p:cNvPr id="11350" name="Google Shape;11350;p64"/>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4"/>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4"/>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4"/>
          <p:cNvGrpSpPr/>
          <p:nvPr/>
        </p:nvGrpSpPr>
        <p:grpSpPr>
          <a:xfrm>
            <a:off x="7618426" y="3440396"/>
            <a:ext cx="178492" cy="275990"/>
            <a:chOff x="8615101" y="3738687"/>
            <a:chExt cx="207573" cy="320956"/>
          </a:xfrm>
        </p:grpSpPr>
        <p:sp>
          <p:nvSpPr>
            <p:cNvPr id="11354" name="Google Shape;11354;p64"/>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4"/>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4"/>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64"/>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64"/>
          <p:cNvGrpSpPr/>
          <p:nvPr/>
        </p:nvGrpSpPr>
        <p:grpSpPr>
          <a:xfrm>
            <a:off x="6013131" y="3561884"/>
            <a:ext cx="557670" cy="511283"/>
            <a:chOff x="6015419" y="3716859"/>
            <a:chExt cx="557671" cy="511283"/>
          </a:xfrm>
        </p:grpSpPr>
        <p:sp>
          <p:nvSpPr>
            <p:cNvPr id="11359" name="Google Shape;11359;p64"/>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64"/>
            <p:cNvGrpSpPr/>
            <p:nvPr/>
          </p:nvGrpSpPr>
          <p:grpSpPr>
            <a:xfrm>
              <a:off x="6036094" y="3716980"/>
              <a:ext cx="529860" cy="510468"/>
              <a:chOff x="6036094" y="3716980"/>
              <a:chExt cx="529860" cy="510468"/>
            </a:xfrm>
          </p:grpSpPr>
          <p:sp>
            <p:nvSpPr>
              <p:cNvPr id="11361" name="Google Shape;11361;p64"/>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4"/>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4"/>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4"/>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4"/>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4"/>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4"/>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4"/>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4"/>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4"/>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1" name="Google Shape;11371;p64"/>
          <p:cNvGrpSpPr/>
          <p:nvPr/>
        </p:nvGrpSpPr>
        <p:grpSpPr>
          <a:xfrm>
            <a:off x="6642016" y="2918653"/>
            <a:ext cx="576302" cy="511871"/>
            <a:chOff x="6644304" y="3073628"/>
            <a:chExt cx="576302" cy="511871"/>
          </a:xfrm>
        </p:grpSpPr>
        <p:sp>
          <p:nvSpPr>
            <p:cNvPr id="11372" name="Google Shape;11372;p64"/>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64"/>
            <p:cNvGrpSpPr/>
            <p:nvPr/>
          </p:nvGrpSpPr>
          <p:grpSpPr>
            <a:xfrm>
              <a:off x="6712169" y="3085440"/>
              <a:ext cx="481622" cy="494913"/>
              <a:chOff x="6712169" y="3085440"/>
              <a:chExt cx="481622" cy="494913"/>
            </a:xfrm>
          </p:grpSpPr>
          <p:sp>
            <p:nvSpPr>
              <p:cNvPr id="11374" name="Google Shape;11374;p64"/>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4"/>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4"/>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4"/>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4"/>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9" name="Google Shape;11379;p64"/>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4"/>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4"/>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2" name="Google Shape;11382;p64"/>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3" name="Google Shape;11383;p64"/>
          <p:cNvGrpSpPr/>
          <p:nvPr/>
        </p:nvGrpSpPr>
        <p:grpSpPr>
          <a:xfrm>
            <a:off x="6649867" y="3561648"/>
            <a:ext cx="560631" cy="511352"/>
            <a:chOff x="6652154" y="3716623"/>
            <a:chExt cx="560631" cy="511352"/>
          </a:xfrm>
        </p:grpSpPr>
        <p:sp>
          <p:nvSpPr>
            <p:cNvPr id="11384" name="Google Shape;11384;p64"/>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5" name="Google Shape;11385;p64"/>
            <p:cNvGrpSpPr/>
            <p:nvPr/>
          </p:nvGrpSpPr>
          <p:grpSpPr>
            <a:xfrm>
              <a:off x="6669657" y="3716715"/>
              <a:ext cx="466779" cy="464290"/>
              <a:chOff x="6669657" y="3716715"/>
              <a:chExt cx="466779" cy="464290"/>
            </a:xfrm>
          </p:grpSpPr>
          <p:sp>
            <p:nvSpPr>
              <p:cNvPr id="11386" name="Google Shape;11386;p64"/>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4"/>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4"/>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4"/>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4"/>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4"/>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4"/>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4"/>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4"/>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4"/>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4"/>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4"/>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4"/>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9" name="Google Shape;11399;p64"/>
          <p:cNvGrpSpPr/>
          <p:nvPr/>
        </p:nvGrpSpPr>
        <p:grpSpPr>
          <a:xfrm>
            <a:off x="7843958" y="3843056"/>
            <a:ext cx="187557" cy="187557"/>
            <a:chOff x="8565775" y="671075"/>
            <a:chExt cx="441000" cy="441000"/>
          </a:xfrm>
        </p:grpSpPr>
        <p:sp>
          <p:nvSpPr>
            <p:cNvPr id="11400" name="Google Shape;11400;p6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4"/>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2" name="Google Shape;11402;p64"/>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4"/>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4" name="Google Shape;11404;p64"/>
          <p:cNvGrpSpPr/>
          <p:nvPr/>
        </p:nvGrpSpPr>
        <p:grpSpPr>
          <a:xfrm>
            <a:off x="5997813" y="2921275"/>
            <a:ext cx="587871" cy="512373"/>
            <a:chOff x="6000100" y="3076250"/>
            <a:chExt cx="587871" cy="512373"/>
          </a:xfrm>
        </p:grpSpPr>
        <p:sp>
          <p:nvSpPr>
            <p:cNvPr id="11405" name="Google Shape;11405;p64"/>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6" name="Google Shape;11406;p64"/>
            <p:cNvGrpSpPr/>
            <p:nvPr/>
          </p:nvGrpSpPr>
          <p:grpSpPr>
            <a:xfrm>
              <a:off x="6031360" y="3076713"/>
              <a:ext cx="539107" cy="480965"/>
              <a:chOff x="6031360" y="3076713"/>
              <a:chExt cx="539107" cy="480965"/>
            </a:xfrm>
          </p:grpSpPr>
          <p:sp>
            <p:nvSpPr>
              <p:cNvPr id="11407" name="Google Shape;11407;p64"/>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4"/>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4"/>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4"/>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4"/>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4"/>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4"/>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14" name="Google Shape;11414;p64"/>
          <p:cNvGrpSpPr/>
          <p:nvPr/>
        </p:nvGrpSpPr>
        <p:grpSpPr>
          <a:xfrm>
            <a:off x="3369304" y="940638"/>
            <a:ext cx="2310381" cy="1488888"/>
            <a:chOff x="229225" y="549050"/>
            <a:chExt cx="7161750" cy="4615275"/>
          </a:xfrm>
        </p:grpSpPr>
        <p:sp>
          <p:nvSpPr>
            <p:cNvPr id="11415" name="Google Shape;11415;p6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64"/>
          <p:cNvGrpSpPr/>
          <p:nvPr/>
        </p:nvGrpSpPr>
        <p:grpSpPr>
          <a:xfrm>
            <a:off x="3514722" y="2832485"/>
            <a:ext cx="2310282" cy="1374222"/>
            <a:chOff x="238125" y="732525"/>
            <a:chExt cx="7130500" cy="4241425"/>
          </a:xfrm>
        </p:grpSpPr>
        <p:sp>
          <p:nvSpPr>
            <p:cNvPr id="11533" name="Google Shape;11533;p64"/>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4"/>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4"/>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4"/>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4"/>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4"/>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4"/>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4"/>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4"/>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4"/>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4"/>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4"/>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4"/>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4"/>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4"/>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4"/>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4"/>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4"/>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4"/>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4"/>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4"/>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4"/>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4"/>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4"/>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4"/>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4"/>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4"/>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4"/>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4"/>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4"/>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4"/>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4"/>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4"/>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4"/>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4"/>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4"/>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4"/>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4"/>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4"/>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4"/>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4"/>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4"/>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4"/>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4"/>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4"/>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4"/>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4"/>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4"/>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4"/>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4"/>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4"/>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4"/>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4"/>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4"/>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4"/>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4"/>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4"/>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4"/>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4"/>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4"/>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4"/>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4"/>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4"/>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4"/>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4"/>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4"/>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4"/>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4"/>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4"/>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4"/>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4"/>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4"/>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4"/>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4"/>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4"/>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4"/>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4"/>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4"/>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4"/>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4"/>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4"/>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4"/>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4"/>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4"/>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4"/>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4"/>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4"/>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4"/>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4"/>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4"/>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4"/>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4"/>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4"/>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4"/>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4"/>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4"/>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4"/>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4"/>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4"/>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4"/>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4"/>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4"/>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4"/>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4"/>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4"/>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4"/>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4"/>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4"/>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4"/>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4"/>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4"/>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4"/>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4"/>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4"/>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11650"/>
        <p:cNvGrpSpPr/>
        <p:nvPr/>
      </p:nvGrpSpPr>
      <p:grpSpPr>
        <a:xfrm>
          <a:off x="0" y="0"/>
          <a:ext cx="0" cy="0"/>
          <a:chOff x="0" y="0"/>
          <a:chExt cx="0" cy="0"/>
        </a:xfrm>
      </p:grpSpPr>
      <p:grpSp>
        <p:nvGrpSpPr>
          <p:cNvPr id="11651" name="Google Shape;11651;p65"/>
          <p:cNvGrpSpPr/>
          <p:nvPr/>
        </p:nvGrpSpPr>
        <p:grpSpPr>
          <a:xfrm>
            <a:off x="729274" y="969771"/>
            <a:ext cx="2507799" cy="206239"/>
            <a:chOff x="106648" y="895722"/>
            <a:chExt cx="4481413" cy="374300"/>
          </a:xfrm>
        </p:grpSpPr>
        <p:grpSp>
          <p:nvGrpSpPr>
            <p:cNvPr id="11652" name="Google Shape;11652;p65"/>
            <p:cNvGrpSpPr/>
            <p:nvPr/>
          </p:nvGrpSpPr>
          <p:grpSpPr>
            <a:xfrm>
              <a:off x="2233276" y="895722"/>
              <a:ext cx="1082667" cy="223591"/>
              <a:chOff x="4808316" y="2800065"/>
              <a:chExt cx="1999386" cy="412910"/>
            </a:xfrm>
          </p:grpSpPr>
          <p:sp>
            <p:nvSpPr>
              <p:cNvPr id="11653" name="Google Shape;11653;p65"/>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4" name="Google Shape;11654;p65"/>
              <p:cNvGrpSpPr/>
              <p:nvPr/>
            </p:nvGrpSpPr>
            <p:grpSpPr>
              <a:xfrm>
                <a:off x="4808316" y="2800065"/>
                <a:ext cx="92400" cy="411825"/>
                <a:chOff x="845575" y="2563700"/>
                <a:chExt cx="92400" cy="411825"/>
              </a:xfrm>
            </p:grpSpPr>
            <p:cxnSp>
              <p:nvCxnSpPr>
                <p:cNvPr id="11655" name="Google Shape;11655;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56" name="Google Shape;11656;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57" name="Google Shape;11657;p65"/>
            <p:cNvGrpSpPr/>
            <p:nvPr/>
          </p:nvGrpSpPr>
          <p:grpSpPr>
            <a:xfrm>
              <a:off x="106648" y="895722"/>
              <a:ext cx="1088401" cy="223591"/>
              <a:chOff x="881025" y="2800065"/>
              <a:chExt cx="2009975" cy="412910"/>
            </a:xfrm>
          </p:grpSpPr>
          <p:sp>
            <p:nvSpPr>
              <p:cNvPr id="11658" name="Google Shape;11658;p65"/>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9" name="Google Shape;11659;p65"/>
              <p:cNvGrpSpPr/>
              <p:nvPr/>
            </p:nvGrpSpPr>
            <p:grpSpPr>
              <a:xfrm>
                <a:off x="881025" y="2800065"/>
                <a:ext cx="92400" cy="411825"/>
                <a:chOff x="845575" y="2563700"/>
                <a:chExt cx="92400" cy="411825"/>
              </a:xfrm>
            </p:grpSpPr>
            <p:cxnSp>
              <p:nvCxnSpPr>
                <p:cNvPr id="11660" name="Google Shape;11660;p65"/>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1" name="Google Shape;11661;p65"/>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2" name="Google Shape;11662;p65"/>
            <p:cNvGrpSpPr/>
            <p:nvPr/>
          </p:nvGrpSpPr>
          <p:grpSpPr>
            <a:xfrm>
              <a:off x="1172346" y="1047018"/>
              <a:ext cx="1083151" cy="223003"/>
              <a:chOff x="2849073" y="3079467"/>
              <a:chExt cx="2000279" cy="411825"/>
            </a:xfrm>
          </p:grpSpPr>
          <p:sp>
            <p:nvSpPr>
              <p:cNvPr id="11663" name="Google Shape;11663;p65"/>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4" name="Google Shape;11664;p65"/>
              <p:cNvGrpSpPr/>
              <p:nvPr/>
            </p:nvGrpSpPr>
            <p:grpSpPr>
              <a:xfrm rot="10800000">
                <a:off x="2849073" y="3079467"/>
                <a:ext cx="92400" cy="411825"/>
                <a:chOff x="2070100" y="2563700"/>
                <a:chExt cx="92400" cy="411825"/>
              </a:xfrm>
            </p:grpSpPr>
            <p:cxnSp>
              <p:nvCxnSpPr>
                <p:cNvPr id="11665" name="Google Shape;11665;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66" name="Google Shape;11666;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7" name="Google Shape;11667;p65"/>
            <p:cNvGrpSpPr/>
            <p:nvPr/>
          </p:nvGrpSpPr>
          <p:grpSpPr>
            <a:xfrm>
              <a:off x="3290132" y="1047018"/>
              <a:ext cx="1297929" cy="223003"/>
              <a:chOff x="6760035" y="3079467"/>
              <a:chExt cx="2396914" cy="411825"/>
            </a:xfrm>
          </p:grpSpPr>
          <p:sp>
            <p:nvSpPr>
              <p:cNvPr id="11668" name="Google Shape;11668;p65"/>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9" name="Google Shape;11669;p65"/>
              <p:cNvGrpSpPr/>
              <p:nvPr/>
            </p:nvGrpSpPr>
            <p:grpSpPr>
              <a:xfrm rot="10800000">
                <a:off x="6760035" y="3079467"/>
                <a:ext cx="92400" cy="411825"/>
                <a:chOff x="2070100" y="2563700"/>
                <a:chExt cx="92400" cy="411825"/>
              </a:xfrm>
            </p:grpSpPr>
            <p:cxnSp>
              <p:nvCxnSpPr>
                <p:cNvPr id="11670" name="Google Shape;11670;p65"/>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1671" name="Google Shape;11671;p65"/>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672" name="Google Shape;11672;p65"/>
          <p:cNvGrpSpPr/>
          <p:nvPr/>
        </p:nvGrpSpPr>
        <p:grpSpPr>
          <a:xfrm>
            <a:off x="2147036" y="3369142"/>
            <a:ext cx="1086701" cy="799429"/>
            <a:chOff x="2183288" y="3555572"/>
            <a:chExt cx="1136241" cy="835873"/>
          </a:xfrm>
        </p:grpSpPr>
        <p:sp>
          <p:nvSpPr>
            <p:cNvPr id="11673" name="Google Shape;11673;p65"/>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4" name="Google Shape;11674;p65"/>
            <p:cNvGrpSpPr/>
            <p:nvPr/>
          </p:nvGrpSpPr>
          <p:grpSpPr>
            <a:xfrm>
              <a:off x="2205895" y="3637269"/>
              <a:ext cx="1089848" cy="724993"/>
              <a:chOff x="2205895" y="3637269"/>
              <a:chExt cx="1089848" cy="724993"/>
            </a:xfrm>
          </p:grpSpPr>
          <p:sp>
            <p:nvSpPr>
              <p:cNvPr id="11675" name="Google Shape;11675;p65"/>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5"/>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5"/>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5"/>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5"/>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5"/>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1" name="Google Shape;11681;p65"/>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82" name="Google Shape;11682;p65"/>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83" name="Google Shape;11683;p65"/>
            <p:cNvGrpSpPr/>
            <p:nvPr/>
          </p:nvGrpSpPr>
          <p:grpSpPr>
            <a:xfrm>
              <a:off x="3173850" y="3779426"/>
              <a:ext cx="145679" cy="70048"/>
              <a:chOff x="3173850" y="3779426"/>
              <a:chExt cx="145679" cy="70048"/>
            </a:xfrm>
          </p:grpSpPr>
          <p:cxnSp>
            <p:nvCxnSpPr>
              <p:cNvPr id="11684" name="Google Shape;11684;p65"/>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1685" name="Google Shape;11685;p65"/>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5"/>
            <p:cNvGrpSpPr/>
            <p:nvPr/>
          </p:nvGrpSpPr>
          <p:grpSpPr>
            <a:xfrm>
              <a:off x="2183288" y="4139483"/>
              <a:ext cx="145133" cy="70048"/>
              <a:chOff x="2183288" y="4139483"/>
              <a:chExt cx="145133" cy="70048"/>
            </a:xfrm>
          </p:grpSpPr>
          <p:cxnSp>
            <p:nvCxnSpPr>
              <p:cNvPr id="11687" name="Google Shape;11687;p65"/>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1688" name="Google Shape;11688;p65"/>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9" name="Google Shape;11689;p65"/>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0" name="Google Shape;11690;p65"/>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1691" name="Google Shape;11691;p65"/>
            <p:cNvGrpSpPr/>
            <p:nvPr/>
          </p:nvGrpSpPr>
          <p:grpSpPr>
            <a:xfrm>
              <a:off x="2943836" y="4268886"/>
              <a:ext cx="60717" cy="122559"/>
              <a:chOff x="2943836" y="4268886"/>
              <a:chExt cx="60717" cy="122559"/>
            </a:xfrm>
          </p:grpSpPr>
          <p:sp>
            <p:nvSpPr>
              <p:cNvPr id="11692" name="Google Shape;11692;p65"/>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693" name="Google Shape;11693;p65"/>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1694" name="Google Shape;11694;p65"/>
          <p:cNvGrpSpPr/>
          <p:nvPr/>
        </p:nvGrpSpPr>
        <p:grpSpPr>
          <a:xfrm>
            <a:off x="3409981" y="1290142"/>
            <a:ext cx="1675870" cy="758251"/>
            <a:chOff x="3530532" y="1496185"/>
            <a:chExt cx="1562000" cy="706730"/>
          </a:xfrm>
        </p:grpSpPr>
        <p:cxnSp>
          <p:nvCxnSpPr>
            <p:cNvPr id="11695" name="Google Shape;11695;p65"/>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1696" name="Google Shape;11696;p65"/>
            <p:cNvGrpSpPr/>
            <p:nvPr/>
          </p:nvGrpSpPr>
          <p:grpSpPr>
            <a:xfrm>
              <a:off x="3530532" y="1496185"/>
              <a:ext cx="323430" cy="463587"/>
              <a:chOff x="3530532" y="1496185"/>
              <a:chExt cx="323430" cy="463587"/>
            </a:xfrm>
          </p:grpSpPr>
          <p:grpSp>
            <p:nvGrpSpPr>
              <p:cNvPr id="11697" name="Google Shape;11697;p65"/>
              <p:cNvGrpSpPr/>
              <p:nvPr/>
            </p:nvGrpSpPr>
            <p:grpSpPr>
              <a:xfrm>
                <a:off x="3567462" y="1496185"/>
                <a:ext cx="286500" cy="361376"/>
                <a:chOff x="3567462" y="1496185"/>
                <a:chExt cx="286500" cy="361376"/>
              </a:xfrm>
            </p:grpSpPr>
            <p:cxnSp>
              <p:nvCxnSpPr>
                <p:cNvPr id="11698" name="Google Shape;11698;p65"/>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699" name="Google Shape;11699;p65"/>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0" name="Google Shape;11700;p65"/>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65"/>
            <p:cNvGrpSpPr/>
            <p:nvPr/>
          </p:nvGrpSpPr>
          <p:grpSpPr>
            <a:xfrm>
              <a:off x="3891569" y="1779209"/>
              <a:ext cx="323945" cy="423706"/>
              <a:chOff x="3891569" y="1779209"/>
              <a:chExt cx="323945" cy="423706"/>
            </a:xfrm>
          </p:grpSpPr>
          <p:grpSp>
            <p:nvGrpSpPr>
              <p:cNvPr id="11702" name="Google Shape;11702;p65"/>
              <p:cNvGrpSpPr/>
              <p:nvPr/>
            </p:nvGrpSpPr>
            <p:grpSpPr>
              <a:xfrm>
                <a:off x="3929014" y="1881638"/>
                <a:ext cx="286500" cy="321278"/>
                <a:chOff x="3929014" y="1881638"/>
                <a:chExt cx="286500" cy="321278"/>
              </a:xfrm>
            </p:grpSpPr>
            <p:cxnSp>
              <p:nvCxnSpPr>
                <p:cNvPr id="11703" name="Google Shape;11703;p65"/>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1704" name="Google Shape;11704;p65"/>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5" name="Google Shape;11705;p65"/>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5"/>
            <p:cNvGrpSpPr/>
            <p:nvPr/>
          </p:nvGrpSpPr>
          <p:grpSpPr>
            <a:xfrm>
              <a:off x="4252606" y="1496185"/>
              <a:ext cx="324721" cy="463587"/>
              <a:chOff x="4252606" y="1496185"/>
              <a:chExt cx="324721" cy="463587"/>
            </a:xfrm>
          </p:grpSpPr>
          <p:grpSp>
            <p:nvGrpSpPr>
              <p:cNvPr id="11707" name="Google Shape;11707;p65"/>
              <p:cNvGrpSpPr/>
              <p:nvPr/>
            </p:nvGrpSpPr>
            <p:grpSpPr>
              <a:xfrm>
                <a:off x="4290828" y="1496185"/>
                <a:ext cx="286500" cy="361376"/>
                <a:chOff x="4290828" y="1496185"/>
                <a:chExt cx="286500" cy="361376"/>
              </a:xfrm>
            </p:grpSpPr>
            <p:cxnSp>
              <p:nvCxnSpPr>
                <p:cNvPr id="11708" name="Google Shape;11708;p65"/>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1709" name="Google Shape;11709;p65"/>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5"/>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1" name="Google Shape;11711;p65"/>
            <p:cNvGrpSpPr/>
            <p:nvPr/>
          </p:nvGrpSpPr>
          <p:grpSpPr>
            <a:xfrm>
              <a:off x="4613643" y="1763716"/>
              <a:ext cx="325308" cy="439200"/>
              <a:chOff x="4613643" y="1763716"/>
              <a:chExt cx="325308" cy="439200"/>
            </a:xfrm>
          </p:grpSpPr>
          <p:grpSp>
            <p:nvGrpSpPr>
              <p:cNvPr id="11712" name="Google Shape;11712;p65"/>
              <p:cNvGrpSpPr/>
              <p:nvPr/>
            </p:nvGrpSpPr>
            <p:grpSpPr>
              <a:xfrm>
                <a:off x="4652451" y="1879538"/>
                <a:ext cx="286500" cy="323378"/>
                <a:chOff x="4652451" y="1879538"/>
                <a:chExt cx="286500" cy="323378"/>
              </a:xfrm>
            </p:grpSpPr>
            <p:cxnSp>
              <p:nvCxnSpPr>
                <p:cNvPr id="11713" name="Google Shape;11713;p65"/>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1714" name="Google Shape;11714;p65"/>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5" name="Google Shape;11715;p65"/>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16" name="Google Shape;11716;p65"/>
          <p:cNvGrpSpPr/>
          <p:nvPr/>
        </p:nvGrpSpPr>
        <p:grpSpPr>
          <a:xfrm>
            <a:off x="3421841" y="2143768"/>
            <a:ext cx="1652173" cy="391517"/>
            <a:chOff x="3512551" y="2358270"/>
            <a:chExt cx="1597383" cy="378533"/>
          </a:xfrm>
        </p:grpSpPr>
        <p:cxnSp>
          <p:nvCxnSpPr>
            <p:cNvPr id="11717" name="Google Shape;11717;p65"/>
            <p:cNvCxnSpPr>
              <a:stCxn id="11718" idx="6"/>
              <a:endCxn id="11719"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1720" name="Google Shape;11720;p65"/>
            <p:cNvGrpSpPr/>
            <p:nvPr/>
          </p:nvGrpSpPr>
          <p:grpSpPr>
            <a:xfrm>
              <a:off x="3512551" y="2358270"/>
              <a:ext cx="225647" cy="307714"/>
              <a:chOff x="2182679" y="2004714"/>
              <a:chExt cx="792300" cy="1080458"/>
            </a:xfrm>
          </p:grpSpPr>
          <p:cxnSp>
            <p:nvCxnSpPr>
              <p:cNvPr id="11721" name="Google Shape;11721;p65"/>
              <p:cNvCxnSpPr>
                <a:stCxn id="11722"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18" name="Google Shape;11718;p65"/>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5"/>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65"/>
            <p:cNvGrpSpPr/>
            <p:nvPr/>
          </p:nvGrpSpPr>
          <p:grpSpPr>
            <a:xfrm>
              <a:off x="3969644" y="2440153"/>
              <a:ext cx="225853" cy="296651"/>
              <a:chOff x="3775710" y="1729289"/>
              <a:chExt cx="136500" cy="179289"/>
            </a:xfrm>
          </p:grpSpPr>
          <p:cxnSp>
            <p:nvCxnSpPr>
              <p:cNvPr id="11724" name="Google Shape;11724;p65"/>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1725" name="Google Shape;11725;p65"/>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5"/>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65"/>
            <p:cNvGrpSpPr/>
            <p:nvPr/>
          </p:nvGrpSpPr>
          <p:grpSpPr>
            <a:xfrm>
              <a:off x="4427051" y="2358270"/>
              <a:ext cx="225647" cy="307714"/>
              <a:chOff x="5393704" y="2004714"/>
              <a:chExt cx="792300" cy="1080458"/>
            </a:xfrm>
          </p:grpSpPr>
          <p:cxnSp>
            <p:nvCxnSpPr>
              <p:cNvPr id="11728" name="Google Shape;11728;p65"/>
              <p:cNvCxnSpPr>
                <a:stCxn id="11729"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1730" name="Google Shape;11730;p65"/>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5"/>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1" name="Google Shape;11731;p65"/>
            <p:cNvGrpSpPr/>
            <p:nvPr/>
          </p:nvGrpSpPr>
          <p:grpSpPr>
            <a:xfrm>
              <a:off x="4884287" y="2440252"/>
              <a:ext cx="225647" cy="296532"/>
              <a:chOff x="6999166" y="2292572"/>
              <a:chExt cx="792300" cy="1041192"/>
            </a:xfrm>
          </p:grpSpPr>
          <p:cxnSp>
            <p:nvCxnSpPr>
              <p:cNvPr id="11732" name="Google Shape;11732;p65"/>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1719" name="Google Shape;11719;p65"/>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5"/>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34" name="Google Shape;11734;p65"/>
          <p:cNvGrpSpPr/>
          <p:nvPr/>
        </p:nvGrpSpPr>
        <p:grpSpPr>
          <a:xfrm>
            <a:off x="6842649" y="979967"/>
            <a:ext cx="1581844" cy="732818"/>
            <a:chOff x="634175" y="2986275"/>
            <a:chExt cx="3147949" cy="1458344"/>
          </a:xfrm>
        </p:grpSpPr>
        <p:cxnSp>
          <p:nvCxnSpPr>
            <p:cNvPr id="11735" name="Google Shape;11735;p65"/>
            <p:cNvCxnSpPr>
              <a:stCxn id="11736" idx="4"/>
              <a:endCxn id="11737"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1738" name="Google Shape;11738;p65"/>
            <p:cNvCxnSpPr>
              <a:stCxn id="11737" idx="0"/>
              <a:endCxn id="11739"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0" name="Google Shape;11740;p65"/>
            <p:cNvCxnSpPr>
              <a:stCxn id="11739" idx="4"/>
              <a:endCxn id="11741"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1742" name="Google Shape;11742;p65"/>
            <p:cNvCxnSpPr>
              <a:stCxn id="11741" idx="0"/>
              <a:endCxn id="11743"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1743" name="Google Shape;11743;p65"/>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9" name="Google Shape;11739;p65"/>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6" name="Google Shape;11736;p65"/>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41" name="Google Shape;11741;p65"/>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737" name="Google Shape;11737;p65"/>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744" name="Google Shape;11744;p65"/>
          <p:cNvGrpSpPr/>
          <p:nvPr/>
        </p:nvGrpSpPr>
        <p:grpSpPr>
          <a:xfrm>
            <a:off x="3410364" y="2674277"/>
            <a:ext cx="1675128" cy="313674"/>
            <a:chOff x="998425" y="1182125"/>
            <a:chExt cx="1065400" cy="199500"/>
          </a:xfrm>
        </p:grpSpPr>
        <p:sp>
          <p:nvSpPr>
            <p:cNvPr id="11745" name="Google Shape;11745;p65"/>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5"/>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5"/>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5"/>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5"/>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65"/>
          <p:cNvGrpSpPr/>
          <p:nvPr/>
        </p:nvGrpSpPr>
        <p:grpSpPr>
          <a:xfrm>
            <a:off x="3410363" y="3630244"/>
            <a:ext cx="1675129" cy="525345"/>
            <a:chOff x="5194708" y="3484366"/>
            <a:chExt cx="3148148" cy="987304"/>
          </a:xfrm>
        </p:grpSpPr>
        <p:grpSp>
          <p:nvGrpSpPr>
            <p:cNvPr id="11751" name="Google Shape;11751;p65"/>
            <p:cNvGrpSpPr/>
            <p:nvPr/>
          </p:nvGrpSpPr>
          <p:grpSpPr>
            <a:xfrm>
              <a:off x="7531521" y="3484366"/>
              <a:ext cx="811335" cy="987304"/>
              <a:chOff x="3379425" y="1617275"/>
              <a:chExt cx="1090650" cy="1327200"/>
            </a:xfrm>
          </p:grpSpPr>
          <p:sp>
            <p:nvSpPr>
              <p:cNvPr id="11752" name="Google Shape;11752;p65"/>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5"/>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5"/>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65"/>
            <p:cNvGrpSpPr/>
            <p:nvPr/>
          </p:nvGrpSpPr>
          <p:grpSpPr>
            <a:xfrm>
              <a:off x="6752546" y="3484366"/>
              <a:ext cx="811428" cy="987304"/>
              <a:chOff x="2332275" y="1617275"/>
              <a:chExt cx="1090775" cy="1327200"/>
            </a:xfrm>
          </p:grpSpPr>
          <p:sp>
            <p:nvSpPr>
              <p:cNvPr id="11756" name="Google Shape;11756;p65"/>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5"/>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5"/>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65"/>
            <p:cNvGrpSpPr/>
            <p:nvPr/>
          </p:nvGrpSpPr>
          <p:grpSpPr>
            <a:xfrm>
              <a:off x="5973664" y="3484366"/>
              <a:ext cx="811335" cy="987304"/>
              <a:chOff x="1285250" y="1617275"/>
              <a:chExt cx="1090650" cy="1327200"/>
            </a:xfrm>
          </p:grpSpPr>
          <p:sp>
            <p:nvSpPr>
              <p:cNvPr id="11760" name="Google Shape;11760;p65"/>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5"/>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5"/>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5"/>
            <p:cNvGrpSpPr/>
            <p:nvPr/>
          </p:nvGrpSpPr>
          <p:grpSpPr>
            <a:xfrm>
              <a:off x="5194708" y="3484366"/>
              <a:ext cx="811409" cy="987304"/>
              <a:chOff x="238125" y="1617275"/>
              <a:chExt cx="1090750" cy="1327200"/>
            </a:xfrm>
          </p:grpSpPr>
          <p:sp>
            <p:nvSpPr>
              <p:cNvPr id="11764" name="Google Shape;11764;p65"/>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5"/>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5"/>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7" name="Google Shape;11767;p65"/>
          <p:cNvGrpSpPr/>
          <p:nvPr/>
        </p:nvGrpSpPr>
        <p:grpSpPr>
          <a:xfrm>
            <a:off x="6844048" y="2276133"/>
            <a:ext cx="1579046" cy="522230"/>
            <a:chOff x="6853641" y="2534077"/>
            <a:chExt cx="1515545" cy="501229"/>
          </a:xfrm>
        </p:grpSpPr>
        <p:grpSp>
          <p:nvGrpSpPr>
            <p:cNvPr id="11768" name="Google Shape;11768;p65"/>
            <p:cNvGrpSpPr/>
            <p:nvPr/>
          </p:nvGrpSpPr>
          <p:grpSpPr>
            <a:xfrm>
              <a:off x="6853641" y="2618923"/>
              <a:ext cx="1515545" cy="324556"/>
              <a:chOff x="6853641" y="2618923"/>
              <a:chExt cx="1515545" cy="324556"/>
            </a:xfrm>
          </p:grpSpPr>
          <p:sp>
            <p:nvSpPr>
              <p:cNvPr id="11769" name="Google Shape;11769;p65"/>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5"/>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5"/>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5"/>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5"/>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4" name="Google Shape;11774;p65"/>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5"/>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5"/>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5"/>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5"/>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65"/>
          <p:cNvGrpSpPr/>
          <p:nvPr/>
        </p:nvGrpSpPr>
        <p:grpSpPr>
          <a:xfrm>
            <a:off x="3438940" y="3151173"/>
            <a:ext cx="1617976" cy="346616"/>
            <a:chOff x="1808063" y="4294338"/>
            <a:chExt cx="3370782" cy="721817"/>
          </a:xfrm>
        </p:grpSpPr>
        <p:sp>
          <p:nvSpPr>
            <p:cNvPr id="11780" name="Google Shape;11780;p65"/>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5"/>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5"/>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5"/>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5"/>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5"/>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5"/>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5"/>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5"/>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5"/>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65"/>
          <p:cNvGrpSpPr/>
          <p:nvPr/>
        </p:nvGrpSpPr>
        <p:grpSpPr>
          <a:xfrm>
            <a:off x="5264936" y="3817923"/>
            <a:ext cx="1417067" cy="350605"/>
            <a:chOff x="4234950" y="2101012"/>
            <a:chExt cx="4219974" cy="1044090"/>
          </a:xfrm>
        </p:grpSpPr>
        <p:sp>
          <p:nvSpPr>
            <p:cNvPr id="11791" name="Google Shape;11791;p65"/>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5"/>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5"/>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5"/>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5"/>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5"/>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5"/>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5"/>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5"/>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5"/>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5"/>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5"/>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5"/>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5"/>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5"/>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5"/>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65"/>
          <p:cNvGrpSpPr/>
          <p:nvPr/>
        </p:nvGrpSpPr>
        <p:grpSpPr>
          <a:xfrm>
            <a:off x="6840408" y="1808681"/>
            <a:ext cx="1586327" cy="371557"/>
            <a:chOff x="1247650" y="2075423"/>
            <a:chExt cx="6648477" cy="1557238"/>
          </a:xfrm>
        </p:grpSpPr>
        <p:sp>
          <p:nvSpPr>
            <p:cNvPr id="11808" name="Google Shape;11808;p65"/>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5"/>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5"/>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5"/>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5"/>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5"/>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5"/>
          <p:cNvGrpSpPr/>
          <p:nvPr/>
        </p:nvGrpSpPr>
        <p:grpSpPr>
          <a:xfrm>
            <a:off x="5271678" y="961870"/>
            <a:ext cx="1415601" cy="1648533"/>
            <a:chOff x="1839112" y="2209163"/>
            <a:chExt cx="1918159" cy="2233784"/>
          </a:xfrm>
        </p:grpSpPr>
        <p:sp>
          <p:nvSpPr>
            <p:cNvPr id="11815" name="Google Shape;11815;p65"/>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5"/>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5"/>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18" name="Google Shape;11818;p65"/>
            <p:cNvCxnSpPr>
              <a:stCxn id="11815" idx="6"/>
              <a:endCxn id="11816"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19" name="Google Shape;11819;p65"/>
            <p:cNvCxnSpPr>
              <a:stCxn id="11816" idx="4"/>
              <a:endCxn id="11820"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1821" name="Google Shape;11821;p65"/>
            <p:cNvCxnSpPr>
              <a:stCxn id="11820" idx="6"/>
              <a:endCxn id="11817"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1822" name="Google Shape;11822;p65"/>
            <p:cNvCxnSpPr>
              <a:stCxn id="11817" idx="4"/>
              <a:endCxn id="11823"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1820" name="Google Shape;11820;p65"/>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5"/>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5"/>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25" name="Google Shape;11825;p65"/>
            <p:cNvCxnSpPr>
              <a:endCxn id="11824"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1826" name="Google Shape;11826;p65"/>
          <p:cNvGrpSpPr/>
          <p:nvPr/>
        </p:nvGrpSpPr>
        <p:grpSpPr>
          <a:xfrm>
            <a:off x="3428944" y="979954"/>
            <a:ext cx="1637968" cy="154942"/>
            <a:chOff x="238125" y="2506075"/>
            <a:chExt cx="7115411" cy="673075"/>
          </a:xfrm>
        </p:grpSpPr>
        <p:sp>
          <p:nvSpPr>
            <p:cNvPr id="11827" name="Google Shape;11827;p65"/>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5"/>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5"/>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5"/>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5"/>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5"/>
          <p:cNvGrpSpPr/>
          <p:nvPr/>
        </p:nvGrpSpPr>
        <p:grpSpPr>
          <a:xfrm>
            <a:off x="1969680" y="1294672"/>
            <a:ext cx="1262932" cy="785408"/>
            <a:chOff x="548861" y="389676"/>
            <a:chExt cx="3843371" cy="2390163"/>
          </a:xfrm>
        </p:grpSpPr>
        <p:cxnSp>
          <p:nvCxnSpPr>
            <p:cNvPr id="11833" name="Google Shape;11833;p65"/>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4" name="Google Shape;11834;p65"/>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5" name="Google Shape;11835;p65"/>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1836" name="Google Shape;11836;p65"/>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1837" name="Google Shape;11837;p65"/>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1838" name="Google Shape;11838;p65"/>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39" name="Google Shape;11839;p65"/>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1840" name="Google Shape;11840;p65"/>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5"/>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5"/>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5"/>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5"/>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5"/>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6" name="Google Shape;11846;p65"/>
          <p:cNvGrpSpPr/>
          <p:nvPr/>
        </p:nvGrpSpPr>
        <p:grpSpPr>
          <a:xfrm>
            <a:off x="757812" y="2401550"/>
            <a:ext cx="1412054" cy="633562"/>
            <a:chOff x="1187400" y="2529299"/>
            <a:chExt cx="6769193" cy="2241903"/>
          </a:xfrm>
        </p:grpSpPr>
        <p:sp>
          <p:nvSpPr>
            <p:cNvPr id="11847" name="Google Shape;11847;p65"/>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1848" name="Google Shape;11848;p65"/>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49" name="Google Shape;11849;p65"/>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0" name="Google Shape;11850;p65"/>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1" name="Google Shape;11851;p65"/>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2" name="Google Shape;11852;p65"/>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1853" name="Google Shape;11853;p65"/>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1854" name="Google Shape;11854;p65"/>
            <p:cNvCxnSpPr>
              <a:stCxn id="11847" idx="2"/>
              <a:endCxn id="11848"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5" name="Google Shape;11855;p65"/>
            <p:cNvCxnSpPr>
              <a:stCxn id="11849" idx="0"/>
              <a:endCxn id="11847"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6" name="Google Shape;11856;p65"/>
            <p:cNvCxnSpPr>
              <a:stCxn id="11849" idx="2"/>
              <a:endCxn id="11851"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7" name="Google Shape;11857;p65"/>
            <p:cNvCxnSpPr>
              <a:stCxn id="11850" idx="0"/>
              <a:endCxn id="11849"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8" name="Google Shape;11858;p65"/>
            <p:cNvCxnSpPr>
              <a:stCxn id="11848" idx="2"/>
              <a:endCxn id="11853"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1859" name="Google Shape;11859;p65"/>
            <p:cNvCxnSpPr>
              <a:stCxn id="11852" idx="0"/>
              <a:endCxn id="11848"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1860" name="Google Shape;11860;p65"/>
          <p:cNvGrpSpPr/>
          <p:nvPr/>
        </p:nvGrpSpPr>
        <p:grpSpPr>
          <a:xfrm>
            <a:off x="6844058" y="2894258"/>
            <a:ext cx="1579035" cy="540873"/>
            <a:chOff x="6895650" y="3126697"/>
            <a:chExt cx="1436662" cy="492105"/>
          </a:xfrm>
        </p:grpSpPr>
        <p:sp>
          <p:nvSpPr>
            <p:cNvPr id="11861" name="Google Shape;11861;p65"/>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5"/>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5"/>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5"/>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5"/>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66" name="Google Shape;11866;p65"/>
            <p:cNvGrpSpPr/>
            <p:nvPr/>
          </p:nvGrpSpPr>
          <p:grpSpPr>
            <a:xfrm>
              <a:off x="6995957" y="3335810"/>
              <a:ext cx="1230393" cy="71754"/>
              <a:chOff x="6995957" y="3287964"/>
              <a:chExt cx="1230393" cy="71754"/>
            </a:xfrm>
          </p:grpSpPr>
          <p:sp>
            <p:nvSpPr>
              <p:cNvPr id="11867" name="Google Shape;11867;p65"/>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5"/>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5"/>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5"/>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5"/>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72" name="Google Shape;11872;p65"/>
          <p:cNvGrpSpPr/>
          <p:nvPr/>
        </p:nvGrpSpPr>
        <p:grpSpPr>
          <a:xfrm>
            <a:off x="6842640" y="3531021"/>
            <a:ext cx="1581862" cy="650625"/>
            <a:chOff x="6777990" y="3710194"/>
            <a:chExt cx="1646915" cy="677382"/>
          </a:xfrm>
        </p:grpSpPr>
        <p:grpSp>
          <p:nvGrpSpPr>
            <p:cNvPr id="11873" name="Google Shape;11873;p65"/>
            <p:cNvGrpSpPr/>
            <p:nvPr/>
          </p:nvGrpSpPr>
          <p:grpSpPr>
            <a:xfrm>
              <a:off x="6777990" y="3874492"/>
              <a:ext cx="411129" cy="513083"/>
              <a:chOff x="6777990" y="3874492"/>
              <a:chExt cx="411129" cy="513083"/>
            </a:xfrm>
          </p:grpSpPr>
          <p:cxnSp>
            <p:nvCxnSpPr>
              <p:cNvPr id="11874" name="Google Shape;11874;p65"/>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5" name="Google Shape;11875;p65"/>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65"/>
            <p:cNvGrpSpPr/>
            <p:nvPr/>
          </p:nvGrpSpPr>
          <p:grpSpPr>
            <a:xfrm>
              <a:off x="7188425" y="3710194"/>
              <a:ext cx="411123" cy="520535"/>
              <a:chOff x="7188425" y="3710194"/>
              <a:chExt cx="411123" cy="520535"/>
            </a:xfrm>
          </p:grpSpPr>
          <p:cxnSp>
            <p:nvCxnSpPr>
              <p:cNvPr id="11877" name="Google Shape;11877;p65"/>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78" name="Google Shape;11878;p65"/>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65"/>
            <p:cNvGrpSpPr/>
            <p:nvPr/>
          </p:nvGrpSpPr>
          <p:grpSpPr>
            <a:xfrm>
              <a:off x="7603341" y="3874492"/>
              <a:ext cx="411474" cy="513083"/>
              <a:chOff x="7603341" y="3874492"/>
              <a:chExt cx="411474" cy="513083"/>
            </a:xfrm>
          </p:grpSpPr>
          <p:cxnSp>
            <p:nvCxnSpPr>
              <p:cNvPr id="11880" name="Google Shape;11880;p65"/>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1881" name="Google Shape;11881;p65"/>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65"/>
            <p:cNvGrpSpPr/>
            <p:nvPr/>
          </p:nvGrpSpPr>
          <p:grpSpPr>
            <a:xfrm>
              <a:off x="8013776" y="3722847"/>
              <a:ext cx="411129" cy="507881"/>
              <a:chOff x="8013776" y="3722847"/>
              <a:chExt cx="411129" cy="507881"/>
            </a:xfrm>
          </p:grpSpPr>
          <p:cxnSp>
            <p:nvCxnSpPr>
              <p:cNvPr id="11883" name="Google Shape;11883;p65"/>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1884" name="Google Shape;11884;p65"/>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5" name="Google Shape;11885;p65"/>
          <p:cNvGrpSpPr/>
          <p:nvPr/>
        </p:nvGrpSpPr>
        <p:grpSpPr>
          <a:xfrm>
            <a:off x="5262155" y="2703861"/>
            <a:ext cx="1421889" cy="1020603"/>
            <a:chOff x="5190863" y="2824811"/>
            <a:chExt cx="1544860" cy="1108869"/>
          </a:xfrm>
        </p:grpSpPr>
        <p:grpSp>
          <p:nvGrpSpPr>
            <p:cNvPr id="11886" name="Google Shape;11886;p65"/>
            <p:cNvGrpSpPr/>
            <p:nvPr/>
          </p:nvGrpSpPr>
          <p:grpSpPr>
            <a:xfrm>
              <a:off x="5938695" y="3176919"/>
              <a:ext cx="685761" cy="404739"/>
              <a:chOff x="5938695" y="3176919"/>
              <a:chExt cx="685761" cy="404739"/>
            </a:xfrm>
          </p:grpSpPr>
          <p:grpSp>
            <p:nvGrpSpPr>
              <p:cNvPr id="11887" name="Google Shape;11887;p65"/>
              <p:cNvGrpSpPr/>
              <p:nvPr/>
            </p:nvGrpSpPr>
            <p:grpSpPr>
              <a:xfrm>
                <a:off x="5938695" y="3176919"/>
                <a:ext cx="685761" cy="404739"/>
                <a:chOff x="5938695" y="3176919"/>
                <a:chExt cx="685761" cy="404739"/>
              </a:xfrm>
            </p:grpSpPr>
            <p:sp>
              <p:nvSpPr>
                <p:cNvPr id="11888" name="Google Shape;11888;p65"/>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5"/>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0" name="Google Shape;11890;p65"/>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65"/>
            <p:cNvGrpSpPr/>
            <p:nvPr/>
          </p:nvGrpSpPr>
          <p:grpSpPr>
            <a:xfrm>
              <a:off x="5305233" y="3176835"/>
              <a:ext cx="685971" cy="404655"/>
              <a:chOff x="5305233" y="3176835"/>
              <a:chExt cx="685971" cy="404655"/>
            </a:xfrm>
          </p:grpSpPr>
          <p:grpSp>
            <p:nvGrpSpPr>
              <p:cNvPr id="11892" name="Google Shape;11892;p65"/>
              <p:cNvGrpSpPr/>
              <p:nvPr/>
            </p:nvGrpSpPr>
            <p:grpSpPr>
              <a:xfrm>
                <a:off x="5305233" y="3176835"/>
                <a:ext cx="685971" cy="404655"/>
                <a:chOff x="5305233" y="3176835"/>
                <a:chExt cx="685971" cy="404655"/>
              </a:xfrm>
            </p:grpSpPr>
            <p:sp>
              <p:nvSpPr>
                <p:cNvPr id="11893" name="Google Shape;11893;p65"/>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5"/>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5" name="Google Shape;11895;p65"/>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96" name="Google Shape;11896;p65"/>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7" name="Google Shape;11897;p65"/>
            <p:cNvGrpSpPr/>
            <p:nvPr/>
          </p:nvGrpSpPr>
          <p:grpSpPr>
            <a:xfrm>
              <a:off x="5657361" y="2824811"/>
              <a:ext cx="1078361" cy="404655"/>
              <a:chOff x="5657361" y="2824811"/>
              <a:chExt cx="1078361" cy="404655"/>
            </a:xfrm>
          </p:grpSpPr>
          <p:grpSp>
            <p:nvGrpSpPr>
              <p:cNvPr id="11898" name="Google Shape;11898;p65"/>
              <p:cNvGrpSpPr/>
              <p:nvPr/>
            </p:nvGrpSpPr>
            <p:grpSpPr>
              <a:xfrm>
                <a:off x="5657361" y="2824811"/>
                <a:ext cx="1078361" cy="404655"/>
                <a:chOff x="5657361" y="2824811"/>
                <a:chExt cx="1078361" cy="404655"/>
              </a:xfrm>
            </p:grpSpPr>
            <p:grpSp>
              <p:nvGrpSpPr>
                <p:cNvPr id="11899" name="Google Shape;11899;p65"/>
                <p:cNvGrpSpPr/>
                <p:nvPr/>
              </p:nvGrpSpPr>
              <p:grpSpPr>
                <a:xfrm>
                  <a:off x="5938485" y="2824811"/>
                  <a:ext cx="797237" cy="404655"/>
                  <a:chOff x="5938485" y="2824811"/>
                  <a:chExt cx="797237" cy="404655"/>
                </a:xfrm>
              </p:grpSpPr>
              <p:sp>
                <p:nvSpPr>
                  <p:cNvPr id="11900" name="Google Shape;11900;p65"/>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5"/>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2" name="Google Shape;11902;p65"/>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3" name="Google Shape;11903;p65"/>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4" name="Google Shape;11904;p65"/>
            <p:cNvGrpSpPr/>
            <p:nvPr/>
          </p:nvGrpSpPr>
          <p:grpSpPr>
            <a:xfrm>
              <a:off x="5190863" y="3528942"/>
              <a:ext cx="1078026" cy="404739"/>
              <a:chOff x="5190863" y="3528942"/>
              <a:chExt cx="1078026" cy="404739"/>
            </a:xfrm>
          </p:grpSpPr>
          <p:sp>
            <p:nvSpPr>
              <p:cNvPr id="11905" name="Google Shape;11905;p65"/>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06" name="Google Shape;11906;p65"/>
              <p:cNvGrpSpPr/>
              <p:nvPr/>
            </p:nvGrpSpPr>
            <p:grpSpPr>
              <a:xfrm>
                <a:off x="5190863" y="3528942"/>
                <a:ext cx="1078026" cy="404739"/>
                <a:chOff x="5190863" y="3528942"/>
                <a:chExt cx="1078026" cy="404739"/>
              </a:xfrm>
            </p:grpSpPr>
            <p:sp>
              <p:nvSpPr>
                <p:cNvPr id="11907" name="Google Shape;11907;p65"/>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5"/>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09" name="Google Shape;11909;p65"/>
          <p:cNvGrpSpPr/>
          <p:nvPr/>
        </p:nvGrpSpPr>
        <p:grpSpPr>
          <a:xfrm>
            <a:off x="728162" y="1268329"/>
            <a:ext cx="1086719" cy="879487"/>
            <a:chOff x="803162" y="1474292"/>
            <a:chExt cx="1086719" cy="879487"/>
          </a:xfrm>
        </p:grpSpPr>
        <p:grpSp>
          <p:nvGrpSpPr>
            <p:cNvPr id="11910" name="Google Shape;11910;p65"/>
            <p:cNvGrpSpPr/>
            <p:nvPr/>
          </p:nvGrpSpPr>
          <p:grpSpPr>
            <a:xfrm>
              <a:off x="803162" y="1625948"/>
              <a:ext cx="445856" cy="576579"/>
              <a:chOff x="803162" y="1625948"/>
              <a:chExt cx="445856" cy="576579"/>
            </a:xfrm>
          </p:grpSpPr>
          <p:sp>
            <p:nvSpPr>
              <p:cNvPr id="11911" name="Google Shape;11911;p65"/>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2" name="Google Shape;11912;p65"/>
              <p:cNvGrpSpPr/>
              <p:nvPr/>
            </p:nvGrpSpPr>
            <p:grpSpPr>
              <a:xfrm>
                <a:off x="1056023" y="1625948"/>
                <a:ext cx="192995" cy="576579"/>
                <a:chOff x="1056023" y="1625948"/>
                <a:chExt cx="192995" cy="576579"/>
              </a:xfrm>
            </p:grpSpPr>
            <p:sp>
              <p:nvSpPr>
                <p:cNvPr id="11913" name="Google Shape;11913;p65"/>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5"/>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5"/>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5"/>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5"/>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8" name="Google Shape;11918;p65"/>
            <p:cNvGrpSpPr/>
            <p:nvPr/>
          </p:nvGrpSpPr>
          <p:grpSpPr>
            <a:xfrm>
              <a:off x="1371406" y="1474292"/>
              <a:ext cx="518475" cy="879487"/>
              <a:chOff x="1398231" y="1474292"/>
              <a:chExt cx="518475" cy="879487"/>
            </a:xfrm>
          </p:grpSpPr>
          <p:grpSp>
            <p:nvGrpSpPr>
              <p:cNvPr id="11919" name="Google Shape;11919;p65"/>
              <p:cNvGrpSpPr/>
              <p:nvPr/>
            </p:nvGrpSpPr>
            <p:grpSpPr>
              <a:xfrm>
                <a:off x="1398231" y="1474292"/>
                <a:ext cx="518475" cy="341643"/>
                <a:chOff x="1398231" y="1474292"/>
                <a:chExt cx="518475" cy="341643"/>
              </a:xfrm>
            </p:grpSpPr>
            <p:sp>
              <p:nvSpPr>
                <p:cNvPr id="11920" name="Google Shape;11920;p65"/>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1" name="Google Shape;11921;p65"/>
                <p:cNvGrpSpPr/>
                <p:nvPr/>
              </p:nvGrpSpPr>
              <p:grpSpPr>
                <a:xfrm>
                  <a:off x="1616453" y="1474292"/>
                  <a:ext cx="300253" cy="341643"/>
                  <a:chOff x="1616453" y="1475379"/>
                  <a:chExt cx="300253" cy="341643"/>
                </a:xfrm>
              </p:grpSpPr>
              <p:sp>
                <p:nvSpPr>
                  <p:cNvPr id="11922" name="Google Shape;11922;p65"/>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5"/>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5"/>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5"/>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5"/>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5"/>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5"/>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9" name="Google Shape;11929;p65"/>
                  <p:cNvGrpSpPr/>
                  <p:nvPr/>
                </p:nvGrpSpPr>
                <p:grpSpPr>
                  <a:xfrm>
                    <a:off x="1839639" y="1475379"/>
                    <a:ext cx="77067" cy="341643"/>
                    <a:chOff x="1839639" y="1475379"/>
                    <a:chExt cx="77067" cy="341643"/>
                  </a:xfrm>
                </p:grpSpPr>
                <p:sp>
                  <p:nvSpPr>
                    <p:cNvPr id="11930" name="Google Shape;11930;p65"/>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5"/>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32" name="Google Shape;11932;p65"/>
              <p:cNvGrpSpPr/>
              <p:nvPr/>
            </p:nvGrpSpPr>
            <p:grpSpPr>
              <a:xfrm>
                <a:off x="1398451" y="2012951"/>
                <a:ext cx="518255" cy="340828"/>
                <a:chOff x="1398451" y="2012951"/>
                <a:chExt cx="518255" cy="340828"/>
              </a:xfrm>
            </p:grpSpPr>
            <p:sp>
              <p:nvSpPr>
                <p:cNvPr id="11933" name="Google Shape;11933;p65"/>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4" name="Google Shape;11934;p65"/>
                <p:cNvGrpSpPr/>
                <p:nvPr/>
              </p:nvGrpSpPr>
              <p:grpSpPr>
                <a:xfrm>
                  <a:off x="1616453" y="2012951"/>
                  <a:ext cx="300253" cy="340828"/>
                  <a:chOff x="1616453" y="2013538"/>
                  <a:chExt cx="300253" cy="340828"/>
                </a:xfrm>
              </p:grpSpPr>
              <p:sp>
                <p:nvSpPr>
                  <p:cNvPr id="11935" name="Google Shape;11935;p65"/>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5"/>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5"/>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5"/>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5"/>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5"/>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5"/>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2" name="Google Shape;11942;p65"/>
                  <p:cNvGrpSpPr/>
                  <p:nvPr/>
                </p:nvGrpSpPr>
                <p:grpSpPr>
                  <a:xfrm>
                    <a:off x="1839639" y="2013538"/>
                    <a:ext cx="77067" cy="340828"/>
                    <a:chOff x="1839639" y="2013538"/>
                    <a:chExt cx="77067" cy="340828"/>
                  </a:xfrm>
                </p:grpSpPr>
                <p:sp>
                  <p:nvSpPr>
                    <p:cNvPr id="11943" name="Google Shape;11943;p65"/>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5"/>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945" name="Google Shape;11945;p65"/>
          <p:cNvGrpSpPr/>
          <p:nvPr/>
        </p:nvGrpSpPr>
        <p:grpSpPr>
          <a:xfrm>
            <a:off x="724986" y="3399516"/>
            <a:ext cx="1368681" cy="682918"/>
            <a:chOff x="724986" y="3605478"/>
            <a:chExt cx="1368681" cy="682918"/>
          </a:xfrm>
        </p:grpSpPr>
        <p:grpSp>
          <p:nvGrpSpPr>
            <p:cNvPr id="11946" name="Google Shape;11946;p65"/>
            <p:cNvGrpSpPr/>
            <p:nvPr/>
          </p:nvGrpSpPr>
          <p:grpSpPr>
            <a:xfrm>
              <a:off x="1289102" y="3823629"/>
              <a:ext cx="240442" cy="250435"/>
              <a:chOff x="-165066" y="3843615"/>
              <a:chExt cx="221259" cy="230455"/>
            </a:xfrm>
          </p:grpSpPr>
          <p:sp>
            <p:nvSpPr>
              <p:cNvPr id="11947" name="Google Shape;11947;p65"/>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5"/>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5"/>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5"/>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5"/>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5"/>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5"/>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5"/>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5"/>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5"/>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5"/>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5"/>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5"/>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5"/>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5"/>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5"/>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5"/>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5"/>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5"/>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5"/>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7" name="Google Shape;11967;p65"/>
            <p:cNvGrpSpPr/>
            <p:nvPr/>
          </p:nvGrpSpPr>
          <p:grpSpPr>
            <a:xfrm>
              <a:off x="724986" y="3605478"/>
              <a:ext cx="1368681" cy="682918"/>
              <a:chOff x="724986" y="3605478"/>
              <a:chExt cx="1368681" cy="682918"/>
            </a:xfrm>
          </p:grpSpPr>
          <p:grpSp>
            <p:nvGrpSpPr>
              <p:cNvPr id="11968" name="Google Shape;11968;p65"/>
              <p:cNvGrpSpPr/>
              <p:nvPr/>
            </p:nvGrpSpPr>
            <p:grpSpPr>
              <a:xfrm>
                <a:off x="1498221" y="4047614"/>
                <a:ext cx="529172" cy="240783"/>
                <a:chOff x="1498221" y="4047614"/>
                <a:chExt cx="529172" cy="240783"/>
              </a:xfrm>
            </p:grpSpPr>
            <p:grpSp>
              <p:nvGrpSpPr>
                <p:cNvPr id="11969" name="Google Shape;11969;p65"/>
                <p:cNvGrpSpPr/>
                <p:nvPr/>
              </p:nvGrpSpPr>
              <p:grpSpPr>
                <a:xfrm>
                  <a:off x="1826655" y="4224370"/>
                  <a:ext cx="200738" cy="25631"/>
                  <a:chOff x="1826655" y="4224370"/>
                  <a:chExt cx="200738" cy="25631"/>
                </a:xfrm>
              </p:grpSpPr>
              <p:sp>
                <p:nvSpPr>
                  <p:cNvPr id="11970" name="Google Shape;11970;p65"/>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5"/>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65"/>
                <p:cNvGrpSpPr/>
                <p:nvPr/>
              </p:nvGrpSpPr>
              <p:grpSpPr>
                <a:xfrm>
                  <a:off x="1498221" y="4047614"/>
                  <a:ext cx="328444" cy="240783"/>
                  <a:chOff x="1498221" y="4047614"/>
                  <a:chExt cx="328444" cy="240783"/>
                </a:xfrm>
              </p:grpSpPr>
              <p:sp>
                <p:nvSpPr>
                  <p:cNvPr id="11973" name="Google Shape;11973;p65"/>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74" name="Google Shape;11974;p65"/>
                  <p:cNvGrpSpPr/>
                  <p:nvPr/>
                </p:nvGrpSpPr>
                <p:grpSpPr>
                  <a:xfrm>
                    <a:off x="1498221" y="4047614"/>
                    <a:ext cx="150566" cy="190416"/>
                    <a:chOff x="1498221" y="4047614"/>
                    <a:chExt cx="150566" cy="190416"/>
                  </a:xfrm>
                </p:grpSpPr>
                <p:sp>
                  <p:nvSpPr>
                    <p:cNvPr id="11975" name="Google Shape;11975;p65"/>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5"/>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77" name="Google Shape;11977;p65"/>
              <p:cNvGrpSpPr/>
              <p:nvPr/>
            </p:nvGrpSpPr>
            <p:grpSpPr>
              <a:xfrm>
                <a:off x="1560718" y="3800594"/>
                <a:ext cx="532948" cy="302090"/>
                <a:chOff x="1560718" y="3800594"/>
                <a:chExt cx="532948" cy="302090"/>
              </a:xfrm>
            </p:grpSpPr>
            <p:grpSp>
              <p:nvGrpSpPr>
                <p:cNvPr id="11978" name="Google Shape;11978;p65"/>
                <p:cNvGrpSpPr/>
                <p:nvPr/>
              </p:nvGrpSpPr>
              <p:grpSpPr>
                <a:xfrm>
                  <a:off x="1912179" y="3827344"/>
                  <a:ext cx="181487" cy="25631"/>
                  <a:chOff x="1912179" y="3827344"/>
                  <a:chExt cx="181487" cy="25631"/>
                </a:xfrm>
              </p:grpSpPr>
              <p:sp>
                <p:nvSpPr>
                  <p:cNvPr id="11979" name="Google Shape;11979;p65"/>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5"/>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65"/>
                <p:cNvGrpSpPr/>
                <p:nvPr/>
              </p:nvGrpSpPr>
              <p:grpSpPr>
                <a:xfrm>
                  <a:off x="1912179" y="4044505"/>
                  <a:ext cx="181487" cy="25622"/>
                  <a:chOff x="1912179" y="4044506"/>
                  <a:chExt cx="181487" cy="25622"/>
                </a:xfrm>
              </p:grpSpPr>
              <p:sp>
                <p:nvSpPr>
                  <p:cNvPr id="11982" name="Google Shape;11982;p65"/>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5"/>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65"/>
                <p:cNvGrpSpPr/>
                <p:nvPr/>
              </p:nvGrpSpPr>
              <p:grpSpPr>
                <a:xfrm>
                  <a:off x="1560718" y="3800594"/>
                  <a:ext cx="351472" cy="302090"/>
                  <a:chOff x="1560718" y="3800594"/>
                  <a:chExt cx="351472" cy="302090"/>
                </a:xfrm>
              </p:grpSpPr>
              <p:grpSp>
                <p:nvGrpSpPr>
                  <p:cNvPr id="11985" name="Google Shape;11985;p65"/>
                  <p:cNvGrpSpPr/>
                  <p:nvPr/>
                </p:nvGrpSpPr>
                <p:grpSpPr>
                  <a:xfrm>
                    <a:off x="1560718" y="3842857"/>
                    <a:ext cx="173586" cy="217131"/>
                    <a:chOff x="1560718" y="3842857"/>
                    <a:chExt cx="173586" cy="217131"/>
                  </a:xfrm>
                </p:grpSpPr>
                <p:sp>
                  <p:nvSpPr>
                    <p:cNvPr id="11986" name="Google Shape;11986;p65"/>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5"/>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5"/>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89" name="Google Shape;11989;p65"/>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5"/>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91" name="Google Shape;11991;p65"/>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92" name="Google Shape;11992;p65"/>
              <p:cNvGrpSpPr/>
              <p:nvPr/>
            </p:nvGrpSpPr>
            <p:grpSpPr>
              <a:xfrm>
                <a:off x="785350" y="3605478"/>
                <a:ext cx="535311" cy="249245"/>
                <a:chOff x="785350" y="3605478"/>
                <a:chExt cx="535311" cy="249245"/>
              </a:xfrm>
            </p:grpSpPr>
            <p:grpSp>
              <p:nvGrpSpPr>
                <p:cNvPr id="11993" name="Google Shape;11993;p65"/>
                <p:cNvGrpSpPr/>
                <p:nvPr/>
              </p:nvGrpSpPr>
              <p:grpSpPr>
                <a:xfrm>
                  <a:off x="785350" y="3605478"/>
                  <a:ext cx="376191" cy="102736"/>
                  <a:chOff x="785350" y="3605478"/>
                  <a:chExt cx="376191" cy="102736"/>
                </a:xfrm>
              </p:grpSpPr>
              <p:sp>
                <p:nvSpPr>
                  <p:cNvPr id="11994" name="Google Shape;11994;p65"/>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5"/>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5"/>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7" name="Google Shape;11997;p65"/>
                <p:cNvGrpSpPr/>
                <p:nvPr/>
              </p:nvGrpSpPr>
              <p:grpSpPr>
                <a:xfrm>
                  <a:off x="1161530" y="3655851"/>
                  <a:ext cx="159131" cy="198872"/>
                  <a:chOff x="1161530" y="3655851"/>
                  <a:chExt cx="159131" cy="198872"/>
                </a:xfrm>
              </p:grpSpPr>
              <p:sp>
                <p:nvSpPr>
                  <p:cNvPr id="11998" name="Google Shape;11998;p65"/>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5"/>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0" name="Google Shape;12000;p65"/>
              <p:cNvGrpSpPr/>
              <p:nvPr/>
            </p:nvGrpSpPr>
            <p:grpSpPr>
              <a:xfrm>
                <a:off x="785350" y="4047614"/>
                <a:ext cx="535311" cy="240783"/>
                <a:chOff x="785350" y="4047614"/>
                <a:chExt cx="535311" cy="240783"/>
              </a:xfrm>
            </p:grpSpPr>
            <p:grpSp>
              <p:nvGrpSpPr>
                <p:cNvPr id="12001" name="Google Shape;12001;p65"/>
                <p:cNvGrpSpPr/>
                <p:nvPr/>
              </p:nvGrpSpPr>
              <p:grpSpPr>
                <a:xfrm>
                  <a:off x="1161636" y="4047614"/>
                  <a:ext cx="159025" cy="190415"/>
                  <a:chOff x="1161636" y="4047614"/>
                  <a:chExt cx="159025" cy="190415"/>
                </a:xfrm>
              </p:grpSpPr>
              <p:sp>
                <p:nvSpPr>
                  <p:cNvPr id="12002" name="Google Shape;12002;p65"/>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5"/>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4" name="Google Shape;12004;p65"/>
                <p:cNvGrpSpPr/>
                <p:nvPr/>
              </p:nvGrpSpPr>
              <p:grpSpPr>
                <a:xfrm>
                  <a:off x="785350" y="4185661"/>
                  <a:ext cx="376191" cy="102736"/>
                  <a:chOff x="785350" y="4185661"/>
                  <a:chExt cx="376191" cy="102736"/>
                </a:xfrm>
              </p:grpSpPr>
              <p:sp>
                <p:nvSpPr>
                  <p:cNvPr id="12005" name="Google Shape;12005;p65"/>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5"/>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5"/>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08" name="Google Shape;12008;p65"/>
              <p:cNvGrpSpPr/>
              <p:nvPr/>
            </p:nvGrpSpPr>
            <p:grpSpPr>
              <a:xfrm>
                <a:off x="1501054" y="3605478"/>
                <a:ext cx="526340" cy="249240"/>
                <a:chOff x="1501054" y="3605478"/>
                <a:chExt cx="526340" cy="249240"/>
              </a:xfrm>
            </p:grpSpPr>
            <p:grpSp>
              <p:nvGrpSpPr>
                <p:cNvPr id="12009" name="Google Shape;12009;p65"/>
                <p:cNvGrpSpPr/>
                <p:nvPr/>
              </p:nvGrpSpPr>
              <p:grpSpPr>
                <a:xfrm>
                  <a:off x="1834208" y="3643867"/>
                  <a:ext cx="193185" cy="25622"/>
                  <a:chOff x="1834208" y="3643867"/>
                  <a:chExt cx="193185" cy="25622"/>
                </a:xfrm>
              </p:grpSpPr>
              <p:sp>
                <p:nvSpPr>
                  <p:cNvPr id="12010" name="Google Shape;12010;p65"/>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5"/>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2" name="Google Shape;12012;p65"/>
                <p:cNvGrpSpPr/>
                <p:nvPr/>
              </p:nvGrpSpPr>
              <p:grpSpPr>
                <a:xfrm>
                  <a:off x="1501054" y="3605478"/>
                  <a:ext cx="333165" cy="249240"/>
                  <a:chOff x="1501054" y="3605478"/>
                  <a:chExt cx="333165" cy="249240"/>
                </a:xfrm>
              </p:grpSpPr>
              <p:sp>
                <p:nvSpPr>
                  <p:cNvPr id="12013" name="Google Shape;12013;p65"/>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4" name="Google Shape;12014;p65"/>
                  <p:cNvGrpSpPr/>
                  <p:nvPr/>
                </p:nvGrpSpPr>
                <p:grpSpPr>
                  <a:xfrm>
                    <a:off x="1501054" y="3655851"/>
                    <a:ext cx="155286" cy="198867"/>
                    <a:chOff x="1501054" y="3655851"/>
                    <a:chExt cx="155286" cy="198867"/>
                  </a:xfrm>
                </p:grpSpPr>
                <p:sp>
                  <p:nvSpPr>
                    <p:cNvPr id="12015" name="Google Shape;12015;p65"/>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5"/>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017" name="Google Shape;12017;p65"/>
              <p:cNvGrpSpPr/>
              <p:nvPr/>
            </p:nvGrpSpPr>
            <p:grpSpPr>
              <a:xfrm>
                <a:off x="724986" y="3800594"/>
                <a:ext cx="532950" cy="302090"/>
                <a:chOff x="724986" y="3800594"/>
                <a:chExt cx="532950" cy="302090"/>
              </a:xfrm>
            </p:grpSpPr>
            <p:grpSp>
              <p:nvGrpSpPr>
                <p:cNvPr id="12018" name="Google Shape;12018;p65"/>
                <p:cNvGrpSpPr/>
                <p:nvPr/>
              </p:nvGrpSpPr>
              <p:grpSpPr>
                <a:xfrm>
                  <a:off x="724986" y="4044367"/>
                  <a:ext cx="181314" cy="25626"/>
                  <a:chOff x="724986" y="4044367"/>
                  <a:chExt cx="181314" cy="25626"/>
                </a:xfrm>
              </p:grpSpPr>
              <p:sp>
                <p:nvSpPr>
                  <p:cNvPr id="12019" name="Google Shape;12019;p65"/>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5"/>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65"/>
                <p:cNvGrpSpPr/>
                <p:nvPr/>
              </p:nvGrpSpPr>
              <p:grpSpPr>
                <a:xfrm>
                  <a:off x="906290" y="3800594"/>
                  <a:ext cx="351646" cy="302090"/>
                  <a:chOff x="906290" y="3800594"/>
                  <a:chExt cx="351646" cy="302090"/>
                </a:xfrm>
              </p:grpSpPr>
              <p:grpSp>
                <p:nvGrpSpPr>
                  <p:cNvPr id="12022" name="Google Shape;12022;p65"/>
                  <p:cNvGrpSpPr/>
                  <p:nvPr/>
                </p:nvGrpSpPr>
                <p:grpSpPr>
                  <a:xfrm>
                    <a:off x="1084172" y="3842857"/>
                    <a:ext cx="173764" cy="217131"/>
                    <a:chOff x="1084172" y="3842857"/>
                    <a:chExt cx="173764" cy="217131"/>
                  </a:xfrm>
                </p:grpSpPr>
                <p:grpSp>
                  <p:nvGrpSpPr>
                    <p:cNvPr id="12023" name="Google Shape;12023;p65"/>
                    <p:cNvGrpSpPr/>
                    <p:nvPr/>
                  </p:nvGrpSpPr>
                  <p:grpSpPr>
                    <a:xfrm>
                      <a:off x="1156862" y="3936509"/>
                      <a:ext cx="101073" cy="25622"/>
                      <a:chOff x="1156862" y="3936509"/>
                      <a:chExt cx="101073" cy="25622"/>
                    </a:xfrm>
                  </p:grpSpPr>
                  <p:sp>
                    <p:nvSpPr>
                      <p:cNvPr id="12024" name="Google Shape;12024;p65"/>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5"/>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6" name="Google Shape;12026;p65"/>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7" name="Google Shape;12027;p65"/>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5"/>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9" name="Google Shape;12029;p65"/>
                <p:cNvGrpSpPr/>
                <p:nvPr/>
              </p:nvGrpSpPr>
              <p:grpSpPr>
                <a:xfrm>
                  <a:off x="724986" y="3830189"/>
                  <a:ext cx="189533" cy="25626"/>
                  <a:chOff x="724986" y="3830189"/>
                  <a:chExt cx="189533" cy="25626"/>
                </a:xfrm>
              </p:grpSpPr>
              <p:sp>
                <p:nvSpPr>
                  <p:cNvPr id="12030" name="Google Shape;12030;p65"/>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5"/>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032" name="Google Shape;12032;p65"/>
          <p:cNvGrpSpPr/>
          <p:nvPr/>
        </p:nvGrpSpPr>
        <p:grpSpPr>
          <a:xfrm>
            <a:off x="2253298" y="2249677"/>
            <a:ext cx="948701" cy="935378"/>
            <a:chOff x="2253298" y="2428317"/>
            <a:chExt cx="948701" cy="935378"/>
          </a:xfrm>
        </p:grpSpPr>
        <p:sp>
          <p:nvSpPr>
            <p:cNvPr id="12033" name="Google Shape;12033;p65"/>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5"/>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5"/>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5"/>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5"/>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5"/>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5"/>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5"/>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5"/>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5"/>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5"/>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5"/>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5"/>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5"/>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65"/>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65"/>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5"/>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5"/>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5"/>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5"/>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5"/>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5"/>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5"/>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5"/>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5"/>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5"/>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5"/>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5"/>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5"/>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5"/>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5"/>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5"/>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5"/>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12069"/>
        <p:cNvGrpSpPr/>
        <p:nvPr/>
      </p:nvGrpSpPr>
      <p:grpSpPr>
        <a:xfrm>
          <a:off x="0" y="0"/>
          <a:ext cx="0" cy="0"/>
          <a:chOff x="0" y="0"/>
          <a:chExt cx="0" cy="0"/>
        </a:xfrm>
      </p:grpSpPr>
      <p:grpSp>
        <p:nvGrpSpPr>
          <p:cNvPr id="12070" name="Google Shape;12070;p66"/>
          <p:cNvGrpSpPr/>
          <p:nvPr/>
        </p:nvGrpSpPr>
        <p:grpSpPr>
          <a:xfrm>
            <a:off x="3339744" y="952977"/>
            <a:ext cx="2363393" cy="1017867"/>
            <a:chOff x="3292400" y="1219146"/>
            <a:chExt cx="2615240" cy="1110239"/>
          </a:xfrm>
        </p:grpSpPr>
        <p:sp>
          <p:nvSpPr>
            <p:cNvPr id="12071" name="Google Shape;12071;p66"/>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2072" name="Google Shape;12072;p66"/>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73" name="Google Shape;12073;p66"/>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074" name="Google Shape;12074;p66"/>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075" name="Google Shape;12075;p66"/>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076" name="Google Shape;12076;p66"/>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077" name="Google Shape;12077;p66"/>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078" name="Google Shape;12078;p66"/>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079" name="Google Shape;12079;p66"/>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080" name="Google Shape;12080;p66"/>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081" name="Google Shape;12081;p66"/>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2" name="Google Shape;12082;p66"/>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083" name="Google Shape;12083;p66"/>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084" name="Google Shape;12084;p66"/>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085" name="Google Shape;12085;p66"/>
            <p:cNvGrpSpPr/>
            <p:nvPr/>
          </p:nvGrpSpPr>
          <p:grpSpPr>
            <a:xfrm>
              <a:off x="3748438" y="1378608"/>
              <a:ext cx="2159202" cy="903971"/>
              <a:chOff x="1683525" y="2179850"/>
              <a:chExt cx="4519050" cy="2134525"/>
            </a:xfrm>
          </p:grpSpPr>
          <p:sp>
            <p:nvSpPr>
              <p:cNvPr id="12086" name="Google Shape;12086;p66"/>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7" name="Google Shape;12087;p66"/>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8" name="Google Shape;12088;p66"/>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89" name="Google Shape;12089;p66"/>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0" name="Google Shape;12090;p66"/>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1" name="Google Shape;12091;p66"/>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2" name="Google Shape;12092;p66"/>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3" name="Google Shape;12093;p66"/>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4" name="Google Shape;12094;p66"/>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5" name="Google Shape;12095;p66"/>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6" name="Google Shape;12096;p66"/>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097" name="Google Shape;12097;p66"/>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2098" name="Google Shape;12098;p66"/>
          <p:cNvGraphicFramePr/>
          <p:nvPr/>
        </p:nvGraphicFramePr>
        <p:xfrm>
          <a:off x="5935838" y="2130450"/>
          <a:ext cx="2491300" cy="868600"/>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099" name="Google Shape;12099;p66"/>
          <p:cNvGrpSpPr/>
          <p:nvPr/>
        </p:nvGrpSpPr>
        <p:grpSpPr>
          <a:xfrm>
            <a:off x="5913087" y="3189047"/>
            <a:ext cx="2519825" cy="1001454"/>
            <a:chOff x="1906114" y="789980"/>
            <a:chExt cx="1487676" cy="606868"/>
          </a:xfrm>
        </p:grpSpPr>
        <p:cxnSp>
          <p:nvCxnSpPr>
            <p:cNvPr id="12100" name="Google Shape;12100;p66"/>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1" name="Google Shape;12101;p66"/>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102" name="Google Shape;12102;p66"/>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103" name="Google Shape;12103;p66"/>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104" name="Google Shape;12104;p66"/>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105" name="Google Shape;12105;p66"/>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106" name="Google Shape;12106;p66"/>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107" name="Google Shape;12107;p66"/>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6"/>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6"/>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6"/>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6"/>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6"/>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6"/>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114" name="Google Shape;12114;p66"/>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115" name="Google Shape;12115;p66"/>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116" name="Google Shape;12116;p66"/>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7" name="Google Shape;12117;p66"/>
          <p:cNvGrpSpPr/>
          <p:nvPr/>
        </p:nvGrpSpPr>
        <p:grpSpPr>
          <a:xfrm>
            <a:off x="712562" y="998005"/>
            <a:ext cx="2394370" cy="976502"/>
            <a:chOff x="749309" y="1112739"/>
            <a:chExt cx="2371603" cy="976502"/>
          </a:xfrm>
        </p:grpSpPr>
        <p:sp>
          <p:nvSpPr>
            <p:cNvPr id="12118" name="Google Shape;12118;p66"/>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6"/>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6"/>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6"/>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6"/>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6"/>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6"/>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6"/>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6"/>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6"/>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6"/>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6"/>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6"/>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6"/>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6"/>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6"/>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6"/>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6"/>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6"/>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6"/>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6"/>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6"/>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6"/>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6"/>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6"/>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6"/>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6"/>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6"/>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6"/>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6"/>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6"/>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6"/>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150" name="Google Shape;12150;p66"/>
          <p:cNvGraphicFramePr/>
          <p:nvPr/>
        </p:nvGraphicFramePr>
        <p:xfrm>
          <a:off x="5935863" y="996300"/>
          <a:ext cx="2491300" cy="976425"/>
        </p:xfrm>
        <a:graphic>
          <a:graphicData uri="http://schemas.openxmlformats.org/drawingml/2006/table">
            <a:tbl>
              <a:tblPr>
                <a:noFill/>
                <a:tableStyleId>{ED54E9F0-E627-4D5D-9626-B05BE1D78A85}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2151" name="Google Shape;12151;p66"/>
          <p:cNvGraphicFramePr/>
          <p:nvPr/>
        </p:nvGraphicFramePr>
        <p:xfrm>
          <a:off x="3342575" y="2130450"/>
          <a:ext cx="2363400" cy="868575"/>
        </p:xfrm>
        <a:graphic>
          <a:graphicData uri="http://schemas.openxmlformats.org/drawingml/2006/table">
            <a:tbl>
              <a:tblPr>
                <a:noFill/>
                <a:tableStyleId>{ED54E9F0-E627-4D5D-9626-B05BE1D78A85}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52" name="Google Shape;12152;p66"/>
          <p:cNvGrpSpPr/>
          <p:nvPr/>
        </p:nvGrpSpPr>
        <p:grpSpPr>
          <a:xfrm>
            <a:off x="4086504" y="2517093"/>
            <a:ext cx="1517436" cy="74460"/>
            <a:chOff x="3980086" y="2804397"/>
            <a:chExt cx="1227600" cy="66900"/>
          </a:xfrm>
        </p:grpSpPr>
        <p:sp>
          <p:nvSpPr>
            <p:cNvPr id="12153" name="Google Shape;12153;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5" name="Google Shape;12155;p66"/>
          <p:cNvGrpSpPr/>
          <p:nvPr/>
        </p:nvGrpSpPr>
        <p:grpSpPr>
          <a:xfrm>
            <a:off x="4711569" y="2809680"/>
            <a:ext cx="892956" cy="74460"/>
            <a:chOff x="3980086" y="2804397"/>
            <a:chExt cx="1227600" cy="66900"/>
          </a:xfrm>
        </p:grpSpPr>
        <p:sp>
          <p:nvSpPr>
            <p:cNvPr id="12156" name="Google Shape;12156;p66"/>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6"/>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66"/>
          <p:cNvGrpSpPr/>
          <p:nvPr/>
        </p:nvGrpSpPr>
        <p:grpSpPr>
          <a:xfrm>
            <a:off x="3344661" y="3168563"/>
            <a:ext cx="2363244" cy="1005943"/>
            <a:chOff x="3358415" y="3361302"/>
            <a:chExt cx="2363244" cy="1024695"/>
          </a:xfrm>
        </p:grpSpPr>
        <p:grpSp>
          <p:nvGrpSpPr>
            <p:cNvPr id="12159" name="Google Shape;12159;p66"/>
            <p:cNvGrpSpPr/>
            <p:nvPr/>
          </p:nvGrpSpPr>
          <p:grpSpPr>
            <a:xfrm>
              <a:off x="3358415" y="3361302"/>
              <a:ext cx="441300" cy="1024695"/>
              <a:chOff x="3358415" y="3361302"/>
              <a:chExt cx="441300" cy="1024695"/>
            </a:xfrm>
          </p:grpSpPr>
          <p:sp>
            <p:nvSpPr>
              <p:cNvPr id="12160" name="Google Shape;12160;p66"/>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6"/>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6"/>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6"/>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6"/>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6"/>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6" name="Google Shape;12166;p66"/>
            <p:cNvGrpSpPr/>
            <p:nvPr/>
          </p:nvGrpSpPr>
          <p:grpSpPr>
            <a:xfrm>
              <a:off x="3838901" y="3361302"/>
              <a:ext cx="441300" cy="1024695"/>
              <a:chOff x="3838901" y="3361302"/>
              <a:chExt cx="441300" cy="1024695"/>
            </a:xfrm>
          </p:grpSpPr>
          <p:sp>
            <p:nvSpPr>
              <p:cNvPr id="12167" name="Google Shape;12167;p66"/>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6"/>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6"/>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6"/>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6"/>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6"/>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66"/>
            <p:cNvGrpSpPr/>
            <p:nvPr/>
          </p:nvGrpSpPr>
          <p:grpSpPr>
            <a:xfrm>
              <a:off x="4319387" y="3361302"/>
              <a:ext cx="441300" cy="1024695"/>
              <a:chOff x="4319387" y="3361302"/>
              <a:chExt cx="441300" cy="1024695"/>
            </a:xfrm>
          </p:grpSpPr>
          <p:sp>
            <p:nvSpPr>
              <p:cNvPr id="12174" name="Google Shape;12174;p66"/>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6"/>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6"/>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6"/>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6"/>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6"/>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66"/>
            <p:cNvGrpSpPr/>
            <p:nvPr/>
          </p:nvGrpSpPr>
          <p:grpSpPr>
            <a:xfrm>
              <a:off x="4799873" y="3361302"/>
              <a:ext cx="441300" cy="1024695"/>
              <a:chOff x="4799873" y="3361302"/>
              <a:chExt cx="441300" cy="1024695"/>
            </a:xfrm>
          </p:grpSpPr>
          <p:sp>
            <p:nvSpPr>
              <p:cNvPr id="12181" name="Google Shape;12181;p66"/>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6"/>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6"/>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6"/>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6"/>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6"/>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7" name="Google Shape;12187;p66"/>
            <p:cNvGrpSpPr/>
            <p:nvPr/>
          </p:nvGrpSpPr>
          <p:grpSpPr>
            <a:xfrm>
              <a:off x="5280360" y="3361302"/>
              <a:ext cx="441300" cy="1024695"/>
              <a:chOff x="5280360" y="3361302"/>
              <a:chExt cx="441300" cy="1024695"/>
            </a:xfrm>
          </p:grpSpPr>
          <p:sp>
            <p:nvSpPr>
              <p:cNvPr id="12188" name="Google Shape;12188;p66"/>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6"/>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6"/>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6"/>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6"/>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6"/>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194" name="Google Shape;12194;p66"/>
          <p:cNvGraphicFramePr/>
          <p:nvPr/>
        </p:nvGraphicFramePr>
        <p:xfrm>
          <a:off x="711088" y="2130450"/>
          <a:ext cx="2403600" cy="881400"/>
        </p:xfrm>
        <a:graphic>
          <a:graphicData uri="http://schemas.openxmlformats.org/drawingml/2006/table">
            <a:tbl>
              <a:tblPr>
                <a:noFill/>
                <a:tableStyleId>{ED54E9F0-E627-4D5D-9626-B05BE1D78A85}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2195" name="Google Shape;12195;p66"/>
          <p:cNvGrpSpPr/>
          <p:nvPr/>
        </p:nvGrpSpPr>
        <p:grpSpPr>
          <a:xfrm>
            <a:off x="712613" y="3180175"/>
            <a:ext cx="2403614" cy="1005900"/>
            <a:chOff x="726450" y="3372825"/>
            <a:chExt cx="2403614" cy="1005900"/>
          </a:xfrm>
        </p:grpSpPr>
        <p:grpSp>
          <p:nvGrpSpPr>
            <p:cNvPr id="12196" name="Google Shape;12196;p66"/>
            <p:cNvGrpSpPr/>
            <p:nvPr/>
          </p:nvGrpSpPr>
          <p:grpSpPr>
            <a:xfrm>
              <a:off x="726450" y="3696000"/>
              <a:ext cx="2403614" cy="500898"/>
              <a:chOff x="726450" y="3696000"/>
              <a:chExt cx="2403614" cy="500898"/>
            </a:xfrm>
          </p:grpSpPr>
          <p:sp>
            <p:nvSpPr>
              <p:cNvPr id="12197" name="Google Shape;12197;p66"/>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198" name="Google Shape;12198;p66"/>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199" name="Google Shape;12199;p66"/>
            <p:cNvGrpSpPr/>
            <p:nvPr/>
          </p:nvGrpSpPr>
          <p:grpSpPr>
            <a:xfrm>
              <a:off x="1348050" y="3372825"/>
              <a:ext cx="1720425" cy="1005900"/>
              <a:chOff x="1348050" y="3372825"/>
              <a:chExt cx="1720425" cy="1005900"/>
            </a:xfrm>
          </p:grpSpPr>
          <p:sp>
            <p:nvSpPr>
              <p:cNvPr id="12200" name="Google Shape;12200;p66"/>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1" name="Google Shape;12201;p66"/>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2" name="Google Shape;12202;p66"/>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3" name="Google Shape;12203;p66"/>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204" name="Google Shape;12204;p66"/>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205" name="Google Shape;12205;p66"/>
            <p:cNvGrpSpPr/>
            <p:nvPr/>
          </p:nvGrpSpPr>
          <p:grpSpPr>
            <a:xfrm>
              <a:off x="1455707" y="3731058"/>
              <a:ext cx="1491150" cy="417657"/>
              <a:chOff x="1455707" y="3731058"/>
              <a:chExt cx="1491150" cy="417657"/>
            </a:xfrm>
          </p:grpSpPr>
          <p:grpSp>
            <p:nvGrpSpPr>
              <p:cNvPr id="12206" name="Google Shape;12206;p66"/>
              <p:cNvGrpSpPr/>
              <p:nvPr/>
            </p:nvGrpSpPr>
            <p:grpSpPr>
              <a:xfrm>
                <a:off x="1472938" y="3745828"/>
                <a:ext cx="72126" cy="53788"/>
                <a:chOff x="1472938" y="3745828"/>
                <a:chExt cx="72126" cy="53788"/>
              </a:xfrm>
            </p:grpSpPr>
            <p:sp>
              <p:nvSpPr>
                <p:cNvPr id="12207" name="Google Shape;12207;p66"/>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6"/>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6"/>
              <p:cNvGrpSpPr/>
              <p:nvPr/>
            </p:nvGrpSpPr>
            <p:grpSpPr>
              <a:xfrm>
                <a:off x="1819181" y="4089633"/>
                <a:ext cx="72126" cy="53788"/>
                <a:chOff x="1819181" y="4089633"/>
                <a:chExt cx="72126" cy="53788"/>
              </a:xfrm>
            </p:grpSpPr>
            <p:sp>
              <p:nvSpPr>
                <p:cNvPr id="12210" name="Google Shape;12210;p66"/>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6"/>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6"/>
              <p:cNvGrpSpPr/>
              <p:nvPr/>
            </p:nvGrpSpPr>
            <p:grpSpPr>
              <a:xfrm>
                <a:off x="1455707" y="4084171"/>
                <a:ext cx="64321" cy="64544"/>
                <a:chOff x="1455707" y="4084171"/>
                <a:chExt cx="64321" cy="64544"/>
              </a:xfrm>
            </p:grpSpPr>
            <p:sp>
              <p:nvSpPr>
                <p:cNvPr id="12213" name="Google Shape;12213;p66"/>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6"/>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6"/>
              <p:cNvGrpSpPr/>
              <p:nvPr/>
            </p:nvGrpSpPr>
            <p:grpSpPr>
              <a:xfrm>
                <a:off x="1818610" y="3731058"/>
                <a:ext cx="64321" cy="64544"/>
                <a:chOff x="1818610" y="3731058"/>
                <a:chExt cx="64321" cy="64544"/>
              </a:xfrm>
            </p:grpSpPr>
            <p:sp>
              <p:nvSpPr>
                <p:cNvPr id="12216" name="Google Shape;12216;p66"/>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6"/>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8" name="Google Shape;12218;p66"/>
              <p:cNvGrpSpPr/>
              <p:nvPr/>
            </p:nvGrpSpPr>
            <p:grpSpPr>
              <a:xfrm>
                <a:off x="2172491" y="4089633"/>
                <a:ext cx="72126" cy="53788"/>
                <a:chOff x="2172491" y="4089633"/>
                <a:chExt cx="72126" cy="53788"/>
              </a:xfrm>
            </p:grpSpPr>
            <p:sp>
              <p:nvSpPr>
                <p:cNvPr id="12219" name="Google Shape;12219;p66"/>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6"/>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66"/>
              <p:cNvGrpSpPr/>
              <p:nvPr/>
            </p:nvGrpSpPr>
            <p:grpSpPr>
              <a:xfrm>
                <a:off x="2171920" y="3731058"/>
                <a:ext cx="64321" cy="64544"/>
                <a:chOff x="2171920" y="3731058"/>
                <a:chExt cx="64321" cy="64544"/>
              </a:xfrm>
            </p:grpSpPr>
            <p:sp>
              <p:nvSpPr>
                <p:cNvPr id="12222" name="Google Shape;12222;p66"/>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6"/>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4" name="Google Shape;12224;p66"/>
              <p:cNvGrpSpPr/>
              <p:nvPr/>
            </p:nvGrpSpPr>
            <p:grpSpPr>
              <a:xfrm>
                <a:off x="2874730" y="3745828"/>
                <a:ext cx="72126" cy="53788"/>
                <a:chOff x="2874730" y="3745828"/>
                <a:chExt cx="72126" cy="53788"/>
              </a:xfrm>
            </p:grpSpPr>
            <p:sp>
              <p:nvSpPr>
                <p:cNvPr id="12225" name="Google Shape;12225;p66"/>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6"/>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66"/>
              <p:cNvGrpSpPr/>
              <p:nvPr/>
            </p:nvGrpSpPr>
            <p:grpSpPr>
              <a:xfrm>
                <a:off x="2878589" y="4081481"/>
                <a:ext cx="64321" cy="64544"/>
                <a:chOff x="2878589" y="4081481"/>
                <a:chExt cx="64321" cy="64544"/>
              </a:xfrm>
            </p:grpSpPr>
            <p:sp>
              <p:nvSpPr>
                <p:cNvPr id="12228" name="Google Shape;12228;p66"/>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6"/>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66"/>
              <p:cNvGrpSpPr/>
              <p:nvPr/>
            </p:nvGrpSpPr>
            <p:grpSpPr>
              <a:xfrm>
                <a:off x="2525796" y="4089633"/>
                <a:ext cx="72126" cy="53788"/>
                <a:chOff x="2525796" y="4089633"/>
                <a:chExt cx="72126" cy="53788"/>
              </a:xfrm>
            </p:grpSpPr>
            <p:sp>
              <p:nvSpPr>
                <p:cNvPr id="12231" name="Google Shape;12231;p66"/>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6"/>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66"/>
              <p:cNvGrpSpPr/>
              <p:nvPr/>
            </p:nvGrpSpPr>
            <p:grpSpPr>
              <a:xfrm>
                <a:off x="2525225" y="3731058"/>
                <a:ext cx="64321" cy="64544"/>
                <a:chOff x="2525225" y="3731058"/>
                <a:chExt cx="64321" cy="64544"/>
              </a:xfrm>
            </p:grpSpPr>
            <p:sp>
              <p:nvSpPr>
                <p:cNvPr id="12234" name="Google Shape;12234;p66"/>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6"/>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12239"/>
        <p:cNvGrpSpPr/>
        <p:nvPr/>
      </p:nvGrpSpPr>
      <p:grpSpPr>
        <a:xfrm>
          <a:off x="0" y="0"/>
          <a:ext cx="0" cy="0"/>
          <a:chOff x="0" y="0"/>
          <a:chExt cx="0" cy="0"/>
        </a:xfrm>
      </p:grpSpPr>
      <p:grpSp>
        <p:nvGrpSpPr>
          <p:cNvPr id="12240" name="Google Shape;12240;p67"/>
          <p:cNvGrpSpPr/>
          <p:nvPr/>
        </p:nvGrpSpPr>
        <p:grpSpPr>
          <a:xfrm>
            <a:off x="5780148" y="1859605"/>
            <a:ext cx="671400" cy="674856"/>
            <a:chOff x="5780148" y="1859605"/>
            <a:chExt cx="671400" cy="674856"/>
          </a:xfrm>
        </p:grpSpPr>
        <p:sp>
          <p:nvSpPr>
            <p:cNvPr id="12241" name="Google Shape;12241;p67"/>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7"/>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7"/>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7"/>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67"/>
          <p:cNvGrpSpPr/>
          <p:nvPr/>
        </p:nvGrpSpPr>
        <p:grpSpPr>
          <a:xfrm>
            <a:off x="716991" y="971306"/>
            <a:ext cx="845921" cy="690752"/>
            <a:chOff x="732428" y="1198513"/>
            <a:chExt cx="845921" cy="690752"/>
          </a:xfrm>
        </p:grpSpPr>
        <p:grpSp>
          <p:nvGrpSpPr>
            <p:cNvPr id="12246" name="Google Shape;12246;p67"/>
            <p:cNvGrpSpPr/>
            <p:nvPr/>
          </p:nvGrpSpPr>
          <p:grpSpPr>
            <a:xfrm>
              <a:off x="823030" y="1198513"/>
              <a:ext cx="755319" cy="690752"/>
              <a:chOff x="823030" y="1198513"/>
              <a:chExt cx="755319" cy="690752"/>
            </a:xfrm>
          </p:grpSpPr>
          <p:sp>
            <p:nvSpPr>
              <p:cNvPr id="12247" name="Google Shape;12247;p67"/>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9" name="Google Shape;12249;p67"/>
            <p:cNvGrpSpPr/>
            <p:nvPr/>
          </p:nvGrpSpPr>
          <p:grpSpPr>
            <a:xfrm>
              <a:off x="732428" y="1239937"/>
              <a:ext cx="739912" cy="607886"/>
              <a:chOff x="732428" y="1239937"/>
              <a:chExt cx="739912" cy="607886"/>
            </a:xfrm>
          </p:grpSpPr>
          <p:sp>
            <p:nvSpPr>
              <p:cNvPr id="12250" name="Google Shape;12250;p67"/>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7"/>
            <p:cNvGrpSpPr/>
            <p:nvPr/>
          </p:nvGrpSpPr>
          <p:grpSpPr>
            <a:xfrm>
              <a:off x="732428" y="1277018"/>
              <a:ext cx="702832" cy="533758"/>
              <a:chOff x="732428" y="1277018"/>
              <a:chExt cx="702832" cy="533758"/>
            </a:xfrm>
          </p:grpSpPr>
          <p:sp>
            <p:nvSpPr>
              <p:cNvPr id="12253" name="Google Shape;12253;p67"/>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7"/>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67"/>
            <p:cNvGrpSpPr/>
            <p:nvPr/>
          </p:nvGrpSpPr>
          <p:grpSpPr>
            <a:xfrm>
              <a:off x="931170" y="1306653"/>
              <a:ext cx="647179" cy="474455"/>
              <a:chOff x="931170" y="1306653"/>
              <a:chExt cx="647179" cy="474455"/>
            </a:xfrm>
          </p:grpSpPr>
          <p:sp>
            <p:nvSpPr>
              <p:cNvPr id="12256" name="Google Shape;12256;p67"/>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8" name="Google Shape;12258;p67"/>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67"/>
          <p:cNvGrpSpPr/>
          <p:nvPr/>
        </p:nvGrpSpPr>
        <p:grpSpPr>
          <a:xfrm>
            <a:off x="3948600" y="971313"/>
            <a:ext cx="634656" cy="699982"/>
            <a:chOff x="5985650" y="2860025"/>
            <a:chExt cx="1396075" cy="1539775"/>
          </a:xfrm>
        </p:grpSpPr>
        <p:sp>
          <p:nvSpPr>
            <p:cNvPr id="12260" name="Google Shape;12260;p67"/>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7"/>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7"/>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7"/>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7"/>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7"/>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7"/>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7"/>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7"/>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7"/>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7"/>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7"/>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7"/>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7"/>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7"/>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7"/>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7"/>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7"/>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7"/>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7"/>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7"/>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7"/>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7"/>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7"/>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2" name="Google Shape;12292;p67"/>
          <p:cNvGrpSpPr/>
          <p:nvPr/>
        </p:nvGrpSpPr>
        <p:grpSpPr>
          <a:xfrm>
            <a:off x="4704250" y="971306"/>
            <a:ext cx="725845" cy="699975"/>
            <a:chOff x="4249973" y="1201875"/>
            <a:chExt cx="1958568" cy="1888762"/>
          </a:xfrm>
        </p:grpSpPr>
        <p:sp>
          <p:nvSpPr>
            <p:cNvPr id="12293" name="Google Shape;12293;p67"/>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4" name="Google Shape;12294;p67"/>
            <p:cNvGrpSpPr/>
            <p:nvPr/>
          </p:nvGrpSpPr>
          <p:grpSpPr>
            <a:xfrm>
              <a:off x="5853086" y="1789142"/>
              <a:ext cx="355454" cy="1048099"/>
              <a:chOff x="5576108" y="2016725"/>
              <a:chExt cx="565200" cy="1666560"/>
            </a:xfrm>
          </p:grpSpPr>
          <p:sp>
            <p:nvSpPr>
              <p:cNvPr id="12295" name="Google Shape;12295;p67"/>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6" name="Google Shape;12296;p67"/>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67"/>
            <p:cNvGrpSpPr/>
            <p:nvPr/>
          </p:nvGrpSpPr>
          <p:grpSpPr>
            <a:xfrm>
              <a:off x="4869455" y="2691676"/>
              <a:ext cx="1013897" cy="398961"/>
              <a:chOff x="4012057" y="3451825"/>
              <a:chExt cx="1612175" cy="634379"/>
            </a:xfrm>
          </p:grpSpPr>
          <p:sp>
            <p:nvSpPr>
              <p:cNvPr id="12298" name="Google Shape;12298;p67"/>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299" name="Google Shape;12299;p67"/>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67"/>
            <p:cNvGrpSpPr/>
            <p:nvPr/>
          </p:nvGrpSpPr>
          <p:grpSpPr>
            <a:xfrm>
              <a:off x="4276937" y="2155961"/>
              <a:ext cx="651965" cy="891358"/>
              <a:chOff x="3069908" y="2599997"/>
              <a:chExt cx="1036675" cy="1417328"/>
            </a:xfrm>
          </p:grpSpPr>
          <p:sp>
            <p:nvSpPr>
              <p:cNvPr id="12301" name="Google Shape;12301;p67"/>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2" name="Google Shape;12302;p67"/>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67"/>
            <p:cNvGrpSpPr/>
            <p:nvPr/>
          </p:nvGrpSpPr>
          <p:grpSpPr>
            <a:xfrm>
              <a:off x="5054918" y="1201875"/>
              <a:ext cx="999548" cy="602711"/>
              <a:chOff x="4306958" y="1082925"/>
              <a:chExt cx="1589359" cy="958358"/>
            </a:xfrm>
          </p:grpSpPr>
          <p:sp>
            <p:nvSpPr>
              <p:cNvPr id="12304" name="Google Shape;12304;p67"/>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5" name="Google Shape;12305;p67"/>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67"/>
            <p:cNvGrpSpPr/>
            <p:nvPr/>
          </p:nvGrpSpPr>
          <p:grpSpPr>
            <a:xfrm>
              <a:off x="4249973" y="1303451"/>
              <a:ext cx="799317" cy="841334"/>
              <a:chOff x="3027033" y="1244439"/>
              <a:chExt cx="1270977" cy="1337786"/>
            </a:xfrm>
          </p:grpSpPr>
          <p:sp>
            <p:nvSpPr>
              <p:cNvPr id="12307" name="Google Shape;12307;p67"/>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308" name="Google Shape;12308;p67"/>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9" name="Google Shape;12309;p67"/>
          <p:cNvGrpSpPr/>
          <p:nvPr/>
        </p:nvGrpSpPr>
        <p:grpSpPr>
          <a:xfrm>
            <a:off x="4057114" y="1858087"/>
            <a:ext cx="750769" cy="683784"/>
            <a:chOff x="4204684" y="2104422"/>
            <a:chExt cx="699822" cy="637382"/>
          </a:xfrm>
        </p:grpSpPr>
        <p:grpSp>
          <p:nvGrpSpPr>
            <p:cNvPr id="12310" name="Google Shape;12310;p67"/>
            <p:cNvGrpSpPr/>
            <p:nvPr/>
          </p:nvGrpSpPr>
          <p:grpSpPr>
            <a:xfrm>
              <a:off x="4204684" y="2430067"/>
              <a:ext cx="342957" cy="311738"/>
              <a:chOff x="4204684" y="2430067"/>
              <a:chExt cx="342957" cy="311738"/>
            </a:xfrm>
          </p:grpSpPr>
          <p:sp>
            <p:nvSpPr>
              <p:cNvPr id="12311" name="Google Shape;12311;p67"/>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7"/>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3" name="Google Shape;12313;p67"/>
            <p:cNvGrpSpPr/>
            <p:nvPr/>
          </p:nvGrpSpPr>
          <p:grpSpPr>
            <a:xfrm>
              <a:off x="4561586" y="2430067"/>
              <a:ext cx="342920" cy="311738"/>
              <a:chOff x="4561586" y="2430067"/>
              <a:chExt cx="342920" cy="311738"/>
            </a:xfrm>
          </p:grpSpPr>
          <p:sp>
            <p:nvSpPr>
              <p:cNvPr id="12314" name="Google Shape;12314;p67"/>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7"/>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67"/>
            <p:cNvGrpSpPr/>
            <p:nvPr/>
          </p:nvGrpSpPr>
          <p:grpSpPr>
            <a:xfrm>
              <a:off x="4561586" y="2104422"/>
              <a:ext cx="342920" cy="311738"/>
              <a:chOff x="4561586" y="2104422"/>
              <a:chExt cx="342920" cy="311738"/>
            </a:xfrm>
          </p:grpSpPr>
          <p:sp>
            <p:nvSpPr>
              <p:cNvPr id="12317" name="Google Shape;12317;p67"/>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7"/>
            <p:cNvGrpSpPr/>
            <p:nvPr/>
          </p:nvGrpSpPr>
          <p:grpSpPr>
            <a:xfrm>
              <a:off x="4204684" y="2104422"/>
              <a:ext cx="342957" cy="311664"/>
              <a:chOff x="4204684" y="2104422"/>
              <a:chExt cx="342957" cy="311664"/>
            </a:xfrm>
          </p:grpSpPr>
          <p:sp>
            <p:nvSpPr>
              <p:cNvPr id="12320" name="Google Shape;12320;p67"/>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22" name="Google Shape;12322;p67"/>
          <p:cNvGrpSpPr/>
          <p:nvPr/>
        </p:nvGrpSpPr>
        <p:grpSpPr>
          <a:xfrm>
            <a:off x="5521547" y="971301"/>
            <a:ext cx="660591" cy="688867"/>
            <a:chOff x="5830645" y="1267368"/>
            <a:chExt cx="530340" cy="553040"/>
          </a:xfrm>
        </p:grpSpPr>
        <p:sp>
          <p:nvSpPr>
            <p:cNvPr id="12323" name="Google Shape;12323;p67"/>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4" name="Google Shape;12324;p67"/>
            <p:cNvGrpSpPr/>
            <p:nvPr/>
          </p:nvGrpSpPr>
          <p:grpSpPr>
            <a:xfrm>
              <a:off x="5830645" y="1267368"/>
              <a:ext cx="259743" cy="269909"/>
              <a:chOff x="5830645" y="1267368"/>
              <a:chExt cx="259743" cy="269909"/>
            </a:xfrm>
          </p:grpSpPr>
          <p:sp>
            <p:nvSpPr>
              <p:cNvPr id="12325" name="Google Shape;12325;p67"/>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7"/>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7" name="Google Shape;12327;p67"/>
            <p:cNvGrpSpPr/>
            <p:nvPr/>
          </p:nvGrpSpPr>
          <p:grpSpPr>
            <a:xfrm>
              <a:off x="6101293" y="1267368"/>
              <a:ext cx="259692" cy="269909"/>
              <a:chOff x="6101293" y="1267368"/>
              <a:chExt cx="259692" cy="269909"/>
            </a:xfrm>
          </p:grpSpPr>
          <p:sp>
            <p:nvSpPr>
              <p:cNvPr id="12328" name="Google Shape;12328;p67"/>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7"/>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0" name="Google Shape;12330;p67"/>
            <p:cNvGrpSpPr/>
            <p:nvPr/>
          </p:nvGrpSpPr>
          <p:grpSpPr>
            <a:xfrm>
              <a:off x="5830645" y="1550500"/>
              <a:ext cx="259692" cy="269909"/>
              <a:chOff x="5830645" y="1550500"/>
              <a:chExt cx="259692" cy="269909"/>
            </a:xfrm>
          </p:grpSpPr>
          <p:sp>
            <p:nvSpPr>
              <p:cNvPr id="12331" name="Google Shape;12331;p67"/>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7"/>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67"/>
            <p:cNvGrpSpPr/>
            <p:nvPr/>
          </p:nvGrpSpPr>
          <p:grpSpPr>
            <a:xfrm>
              <a:off x="6101293" y="1550500"/>
              <a:ext cx="259692" cy="269909"/>
              <a:chOff x="6101293" y="1550500"/>
              <a:chExt cx="259692" cy="269909"/>
            </a:xfrm>
          </p:grpSpPr>
          <p:sp>
            <p:nvSpPr>
              <p:cNvPr id="12334" name="Google Shape;12334;p67"/>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7"/>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36" name="Google Shape;12336;p67"/>
          <p:cNvGrpSpPr/>
          <p:nvPr/>
        </p:nvGrpSpPr>
        <p:grpSpPr>
          <a:xfrm>
            <a:off x="723700" y="1861760"/>
            <a:ext cx="697154" cy="679574"/>
            <a:chOff x="2679875" y="2361475"/>
            <a:chExt cx="780425" cy="760575"/>
          </a:xfrm>
        </p:grpSpPr>
        <p:sp>
          <p:nvSpPr>
            <p:cNvPr id="12337" name="Google Shape;12337;p67"/>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7"/>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7"/>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7"/>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7"/>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7"/>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3" name="Google Shape;12343;p67"/>
          <p:cNvGrpSpPr/>
          <p:nvPr/>
        </p:nvGrpSpPr>
        <p:grpSpPr>
          <a:xfrm>
            <a:off x="3122859" y="971352"/>
            <a:ext cx="735829" cy="684547"/>
            <a:chOff x="3351965" y="1148808"/>
            <a:chExt cx="750770" cy="698375"/>
          </a:xfrm>
        </p:grpSpPr>
        <p:grpSp>
          <p:nvGrpSpPr>
            <p:cNvPr id="12344" name="Google Shape;12344;p67"/>
            <p:cNvGrpSpPr/>
            <p:nvPr/>
          </p:nvGrpSpPr>
          <p:grpSpPr>
            <a:xfrm>
              <a:off x="3586796" y="1148808"/>
              <a:ext cx="294857" cy="286830"/>
              <a:chOff x="3750225" y="1774000"/>
              <a:chExt cx="149575" cy="145525"/>
            </a:xfrm>
          </p:grpSpPr>
          <p:sp>
            <p:nvSpPr>
              <p:cNvPr id="12345" name="Google Shape;12345;p67"/>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7"/>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7" name="Google Shape;12347;p67"/>
            <p:cNvGrpSpPr/>
            <p:nvPr/>
          </p:nvGrpSpPr>
          <p:grpSpPr>
            <a:xfrm>
              <a:off x="3779245" y="1375768"/>
              <a:ext cx="323490" cy="286978"/>
              <a:chOff x="3847850" y="1889150"/>
              <a:chExt cx="164100" cy="145600"/>
            </a:xfrm>
          </p:grpSpPr>
          <p:sp>
            <p:nvSpPr>
              <p:cNvPr id="12348" name="Google Shape;12348;p67"/>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7"/>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67"/>
            <p:cNvGrpSpPr/>
            <p:nvPr/>
          </p:nvGrpSpPr>
          <p:grpSpPr>
            <a:xfrm>
              <a:off x="3351965" y="1330435"/>
              <a:ext cx="295449" cy="285401"/>
              <a:chOff x="3631100" y="1866150"/>
              <a:chExt cx="149875" cy="144800"/>
            </a:xfrm>
          </p:grpSpPr>
          <p:sp>
            <p:nvSpPr>
              <p:cNvPr id="12351" name="Google Shape;12351;p67"/>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7"/>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67"/>
            <p:cNvGrpSpPr/>
            <p:nvPr/>
          </p:nvGrpSpPr>
          <p:grpSpPr>
            <a:xfrm>
              <a:off x="3548208" y="1560352"/>
              <a:ext cx="294808" cy="286830"/>
              <a:chOff x="3730650" y="1982800"/>
              <a:chExt cx="149550" cy="145525"/>
            </a:xfrm>
          </p:grpSpPr>
          <p:sp>
            <p:nvSpPr>
              <p:cNvPr id="12354" name="Google Shape;12354;p67"/>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7"/>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56" name="Google Shape;12356;p67"/>
          <p:cNvGrpSpPr/>
          <p:nvPr/>
        </p:nvGrpSpPr>
        <p:grpSpPr>
          <a:xfrm>
            <a:off x="7624512" y="971306"/>
            <a:ext cx="804565" cy="677795"/>
            <a:chOff x="7636443" y="1204988"/>
            <a:chExt cx="804565" cy="677795"/>
          </a:xfrm>
        </p:grpSpPr>
        <p:grpSp>
          <p:nvGrpSpPr>
            <p:cNvPr id="12357" name="Google Shape;12357;p67"/>
            <p:cNvGrpSpPr/>
            <p:nvPr/>
          </p:nvGrpSpPr>
          <p:grpSpPr>
            <a:xfrm>
              <a:off x="7636443" y="1509705"/>
              <a:ext cx="804565" cy="373078"/>
              <a:chOff x="7636443" y="1509705"/>
              <a:chExt cx="804565" cy="373078"/>
            </a:xfrm>
          </p:grpSpPr>
          <p:sp>
            <p:nvSpPr>
              <p:cNvPr id="12358" name="Google Shape;12358;p67"/>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7"/>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0" name="Google Shape;12360;p67"/>
            <p:cNvGrpSpPr/>
            <p:nvPr/>
          </p:nvGrpSpPr>
          <p:grpSpPr>
            <a:xfrm>
              <a:off x="7636443" y="1408133"/>
              <a:ext cx="804565" cy="373078"/>
              <a:chOff x="7636443" y="1408133"/>
              <a:chExt cx="804565" cy="373078"/>
            </a:xfrm>
          </p:grpSpPr>
          <p:sp>
            <p:nvSpPr>
              <p:cNvPr id="12361" name="Google Shape;12361;p67"/>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7"/>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67"/>
            <p:cNvGrpSpPr/>
            <p:nvPr/>
          </p:nvGrpSpPr>
          <p:grpSpPr>
            <a:xfrm>
              <a:off x="7636443" y="1306560"/>
              <a:ext cx="804565" cy="373078"/>
              <a:chOff x="7636443" y="1306560"/>
              <a:chExt cx="804565" cy="373078"/>
            </a:xfrm>
          </p:grpSpPr>
          <p:sp>
            <p:nvSpPr>
              <p:cNvPr id="12364" name="Google Shape;12364;p67"/>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7"/>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67"/>
            <p:cNvGrpSpPr/>
            <p:nvPr/>
          </p:nvGrpSpPr>
          <p:grpSpPr>
            <a:xfrm>
              <a:off x="7636443" y="1204988"/>
              <a:ext cx="804565" cy="373078"/>
              <a:chOff x="7636443" y="1204988"/>
              <a:chExt cx="804565" cy="373078"/>
            </a:xfrm>
          </p:grpSpPr>
          <p:sp>
            <p:nvSpPr>
              <p:cNvPr id="12367" name="Google Shape;12367;p67"/>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7"/>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69" name="Google Shape;12369;p67"/>
          <p:cNvGrpSpPr/>
          <p:nvPr/>
        </p:nvGrpSpPr>
        <p:grpSpPr>
          <a:xfrm>
            <a:off x="4963358" y="1878721"/>
            <a:ext cx="661339" cy="661188"/>
            <a:chOff x="3990000" y="975400"/>
            <a:chExt cx="3934200" cy="3933300"/>
          </a:xfrm>
        </p:grpSpPr>
        <p:sp>
          <p:nvSpPr>
            <p:cNvPr id="12370" name="Google Shape;12370;p67"/>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7"/>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7"/>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7"/>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67"/>
          <p:cNvGrpSpPr/>
          <p:nvPr/>
        </p:nvGrpSpPr>
        <p:grpSpPr>
          <a:xfrm>
            <a:off x="6607006" y="1857359"/>
            <a:ext cx="868881" cy="684241"/>
            <a:chOff x="6598259" y="2078634"/>
            <a:chExt cx="868881" cy="684241"/>
          </a:xfrm>
        </p:grpSpPr>
        <p:sp>
          <p:nvSpPr>
            <p:cNvPr id="12375" name="Google Shape;12375;p67"/>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7"/>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7"/>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7"/>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7"/>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7"/>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1" name="Google Shape;12381;p67"/>
            <p:cNvGrpSpPr/>
            <p:nvPr/>
          </p:nvGrpSpPr>
          <p:grpSpPr>
            <a:xfrm>
              <a:off x="6808175" y="2078634"/>
              <a:ext cx="452229" cy="684241"/>
              <a:chOff x="6808175" y="2078634"/>
              <a:chExt cx="452229" cy="684241"/>
            </a:xfrm>
          </p:grpSpPr>
          <p:sp>
            <p:nvSpPr>
              <p:cNvPr id="12382" name="Google Shape;12382;p67"/>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7"/>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7"/>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7"/>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7"/>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7"/>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88" name="Google Shape;12388;p67"/>
              <p:cNvGrpSpPr/>
              <p:nvPr/>
            </p:nvGrpSpPr>
            <p:grpSpPr>
              <a:xfrm>
                <a:off x="6821586" y="2078634"/>
                <a:ext cx="426871" cy="684241"/>
                <a:chOff x="6821586" y="2078634"/>
                <a:chExt cx="426871" cy="684241"/>
              </a:xfrm>
            </p:grpSpPr>
            <p:grpSp>
              <p:nvGrpSpPr>
                <p:cNvPr id="12389" name="Google Shape;12389;p67"/>
                <p:cNvGrpSpPr/>
                <p:nvPr/>
              </p:nvGrpSpPr>
              <p:grpSpPr>
                <a:xfrm>
                  <a:off x="6821586" y="2078634"/>
                  <a:ext cx="426871" cy="684241"/>
                  <a:chOff x="6821586" y="2078634"/>
                  <a:chExt cx="426871" cy="684241"/>
                </a:xfrm>
              </p:grpSpPr>
              <p:sp>
                <p:nvSpPr>
                  <p:cNvPr id="12390" name="Google Shape;12390;p67"/>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7"/>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7"/>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7"/>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7"/>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7"/>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7"/>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7"/>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7"/>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7"/>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7"/>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7"/>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7"/>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7"/>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7"/>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7"/>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7"/>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7"/>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7"/>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9" name="Google Shape;12409;p67"/>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7"/>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7"/>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7"/>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7"/>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7"/>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415" name="Google Shape;12415;p67"/>
          <p:cNvGrpSpPr/>
          <p:nvPr/>
        </p:nvGrpSpPr>
        <p:grpSpPr>
          <a:xfrm>
            <a:off x="716989" y="3531368"/>
            <a:ext cx="1340789" cy="640830"/>
            <a:chOff x="238125" y="1151100"/>
            <a:chExt cx="7139450" cy="3412300"/>
          </a:xfrm>
        </p:grpSpPr>
        <p:sp>
          <p:nvSpPr>
            <p:cNvPr id="12416" name="Google Shape;12416;p67"/>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7"/>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7"/>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7"/>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7"/>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7"/>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7"/>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7"/>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7"/>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7"/>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7"/>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7"/>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8" name="Google Shape;12428;p67"/>
          <p:cNvGrpSpPr/>
          <p:nvPr/>
        </p:nvGrpSpPr>
        <p:grpSpPr>
          <a:xfrm>
            <a:off x="5584212" y="2734649"/>
            <a:ext cx="985357" cy="585764"/>
            <a:chOff x="5145061" y="2881789"/>
            <a:chExt cx="1107641" cy="658458"/>
          </a:xfrm>
        </p:grpSpPr>
        <p:grpSp>
          <p:nvGrpSpPr>
            <p:cNvPr id="12429" name="Google Shape;12429;p67"/>
            <p:cNvGrpSpPr/>
            <p:nvPr/>
          </p:nvGrpSpPr>
          <p:grpSpPr>
            <a:xfrm>
              <a:off x="5722989" y="3244587"/>
              <a:ext cx="529713" cy="295659"/>
              <a:chOff x="5722989" y="3244587"/>
              <a:chExt cx="529713" cy="295659"/>
            </a:xfrm>
          </p:grpSpPr>
          <p:sp>
            <p:nvSpPr>
              <p:cNvPr id="12430" name="Google Shape;12430;p67"/>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1" name="Google Shape;12431;p67"/>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2" name="Google Shape;12432;p67"/>
            <p:cNvGrpSpPr/>
            <p:nvPr/>
          </p:nvGrpSpPr>
          <p:grpSpPr>
            <a:xfrm>
              <a:off x="5145061" y="3244587"/>
              <a:ext cx="536807" cy="295659"/>
              <a:chOff x="5145061" y="3244587"/>
              <a:chExt cx="536807" cy="295659"/>
            </a:xfrm>
          </p:grpSpPr>
          <p:sp>
            <p:nvSpPr>
              <p:cNvPr id="12433" name="Google Shape;12433;p67"/>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4" name="Google Shape;12434;p67"/>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5" name="Google Shape;12435;p67"/>
            <p:cNvGrpSpPr/>
            <p:nvPr/>
          </p:nvGrpSpPr>
          <p:grpSpPr>
            <a:xfrm>
              <a:off x="5341327" y="2898245"/>
              <a:ext cx="532309" cy="614891"/>
              <a:chOff x="5341327" y="2898245"/>
              <a:chExt cx="532309" cy="614891"/>
            </a:xfrm>
          </p:grpSpPr>
          <p:sp>
            <p:nvSpPr>
              <p:cNvPr id="12436" name="Google Shape;12436;p67"/>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37" name="Google Shape;12437;p67"/>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438" name="Google Shape;12438;p67"/>
            <p:cNvGrpSpPr/>
            <p:nvPr/>
          </p:nvGrpSpPr>
          <p:grpSpPr>
            <a:xfrm>
              <a:off x="5532290" y="2881789"/>
              <a:ext cx="620516" cy="305456"/>
              <a:chOff x="5532290" y="2881789"/>
              <a:chExt cx="620516" cy="305456"/>
            </a:xfrm>
          </p:grpSpPr>
          <p:sp>
            <p:nvSpPr>
              <p:cNvPr id="12439" name="Google Shape;12439;p67"/>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440" name="Google Shape;12440;p67"/>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441" name="Google Shape;12441;p67"/>
          <p:cNvGrpSpPr/>
          <p:nvPr/>
        </p:nvGrpSpPr>
        <p:grpSpPr>
          <a:xfrm>
            <a:off x="8163135" y="3526707"/>
            <a:ext cx="269068" cy="645491"/>
            <a:chOff x="7026852" y="3311869"/>
            <a:chExt cx="434331" cy="1041954"/>
          </a:xfrm>
        </p:grpSpPr>
        <p:sp>
          <p:nvSpPr>
            <p:cNvPr id="12442" name="Google Shape;12442;p67"/>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7"/>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7"/>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67"/>
          <p:cNvGrpSpPr/>
          <p:nvPr/>
        </p:nvGrpSpPr>
        <p:grpSpPr>
          <a:xfrm>
            <a:off x="6179716" y="3565945"/>
            <a:ext cx="293882" cy="293836"/>
            <a:chOff x="4873519" y="3311869"/>
            <a:chExt cx="499374" cy="499296"/>
          </a:xfrm>
        </p:grpSpPr>
        <p:sp>
          <p:nvSpPr>
            <p:cNvPr id="12446" name="Google Shape;12446;p67"/>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7"/>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8" name="Google Shape;12448;p67"/>
          <p:cNvGrpSpPr/>
          <p:nvPr/>
        </p:nvGrpSpPr>
        <p:grpSpPr>
          <a:xfrm>
            <a:off x="6179716" y="3878316"/>
            <a:ext cx="293882" cy="293882"/>
            <a:chOff x="4873519" y="3875839"/>
            <a:chExt cx="499374" cy="499374"/>
          </a:xfrm>
        </p:grpSpPr>
        <p:sp>
          <p:nvSpPr>
            <p:cNvPr id="12449" name="Google Shape;12449;p67"/>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7"/>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67"/>
          <p:cNvGrpSpPr/>
          <p:nvPr/>
        </p:nvGrpSpPr>
        <p:grpSpPr>
          <a:xfrm>
            <a:off x="2410244" y="1850269"/>
            <a:ext cx="698104" cy="698208"/>
            <a:chOff x="2565073" y="2075876"/>
            <a:chExt cx="672482" cy="672518"/>
          </a:xfrm>
        </p:grpSpPr>
        <p:sp>
          <p:nvSpPr>
            <p:cNvPr id="12452" name="Google Shape;12452;p67"/>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7"/>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7"/>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7"/>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7"/>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7"/>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67"/>
          <p:cNvGrpSpPr/>
          <p:nvPr/>
        </p:nvGrpSpPr>
        <p:grpSpPr>
          <a:xfrm>
            <a:off x="5633655" y="3534869"/>
            <a:ext cx="438354" cy="637329"/>
            <a:chOff x="1697726" y="3244179"/>
            <a:chExt cx="788124" cy="1146069"/>
          </a:xfrm>
        </p:grpSpPr>
        <p:sp>
          <p:nvSpPr>
            <p:cNvPr id="12459" name="Google Shape;12459;p67"/>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7"/>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61" name="Google Shape;12461;p67"/>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62" name="Google Shape;12462;p67"/>
          <p:cNvGrpSpPr/>
          <p:nvPr/>
        </p:nvGrpSpPr>
        <p:grpSpPr>
          <a:xfrm>
            <a:off x="7634869" y="1863232"/>
            <a:ext cx="799565" cy="670282"/>
            <a:chOff x="7617850" y="2063282"/>
            <a:chExt cx="799565" cy="670282"/>
          </a:xfrm>
        </p:grpSpPr>
        <p:cxnSp>
          <p:nvCxnSpPr>
            <p:cNvPr id="12463" name="Google Shape;12463;p67"/>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4" name="Google Shape;12464;p67"/>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5" name="Google Shape;12465;p67"/>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6" name="Google Shape;12466;p67"/>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467" name="Google Shape;12467;p67"/>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468" name="Google Shape;12468;p67"/>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469" name="Google Shape;12469;p67"/>
            <p:cNvGrpSpPr/>
            <p:nvPr/>
          </p:nvGrpSpPr>
          <p:grpSpPr>
            <a:xfrm>
              <a:off x="7734309" y="2063282"/>
              <a:ext cx="570957" cy="620095"/>
              <a:chOff x="7734309" y="2063282"/>
              <a:chExt cx="570957" cy="620095"/>
            </a:xfrm>
          </p:grpSpPr>
          <p:grpSp>
            <p:nvGrpSpPr>
              <p:cNvPr id="12470" name="Google Shape;12470;p67"/>
              <p:cNvGrpSpPr/>
              <p:nvPr/>
            </p:nvGrpSpPr>
            <p:grpSpPr>
              <a:xfrm>
                <a:off x="8031573" y="2063282"/>
                <a:ext cx="273693" cy="620095"/>
                <a:chOff x="8031573" y="2063282"/>
                <a:chExt cx="273693" cy="620095"/>
              </a:xfrm>
            </p:grpSpPr>
            <p:sp>
              <p:nvSpPr>
                <p:cNvPr id="12471" name="Google Shape;12471;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5" name="Google Shape;12475;p67"/>
              <p:cNvGrpSpPr/>
              <p:nvPr/>
            </p:nvGrpSpPr>
            <p:grpSpPr>
              <a:xfrm flipH="1">
                <a:off x="7734309" y="2063282"/>
                <a:ext cx="273693" cy="620095"/>
                <a:chOff x="8031573" y="2063282"/>
                <a:chExt cx="273693" cy="620095"/>
              </a:xfrm>
            </p:grpSpPr>
            <p:sp>
              <p:nvSpPr>
                <p:cNvPr id="12476" name="Google Shape;12476;p67"/>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7"/>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7"/>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7"/>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2480" name="Google Shape;12480;p67"/>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7"/>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2" name="Google Shape;12482;p67"/>
          <p:cNvGrpSpPr/>
          <p:nvPr/>
        </p:nvGrpSpPr>
        <p:grpSpPr>
          <a:xfrm>
            <a:off x="7821475" y="2716715"/>
            <a:ext cx="602567" cy="601884"/>
            <a:chOff x="1186975" y="238125"/>
            <a:chExt cx="5244275" cy="5238325"/>
          </a:xfrm>
        </p:grpSpPr>
        <p:sp>
          <p:nvSpPr>
            <p:cNvPr id="12483" name="Google Shape;12483;p67"/>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7"/>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7"/>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7"/>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67"/>
          <p:cNvGrpSpPr/>
          <p:nvPr/>
        </p:nvGrpSpPr>
        <p:grpSpPr>
          <a:xfrm>
            <a:off x="3264213" y="1856199"/>
            <a:ext cx="651848" cy="687338"/>
            <a:chOff x="3400515" y="2056248"/>
            <a:chExt cx="698134" cy="735987"/>
          </a:xfrm>
        </p:grpSpPr>
        <p:grpSp>
          <p:nvGrpSpPr>
            <p:cNvPr id="12488" name="Google Shape;12488;p67"/>
            <p:cNvGrpSpPr/>
            <p:nvPr/>
          </p:nvGrpSpPr>
          <p:grpSpPr>
            <a:xfrm>
              <a:off x="3400515" y="2283913"/>
              <a:ext cx="312919" cy="219900"/>
              <a:chOff x="3400515" y="2283913"/>
              <a:chExt cx="312919" cy="219900"/>
            </a:xfrm>
          </p:grpSpPr>
          <p:sp>
            <p:nvSpPr>
              <p:cNvPr id="12489" name="Google Shape;12489;p67"/>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0" name="Google Shape;12490;p67"/>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2491" name="Google Shape;12491;p67"/>
            <p:cNvGrpSpPr/>
            <p:nvPr/>
          </p:nvGrpSpPr>
          <p:grpSpPr>
            <a:xfrm>
              <a:off x="3547823" y="2461089"/>
              <a:ext cx="219900" cy="331146"/>
              <a:chOff x="3547823" y="2461089"/>
              <a:chExt cx="219900" cy="331146"/>
            </a:xfrm>
          </p:grpSpPr>
          <p:sp>
            <p:nvSpPr>
              <p:cNvPr id="12492" name="Google Shape;12492;p67"/>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3" name="Google Shape;12493;p67"/>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2494" name="Google Shape;12494;p67"/>
            <p:cNvGrpSpPr/>
            <p:nvPr/>
          </p:nvGrpSpPr>
          <p:grpSpPr>
            <a:xfrm>
              <a:off x="3734138" y="2461089"/>
              <a:ext cx="219900" cy="331146"/>
              <a:chOff x="3734138" y="2461089"/>
              <a:chExt cx="219900" cy="331146"/>
            </a:xfrm>
          </p:grpSpPr>
          <p:sp>
            <p:nvSpPr>
              <p:cNvPr id="12495" name="Google Shape;12495;p67"/>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6" name="Google Shape;12496;p67"/>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2497" name="Google Shape;12497;p67"/>
            <p:cNvGrpSpPr/>
            <p:nvPr/>
          </p:nvGrpSpPr>
          <p:grpSpPr>
            <a:xfrm>
              <a:off x="3787560" y="2281742"/>
              <a:ext cx="311089" cy="219900"/>
              <a:chOff x="3787560" y="2281742"/>
              <a:chExt cx="311089" cy="219900"/>
            </a:xfrm>
          </p:grpSpPr>
          <p:sp>
            <p:nvSpPr>
              <p:cNvPr id="12498" name="Google Shape;12498;p67"/>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499" name="Google Shape;12499;p67"/>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2500" name="Google Shape;12500;p67"/>
            <p:cNvGrpSpPr/>
            <p:nvPr/>
          </p:nvGrpSpPr>
          <p:grpSpPr>
            <a:xfrm>
              <a:off x="3637290" y="2056248"/>
              <a:ext cx="219900" cy="330736"/>
              <a:chOff x="3637290" y="2056248"/>
              <a:chExt cx="219900" cy="330736"/>
            </a:xfrm>
          </p:grpSpPr>
          <p:sp>
            <p:nvSpPr>
              <p:cNvPr id="12501" name="Google Shape;12501;p67"/>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502" name="Google Shape;12502;p67"/>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503" name="Google Shape;12503;p67"/>
          <p:cNvGrpSpPr/>
          <p:nvPr/>
        </p:nvGrpSpPr>
        <p:grpSpPr>
          <a:xfrm>
            <a:off x="2555919" y="2726205"/>
            <a:ext cx="1268144" cy="592394"/>
            <a:chOff x="238125" y="1188750"/>
            <a:chExt cx="7140450" cy="3335550"/>
          </a:xfrm>
        </p:grpSpPr>
        <p:sp>
          <p:nvSpPr>
            <p:cNvPr id="12504" name="Google Shape;12504;p67"/>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7"/>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7"/>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7"/>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7"/>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9" name="Google Shape;12509;p67"/>
          <p:cNvGrpSpPr/>
          <p:nvPr/>
        </p:nvGrpSpPr>
        <p:grpSpPr>
          <a:xfrm>
            <a:off x="6663819" y="2728360"/>
            <a:ext cx="1053944" cy="590147"/>
            <a:chOff x="238125" y="1335475"/>
            <a:chExt cx="5418735" cy="3034175"/>
          </a:xfrm>
        </p:grpSpPr>
        <p:sp>
          <p:nvSpPr>
            <p:cNvPr id="12510" name="Google Shape;12510;p67"/>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7"/>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7"/>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7"/>
          <p:cNvGrpSpPr/>
          <p:nvPr/>
        </p:nvGrpSpPr>
        <p:grpSpPr>
          <a:xfrm>
            <a:off x="4094628" y="3533259"/>
            <a:ext cx="1268207" cy="638939"/>
            <a:chOff x="3967651" y="3645904"/>
            <a:chExt cx="1479304" cy="745292"/>
          </a:xfrm>
        </p:grpSpPr>
        <p:grpSp>
          <p:nvGrpSpPr>
            <p:cNvPr id="12514" name="Google Shape;12514;p67"/>
            <p:cNvGrpSpPr/>
            <p:nvPr/>
          </p:nvGrpSpPr>
          <p:grpSpPr>
            <a:xfrm>
              <a:off x="3967651" y="4009026"/>
              <a:ext cx="1479304" cy="382170"/>
              <a:chOff x="3967651" y="4009026"/>
              <a:chExt cx="1479304" cy="382170"/>
            </a:xfrm>
          </p:grpSpPr>
          <p:grpSp>
            <p:nvGrpSpPr>
              <p:cNvPr id="12515" name="Google Shape;12515;p67"/>
              <p:cNvGrpSpPr/>
              <p:nvPr/>
            </p:nvGrpSpPr>
            <p:grpSpPr>
              <a:xfrm>
                <a:off x="4892216" y="4195630"/>
                <a:ext cx="554739" cy="195566"/>
                <a:chOff x="3604375" y="4892160"/>
                <a:chExt cx="1651500" cy="582215"/>
              </a:xfrm>
            </p:grpSpPr>
            <p:sp>
              <p:nvSpPr>
                <p:cNvPr id="12516" name="Google Shape;12516;p67"/>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7"/>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67"/>
              <p:cNvGrpSpPr/>
              <p:nvPr/>
            </p:nvGrpSpPr>
            <p:grpSpPr>
              <a:xfrm>
                <a:off x="3967651" y="4146303"/>
                <a:ext cx="579402" cy="244893"/>
                <a:chOff x="851875" y="4745310"/>
                <a:chExt cx="1724925" cy="729065"/>
              </a:xfrm>
            </p:grpSpPr>
            <p:sp>
              <p:nvSpPr>
                <p:cNvPr id="12519" name="Google Shape;12519;p67"/>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7"/>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67"/>
              <p:cNvGrpSpPr/>
              <p:nvPr/>
            </p:nvGrpSpPr>
            <p:grpSpPr>
              <a:xfrm>
                <a:off x="4460753" y="4009026"/>
                <a:ext cx="493110" cy="382170"/>
                <a:chOff x="2319875" y="4336625"/>
                <a:chExt cx="1468025" cy="1137750"/>
              </a:xfrm>
            </p:grpSpPr>
            <p:sp>
              <p:nvSpPr>
                <p:cNvPr id="12522" name="Google Shape;12522;p67"/>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7"/>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24" name="Google Shape;12524;p67"/>
            <p:cNvGrpSpPr/>
            <p:nvPr/>
          </p:nvGrpSpPr>
          <p:grpSpPr>
            <a:xfrm>
              <a:off x="4479443" y="3645904"/>
              <a:ext cx="455965" cy="388789"/>
              <a:chOff x="2957425" y="238100"/>
              <a:chExt cx="1910200" cy="1628775"/>
            </a:xfrm>
          </p:grpSpPr>
          <p:sp>
            <p:nvSpPr>
              <p:cNvPr id="12525" name="Google Shape;12525;p67"/>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7"/>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7"/>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7"/>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7"/>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7"/>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7"/>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7"/>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7"/>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7"/>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35" name="Google Shape;12535;p67"/>
          <p:cNvGrpSpPr/>
          <p:nvPr/>
        </p:nvGrpSpPr>
        <p:grpSpPr>
          <a:xfrm>
            <a:off x="2480742" y="3534460"/>
            <a:ext cx="1243128" cy="637739"/>
            <a:chOff x="2496310" y="3693351"/>
            <a:chExt cx="1342906" cy="688926"/>
          </a:xfrm>
        </p:grpSpPr>
        <p:grpSp>
          <p:nvGrpSpPr>
            <p:cNvPr id="12536" name="Google Shape;12536;p67"/>
            <p:cNvGrpSpPr/>
            <p:nvPr/>
          </p:nvGrpSpPr>
          <p:grpSpPr>
            <a:xfrm>
              <a:off x="2496310" y="3693351"/>
              <a:ext cx="1342906" cy="688875"/>
              <a:chOff x="2496310" y="3693351"/>
              <a:chExt cx="1342906" cy="688875"/>
            </a:xfrm>
          </p:grpSpPr>
          <p:sp>
            <p:nvSpPr>
              <p:cNvPr id="12537" name="Google Shape;12537;p67"/>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7"/>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7"/>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7"/>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7"/>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7"/>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543" name="Google Shape;12543;p67"/>
              <p:cNvCxnSpPr>
                <a:stCxn id="12541"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2544" name="Google Shape;12544;p67"/>
              <p:cNvCxnSpPr>
                <a:stCxn id="12538"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2545" name="Google Shape;12545;p67"/>
              <p:cNvCxnSpPr>
                <a:stCxn id="12539"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6" name="Google Shape;12546;p67"/>
              <p:cNvCxnSpPr>
                <a:stCxn id="12542"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2547" name="Google Shape;12547;p67"/>
              <p:cNvCxnSpPr>
                <a:stCxn id="12540"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548" name="Google Shape;12548;p67"/>
            <p:cNvGrpSpPr/>
            <p:nvPr/>
          </p:nvGrpSpPr>
          <p:grpSpPr>
            <a:xfrm>
              <a:off x="2675275" y="3930557"/>
              <a:ext cx="1003306" cy="451719"/>
              <a:chOff x="2675275" y="4174282"/>
              <a:chExt cx="1003306" cy="451719"/>
            </a:xfrm>
          </p:grpSpPr>
          <p:sp>
            <p:nvSpPr>
              <p:cNvPr id="12549" name="Google Shape;12549;p67"/>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7"/>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7"/>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52" name="Google Shape;12552;p67"/>
          <p:cNvGrpSpPr/>
          <p:nvPr/>
        </p:nvGrpSpPr>
        <p:grpSpPr>
          <a:xfrm>
            <a:off x="1654412" y="971306"/>
            <a:ext cx="574511" cy="874709"/>
            <a:chOff x="1715404" y="1112080"/>
            <a:chExt cx="642270" cy="977984"/>
          </a:xfrm>
        </p:grpSpPr>
        <p:grpSp>
          <p:nvGrpSpPr>
            <p:cNvPr id="12553" name="Google Shape;12553;p67"/>
            <p:cNvGrpSpPr/>
            <p:nvPr/>
          </p:nvGrpSpPr>
          <p:grpSpPr>
            <a:xfrm>
              <a:off x="1715404" y="1112080"/>
              <a:ext cx="642270" cy="977984"/>
              <a:chOff x="1715404" y="1112080"/>
              <a:chExt cx="642270" cy="977984"/>
            </a:xfrm>
          </p:grpSpPr>
          <p:sp>
            <p:nvSpPr>
              <p:cNvPr id="12554" name="Google Shape;12554;p67"/>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7"/>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6" name="Google Shape;12556;p67"/>
            <p:cNvGrpSpPr/>
            <p:nvPr/>
          </p:nvGrpSpPr>
          <p:grpSpPr>
            <a:xfrm>
              <a:off x="1768927" y="1165603"/>
              <a:ext cx="535225" cy="851367"/>
              <a:chOff x="1768927" y="1165603"/>
              <a:chExt cx="535225" cy="851367"/>
            </a:xfrm>
          </p:grpSpPr>
          <p:sp>
            <p:nvSpPr>
              <p:cNvPr id="12557" name="Google Shape;12557;p67"/>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7"/>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67"/>
            <p:cNvGrpSpPr/>
            <p:nvPr/>
          </p:nvGrpSpPr>
          <p:grpSpPr>
            <a:xfrm>
              <a:off x="1822449" y="1219125"/>
              <a:ext cx="428180" cy="718859"/>
              <a:chOff x="1822449" y="1219125"/>
              <a:chExt cx="428180" cy="718859"/>
            </a:xfrm>
          </p:grpSpPr>
          <p:sp>
            <p:nvSpPr>
              <p:cNvPr id="12560" name="Google Shape;12560;p67"/>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7"/>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67"/>
            <p:cNvGrpSpPr/>
            <p:nvPr/>
          </p:nvGrpSpPr>
          <p:grpSpPr>
            <a:xfrm>
              <a:off x="1875972" y="1272648"/>
              <a:ext cx="321135" cy="586939"/>
              <a:chOff x="1875972" y="1272648"/>
              <a:chExt cx="321135" cy="586939"/>
            </a:xfrm>
          </p:grpSpPr>
          <p:sp>
            <p:nvSpPr>
              <p:cNvPr id="12563" name="Google Shape;12563;p67"/>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7"/>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65" name="Google Shape;12565;p67"/>
          <p:cNvGrpSpPr/>
          <p:nvPr/>
        </p:nvGrpSpPr>
        <p:grpSpPr>
          <a:xfrm>
            <a:off x="7761573" y="3528028"/>
            <a:ext cx="293855" cy="644170"/>
            <a:chOff x="241025" y="3151575"/>
            <a:chExt cx="293855" cy="644170"/>
          </a:xfrm>
        </p:grpSpPr>
        <p:sp>
          <p:nvSpPr>
            <p:cNvPr id="12566" name="Google Shape;12566;p67"/>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7"/>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8" name="Google Shape;12568;p67"/>
          <p:cNvGrpSpPr/>
          <p:nvPr/>
        </p:nvGrpSpPr>
        <p:grpSpPr>
          <a:xfrm>
            <a:off x="709557" y="2728028"/>
            <a:ext cx="1779649" cy="591620"/>
            <a:chOff x="246070" y="1983375"/>
            <a:chExt cx="1855347" cy="616849"/>
          </a:xfrm>
        </p:grpSpPr>
        <p:sp>
          <p:nvSpPr>
            <p:cNvPr id="12569" name="Google Shape;12569;p67"/>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7"/>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7"/>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7"/>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7"/>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7"/>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7"/>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7"/>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7"/>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8" name="Google Shape;12578;p67"/>
          <p:cNvGrpSpPr/>
          <p:nvPr/>
        </p:nvGrpSpPr>
        <p:grpSpPr>
          <a:xfrm>
            <a:off x="2320424" y="971306"/>
            <a:ext cx="711055" cy="745993"/>
            <a:chOff x="2496269" y="1171698"/>
            <a:chExt cx="761953" cy="799392"/>
          </a:xfrm>
        </p:grpSpPr>
        <p:grpSp>
          <p:nvGrpSpPr>
            <p:cNvPr id="12579" name="Google Shape;12579;p67"/>
            <p:cNvGrpSpPr/>
            <p:nvPr/>
          </p:nvGrpSpPr>
          <p:grpSpPr>
            <a:xfrm>
              <a:off x="2496269" y="1171698"/>
              <a:ext cx="761953" cy="723022"/>
              <a:chOff x="2496269" y="1171698"/>
              <a:chExt cx="761953" cy="723022"/>
            </a:xfrm>
          </p:grpSpPr>
          <p:sp>
            <p:nvSpPr>
              <p:cNvPr id="12580" name="Google Shape;12580;p67"/>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7"/>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67"/>
              <p:cNvGrpSpPr/>
              <p:nvPr/>
            </p:nvGrpSpPr>
            <p:grpSpPr>
              <a:xfrm>
                <a:off x="2496269" y="1171698"/>
                <a:ext cx="761953" cy="723022"/>
                <a:chOff x="2496269" y="1120652"/>
                <a:chExt cx="761953" cy="723022"/>
              </a:xfrm>
            </p:grpSpPr>
            <p:grpSp>
              <p:nvGrpSpPr>
                <p:cNvPr id="12583" name="Google Shape;12583;p67"/>
                <p:cNvGrpSpPr/>
                <p:nvPr/>
              </p:nvGrpSpPr>
              <p:grpSpPr>
                <a:xfrm>
                  <a:off x="2496269" y="1120652"/>
                  <a:ext cx="761953" cy="723022"/>
                  <a:chOff x="2496269" y="1120652"/>
                  <a:chExt cx="761953" cy="723022"/>
                </a:xfrm>
              </p:grpSpPr>
              <p:grpSp>
                <p:nvGrpSpPr>
                  <p:cNvPr id="12584" name="Google Shape;12584;p67"/>
                  <p:cNvGrpSpPr/>
                  <p:nvPr/>
                </p:nvGrpSpPr>
                <p:grpSpPr>
                  <a:xfrm>
                    <a:off x="2496269" y="1304589"/>
                    <a:ext cx="407089" cy="305057"/>
                    <a:chOff x="2496269" y="1304589"/>
                    <a:chExt cx="407089" cy="305057"/>
                  </a:xfrm>
                </p:grpSpPr>
                <p:sp>
                  <p:nvSpPr>
                    <p:cNvPr id="12585" name="Google Shape;12585;p67"/>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7"/>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67"/>
                  <p:cNvGrpSpPr/>
                  <p:nvPr/>
                </p:nvGrpSpPr>
                <p:grpSpPr>
                  <a:xfrm>
                    <a:off x="2586468" y="1493376"/>
                    <a:ext cx="358850" cy="349656"/>
                    <a:chOff x="2586468" y="1493376"/>
                    <a:chExt cx="358850" cy="349656"/>
                  </a:xfrm>
                </p:grpSpPr>
                <p:sp>
                  <p:nvSpPr>
                    <p:cNvPr id="12588" name="Google Shape;12588;p67"/>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7"/>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0" name="Google Shape;12590;p67"/>
                  <p:cNvGrpSpPr/>
                  <p:nvPr/>
                </p:nvGrpSpPr>
                <p:grpSpPr>
                  <a:xfrm>
                    <a:off x="2807939" y="1494024"/>
                    <a:ext cx="358857" cy="349650"/>
                    <a:chOff x="2807939" y="1494024"/>
                    <a:chExt cx="358857" cy="349650"/>
                  </a:xfrm>
                </p:grpSpPr>
                <p:sp>
                  <p:nvSpPr>
                    <p:cNvPr id="12591" name="Google Shape;12591;p67"/>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7"/>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3" name="Google Shape;12593;p67"/>
                  <p:cNvGrpSpPr/>
                  <p:nvPr/>
                </p:nvGrpSpPr>
                <p:grpSpPr>
                  <a:xfrm>
                    <a:off x="2851133" y="1305635"/>
                    <a:ext cx="407089" cy="305057"/>
                    <a:chOff x="2851133" y="1305635"/>
                    <a:chExt cx="407089" cy="305057"/>
                  </a:xfrm>
                </p:grpSpPr>
                <p:sp>
                  <p:nvSpPr>
                    <p:cNvPr id="12594" name="Google Shape;12594;p67"/>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7"/>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6" name="Google Shape;12596;p67"/>
                  <p:cNvGrpSpPr/>
                  <p:nvPr/>
                </p:nvGrpSpPr>
                <p:grpSpPr>
                  <a:xfrm>
                    <a:off x="2727495" y="1120652"/>
                    <a:ext cx="300271" cy="396358"/>
                    <a:chOff x="2727495" y="1120652"/>
                    <a:chExt cx="300271" cy="396358"/>
                  </a:xfrm>
                </p:grpSpPr>
                <p:sp>
                  <p:nvSpPr>
                    <p:cNvPr id="12597" name="Google Shape;12597;p67"/>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7"/>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99" name="Google Shape;12599;p67"/>
                <p:cNvGrpSpPr/>
                <p:nvPr/>
              </p:nvGrpSpPr>
              <p:grpSpPr>
                <a:xfrm>
                  <a:off x="2722305" y="1350460"/>
                  <a:ext cx="308357" cy="308344"/>
                  <a:chOff x="2722305" y="1350460"/>
                  <a:chExt cx="308357" cy="308344"/>
                </a:xfrm>
              </p:grpSpPr>
              <p:sp>
                <p:nvSpPr>
                  <p:cNvPr id="12600" name="Google Shape;12600;p67"/>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1" name="Google Shape;12601;p67"/>
                  <p:cNvGrpSpPr/>
                  <p:nvPr/>
                </p:nvGrpSpPr>
                <p:grpSpPr>
                  <a:xfrm>
                    <a:off x="2725064" y="1364529"/>
                    <a:ext cx="297954" cy="280182"/>
                    <a:chOff x="2725064" y="1364529"/>
                    <a:chExt cx="297954" cy="280182"/>
                  </a:xfrm>
                </p:grpSpPr>
                <p:sp>
                  <p:nvSpPr>
                    <p:cNvPr id="12602" name="Google Shape;12602;p67"/>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7"/>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7"/>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7"/>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7"/>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2607" name="Google Shape;12607;p67"/>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7"/>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7"/>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7"/>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7"/>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7"/>
          <p:cNvGrpSpPr/>
          <p:nvPr/>
        </p:nvGrpSpPr>
        <p:grpSpPr>
          <a:xfrm>
            <a:off x="3909124" y="2727412"/>
            <a:ext cx="1569144" cy="591015"/>
            <a:chOff x="3820100" y="3023049"/>
            <a:chExt cx="1303926" cy="491162"/>
          </a:xfrm>
        </p:grpSpPr>
        <p:grpSp>
          <p:nvGrpSpPr>
            <p:cNvPr id="12613" name="Google Shape;12613;p67"/>
            <p:cNvGrpSpPr/>
            <p:nvPr/>
          </p:nvGrpSpPr>
          <p:grpSpPr>
            <a:xfrm>
              <a:off x="3820100" y="3023072"/>
              <a:ext cx="1303926" cy="491139"/>
              <a:chOff x="3820100" y="3023072"/>
              <a:chExt cx="1303926" cy="491139"/>
            </a:xfrm>
          </p:grpSpPr>
          <p:sp>
            <p:nvSpPr>
              <p:cNvPr id="12614" name="Google Shape;12614;p67"/>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7"/>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67"/>
            <p:cNvGrpSpPr/>
            <p:nvPr/>
          </p:nvGrpSpPr>
          <p:grpSpPr>
            <a:xfrm>
              <a:off x="4132439" y="3023645"/>
              <a:ext cx="393633" cy="177096"/>
              <a:chOff x="4132439" y="3023645"/>
              <a:chExt cx="393633" cy="177096"/>
            </a:xfrm>
          </p:grpSpPr>
          <p:sp>
            <p:nvSpPr>
              <p:cNvPr id="12617" name="Google Shape;12617;p67"/>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7"/>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67"/>
            <p:cNvGrpSpPr/>
            <p:nvPr/>
          </p:nvGrpSpPr>
          <p:grpSpPr>
            <a:xfrm>
              <a:off x="3921811" y="3023049"/>
              <a:ext cx="1002397" cy="388943"/>
              <a:chOff x="3921811" y="3023049"/>
              <a:chExt cx="1002397" cy="388943"/>
            </a:xfrm>
          </p:grpSpPr>
          <p:sp>
            <p:nvSpPr>
              <p:cNvPr id="12620" name="Google Shape;12620;p67"/>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7"/>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2" name="Google Shape;12622;p67"/>
            <p:cNvGrpSpPr/>
            <p:nvPr/>
          </p:nvGrpSpPr>
          <p:grpSpPr>
            <a:xfrm>
              <a:off x="4023645" y="3023049"/>
              <a:ext cx="683032" cy="286722"/>
              <a:chOff x="4023645" y="3023049"/>
              <a:chExt cx="683032" cy="286722"/>
            </a:xfrm>
          </p:grpSpPr>
          <p:sp>
            <p:nvSpPr>
              <p:cNvPr id="12623" name="Google Shape;12623;p67"/>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7"/>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25" name="Google Shape;12625;p67"/>
          <p:cNvGrpSpPr/>
          <p:nvPr/>
        </p:nvGrpSpPr>
        <p:grpSpPr>
          <a:xfrm>
            <a:off x="1541246" y="1854257"/>
            <a:ext cx="713522" cy="688025"/>
            <a:chOff x="1706078" y="2092648"/>
            <a:chExt cx="660913" cy="637296"/>
          </a:xfrm>
        </p:grpSpPr>
        <p:sp>
          <p:nvSpPr>
            <p:cNvPr id="12626" name="Google Shape;12626;p67"/>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27" name="Google Shape;12627;p67"/>
            <p:cNvGrpSpPr/>
            <p:nvPr/>
          </p:nvGrpSpPr>
          <p:grpSpPr>
            <a:xfrm>
              <a:off x="1706078" y="2092648"/>
              <a:ext cx="660913" cy="575241"/>
              <a:chOff x="1706078" y="2092648"/>
              <a:chExt cx="660913" cy="575241"/>
            </a:xfrm>
          </p:grpSpPr>
          <p:sp>
            <p:nvSpPr>
              <p:cNvPr id="12628" name="Google Shape;12628;p67"/>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7"/>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7"/>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31" name="Google Shape;12631;p67"/>
          <p:cNvGrpSpPr/>
          <p:nvPr/>
        </p:nvGrpSpPr>
        <p:grpSpPr>
          <a:xfrm>
            <a:off x="6303104" y="971806"/>
            <a:ext cx="1317459" cy="684168"/>
            <a:chOff x="238125" y="999450"/>
            <a:chExt cx="7140700" cy="3708225"/>
          </a:xfrm>
        </p:grpSpPr>
        <p:sp>
          <p:nvSpPr>
            <p:cNvPr id="12632" name="Google Shape;12632;p67"/>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7"/>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7"/>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7"/>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7"/>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7"/>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7"/>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7"/>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7"/>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12644"/>
        <p:cNvGrpSpPr/>
        <p:nvPr/>
      </p:nvGrpSpPr>
      <p:grpSpPr>
        <a:xfrm>
          <a:off x="0" y="0"/>
          <a:ext cx="0" cy="0"/>
          <a:chOff x="0" y="0"/>
          <a:chExt cx="0" cy="0"/>
        </a:xfrm>
      </p:grpSpPr>
      <p:grpSp>
        <p:nvGrpSpPr>
          <p:cNvPr id="12645" name="Google Shape;12645;p68"/>
          <p:cNvGrpSpPr/>
          <p:nvPr/>
        </p:nvGrpSpPr>
        <p:grpSpPr>
          <a:xfrm>
            <a:off x="717025" y="967615"/>
            <a:ext cx="1636117" cy="1526144"/>
            <a:chOff x="729238" y="1179665"/>
            <a:chExt cx="1636117" cy="1526144"/>
          </a:xfrm>
        </p:grpSpPr>
        <p:grpSp>
          <p:nvGrpSpPr>
            <p:cNvPr id="12646" name="Google Shape;12646;p68"/>
            <p:cNvGrpSpPr/>
            <p:nvPr/>
          </p:nvGrpSpPr>
          <p:grpSpPr>
            <a:xfrm>
              <a:off x="729238" y="1179665"/>
              <a:ext cx="80700" cy="1526144"/>
              <a:chOff x="729238" y="1179665"/>
              <a:chExt cx="80700" cy="1526144"/>
            </a:xfrm>
          </p:grpSpPr>
          <p:sp>
            <p:nvSpPr>
              <p:cNvPr id="12647" name="Google Shape;12647;p68"/>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8"/>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8"/>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8"/>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8"/>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8"/>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8"/>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68"/>
            <p:cNvGrpSpPr/>
            <p:nvPr/>
          </p:nvGrpSpPr>
          <p:grpSpPr>
            <a:xfrm>
              <a:off x="903098" y="1179665"/>
              <a:ext cx="80700" cy="1526144"/>
              <a:chOff x="903098" y="1179665"/>
              <a:chExt cx="80700" cy="1526144"/>
            </a:xfrm>
          </p:grpSpPr>
          <p:sp>
            <p:nvSpPr>
              <p:cNvPr id="12658" name="Google Shape;12658;p68"/>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68"/>
            <p:cNvGrpSpPr/>
            <p:nvPr/>
          </p:nvGrpSpPr>
          <p:grpSpPr>
            <a:xfrm>
              <a:off x="1076958" y="1179665"/>
              <a:ext cx="80700" cy="1526144"/>
              <a:chOff x="1076958" y="1179665"/>
              <a:chExt cx="80700" cy="1526144"/>
            </a:xfrm>
          </p:grpSpPr>
          <p:sp>
            <p:nvSpPr>
              <p:cNvPr id="12669" name="Google Shape;12669;p68"/>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8"/>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8"/>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68"/>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8"/>
            <p:cNvGrpSpPr/>
            <p:nvPr/>
          </p:nvGrpSpPr>
          <p:grpSpPr>
            <a:xfrm>
              <a:off x="1247707" y="1179665"/>
              <a:ext cx="80700" cy="1526144"/>
              <a:chOff x="1247707" y="1179665"/>
              <a:chExt cx="80700" cy="1526144"/>
            </a:xfrm>
          </p:grpSpPr>
          <p:sp>
            <p:nvSpPr>
              <p:cNvPr id="12680" name="Google Shape;12680;p68"/>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8"/>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8"/>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8"/>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8"/>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68"/>
            <p:cNvGrpSpPr/>
            <p:nvPr/>
          </p:nvGrpSpPr>
          <p:grpSpPr>
            <a:xfrm>
              <a:off x="1421567" y="1179665"/>
              <a:ext cx="80700" cy="1526144"/>
              <a:chOff x="1421567" y="1179665"/>
              <a:chExt cx="80700" cy="1526144"/>
            </a:xfrm>
          </p:grpSpPr>
          <p:sp>
            <p:nvSpPr>
              <p:cNvPr id="12691" name="Google Shape;12691;p68"/>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8"/>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8"/>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68"/>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8"/>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8"/>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68"/>
            <p:cNvGrpSpPr/>
            <p:nvPr/>
          </p:nvGrpSpPr>
          <p:grpSpPr>
            <a:xfrm>
              <a:off x="1592327" y="1179665"/>
              <a:ext cx="80700" cy="1526144"/>
              <a:chOff x="1592327" y="1179665"/>
              <a:chExt cx="80700" cy="1526144"/>
            </a:xfrm>
          </p:grpSpPr>
          <p:sp>
            <p:nvSpPr>
              <p:cNvPr id="12702" name="Google Shape;12702;p68"/>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8"/>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8"/>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68"/>
            <p:cNvGrpSpPr/>
            <p:nvPr/>
          </p:nvGrpSpPr>
          <p:grpSpPr>
            <a:xfrm>
              <a:off x="1766187" y="1179665"/>
              <a:ext cx="80700" cy="1526144"/>
              <a:chOff x="1766187" y="1179665"/>
              <a:chExt cx="80700" cy="1526144"/>
            </a:xfrm>
          </p:grpSpPr>
          <p:sp>
            <p:nvSpPr>
              <p:cNvPr id="12713" name="Google Shape;12713;p68"/>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8"/>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8"/>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8"/>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8"/>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3" name="Google Shape;12723;p68"/>
            <p:cNvGrpSpPr/>
            <p:nvPr/>
          </p:nvGrpSpPr>
          <p:grpSpPr>
            <a:xfrm>
              <a:off x="1936935" y="1179665"/>
              <a:ext cx="80700" cy="1526144"/>
              <a:chOff x="1936935" y="1179665"/>
              <a:chExt cx="80700" cy="1526144"/>
            </a:xfrm>
          </p:grpSpPr>
          <p:sp>
            <p:nvSpPr>
              <p:cNvPr id="12724" name="Google Shape;12724;p68"/>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8"/>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8"/>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68"/>
            <p:cNvGrpSpPr/>
            <p:nvPr/>
          </p:nvGrpSpPr>
          <p:grpSpPr>
            <a:xfrm>
              <a:off x="2110795" y="1179665"/>
              <a:ext cx="80700" cy="1526144"/>
              <a:chOff x="2110795" y="1179665"/>
              <a:chExt cx="80700" cy="1526144"/>
            </a:xfrm>
          </p:grpSpPr>
          <p:sp>
            <p:nvSpPr>
              <p:cNvPr id="12735" name="Google Shape;12735;p68"/>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8"/>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8"/>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8"/>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8"/>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5" name="Google Shape;12745;p68"/>
            <p:cNvGrpSpPr/>
            <p:nvPr/>
          </p:nvGrpSpPr>
          <p:grpSpPr>
            <a:xfrm>
              <a:off x="2284655" y="1179665"/>
              <a:ext cx="80700" cy="1526144"/>
              <a:chOff x="2284655" y="1179665"/>
              <a:chExt cx="80700" cy="1526144"/>
            </a:xfrm>
          </p:grpSpPr>
          <p:sp>
            <p:nvSpPr>
              <p:cNvPr id="12746" name="Google Shape;12746;p68"/>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8"/>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8"/>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56" name="Google Shape;12756;p68"/>
          <p:cNvGrpSpPr/>
          <p:nvPr/>
        </p:nvGrpSpPr>
        <p:grpSpPr>
          <a:xfrm>
            <a:off x="2611692" y="986753"/>
            <a:ext cx="1364248" cy="1102133"/>
            <a:chOff x="2623904" y="1198803"/>
            <a:chExt cx="1364248" cy="1102133"/>
          </a:xfrm>
        </p:grpSpPr>
        <p:grpSp>
          <p:nvGrpSpPr>
            <p:cNvPr id="12757" name="Google Shape;12757;p68"/>
            <p:cNvGrpSpPr/>
            <p:nvPr/>
          </p:nvGrpSpPr>
          <p:grpSpPr>
            <a:xfrm>
              <a:off x="2623907" y="1198803"/>
              <a:ext cx="1364245" cy="273000"/>
              <a:chOff x="2623907" y="1198803"/>
              <a:chExt cx="1364245" cy="273000"/>
            </a:xfrm>
          </p:grpSpPr>
          <p:sp>
            <p:nvSpPr>
              <p:cNvPr id="12758" name="Google Shape;12758;p68"/>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68"/>
            <p:cNvGrpSpPr/>
            <p:nvPr/>
          </p:nvGrpSpPr>
          <p:grpSpPr>
            <a:xfrm>
              <a:off x="2623904" y="1476964"/>
              <a:ext cx="1364245" cy="273000"/>
              <a:chOff x="2623904" y="1476964"/>
              <a:chExt cx="1364245" cy="273000"/>
            </a:xfrm>
          </p:grpSpPr>
          <p:sp>
            <p:nvSpPr>
              <p:cNvPr id="12764" name="Google Shape;12764;p68"/>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8"/>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8"/>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9" name="Google Shape;12769;p68"/>
            <p:cNvGrpSpPr/>
            <p:nvPr/>
          </p:nvGrpSpPr>
          <p:grpSpPr>
            <a:xfrm>
              <a:off x="2623907" y="1749775"/>
              <a:ext cx="1364245" cy="273000"/>
              <a:chOff x="2623907" y="1749775"/>
              <a:chExt cx="1364245" cy="273000"/>
            </a:xfrm>
          </p:grpSpPr>
          <p:sp>
            <p:nvSpPr>
              <p:cNvPr id="12770" name="Google Shape;12770;p68"/>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68"/>
            <p:cNvGrpSpPr/>
            <p:nvPr/>
          </p:nvGrpSpPr>
          <p:grpSpPr>
            <a:xfrm>
              <a:off x="2623904" y="2027936"/>
              <a:ext cx="1364245" cy="273000"/>
              <a:chOff x="2623904" y="2027936"/>
              <a:chExt cx="1364245" cy="273000"/>
            </a:xfrm>
          </p:grpSpPr>
          <p:sp>
            <p:nvSpPr>
              <p:cNvPr id="12776" name="Google Shape;12776;p68"/>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8"/>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8"/>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81" name="Google Shape;12781;p68"/>
          <p:cNvGrpSpPr/>
          <p:nvPr/>
        </p:nvGrpSpPr>
        <p:grpSpPr>
          <a:xfrm>
            <a:off x="2601153" y="2445826"/>
            <a:ext cx="1387541" cy="159124"/>
            <a:chOff x="3200660" y="2180272"/>
            <a:chExt cx="2563824" cy="378237"/>
          </a:xfrm>
        </p:grpSpPr>
        <p:sp>
          <p:nvSpPr>
            <p:cNvPr id="12782" name="Google Shape;12782;p68"/>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8"/>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8"/>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8"/>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8"/>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68"/>
          <p:cNvGrpSpPr/>
          <p:nvPr/>
        </p:nvGrpSpPr>
        <p:grpSpPr>
          <a:xfrm>
            <a:off x="2597677" y="2723590"/>
            <a:ext cx="1390502" cy="159625"/>
            <a:chOff x="3530150" y="2790075"/>
            <a:chExt cx="1962600" cy="225300"/>
          </a:xfrm>
        </p:grpSpPr>
        <p:sp>
          <p:nvSpPr>
            <p:cNvPr id="12801" name="Google Shape;12801;p68"/>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68"/>
          <p:cNvGrpSpPr/>
          <p:nvPr/>
        </p:nvGrpSpPr>
        <p:grpSpPr>
          <a:xfrm>
            <a:off x="2597735" y="3001855"/>
            <a:ext cx="1411629" cy="154175"/>
            <a:chOff x="3558802" y="4011244"/>
            <a:chExt cx="1866000" cy="111600"/>
          </a:xfrm>
        </p:grpSpPr>
        <p:sp>
          <p:nvSpPr>
            <p:cNvPr id="12804" name="Google Shape;12804;p68"/>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8"/>
          <p:cNvGrpSpPr/>
          <p:nvPr/>
        </p:nvGrpSpPr>
        <p:grpSpPr>
          <a:xfrm>
            <a:off x="2598023" y="2207425"/>
            <a:ext cx="1383503" cy="119761"/>
            <a:chOff x="3465975" y="2270258"/>
            <a:chExt cx="1986364" cy="171947"/>
          </a:xfrm>
        </p:grpSpPr>
        <p:sp>
          <p:nvSpPr>
            <p:cNvPr id="12807" name="Google Shape;12807;p68"/>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8"/>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8"/>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8"/>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8"/>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5" name="Google Shape;12815;p68"/>
          <p:cNvGrpSpPr/>
          <p:nvPr/>
        </p:nvGrpSpPr>
        <p:grpSpPr>
          <a:xfrm>
            <a:off x="2609030" y="3571198"/>
            <a:ext cx="1369531" cy="195460"/>
            <a:chOff x="723300" y="4253549"/>
            <a:chExt cx="2276482" cy="324900"/>
          </a:xfrm>
        </p:grpSpPr>
        <p:sp>
          <p:nvSpPr>
            <p:cNvPr id="12816" name="Google Shape;12816;p68"/>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1" name="Google Shape;12821;p68"/>
          <p:cNvGrpSpPr/>
          <p:nvPr/>
        </p:nvGrpSpPr>
        <p:grpSpPr>
          <a:xfrm>
            <a:off x="2598591" y="3272439"/>
            <a:ext cx="1389066" cy="180119"/>
            <a:chOff x="705948" y="3788465"/>
            <a:chExt cx="2308953" cy="299400"/>
          </a:xfrm>
        </p:grpSpPr>
        <p:sp>
          <p:nvSpPr>
            <p:cNvPr id="12822" name="Google Shape;12822;p68"/>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7" name="Google Shape;12827;p68"/>
          <p:cNvGrpSpPr/>
          <p:nvPr/>
        </p:nvGrpSpPr>
        <p:grpSpPr>
          <a:xfrm>
            <a:off x="4195581" y="1876393"/>
            <a:ext cx="1433821" cy="191501"/>
            <a:chOff x="4273350" y="2088443"/>
            <a:chExt cx="1433821" cy="191501"/>
          </a:xfrm>
        </p:grpSpPr>
        <p:grpSp>
          <p:nvGrpSpPr>
            <p:cNvPr id="12828" name="Google Shape;12828;p68"/>
            <p:cNvGrpSpPr/>
            <p:nvPr/>
          </p:nvGrpSpPr>
          <p:grpSpPr>
            <a:xfrm>
              <a:off x="4273350" y="2088443"/>
              <a:ext cx="1433821" cy="0"/>
              <a:chOff x="5224975" y="2962250"/>
              <a:chExt cx="1544400" cy="0"/>
            </a:xfrm>
          </p:grpSpPr>
          <p:cxnSp>
            <p:nvCxnSpPr>
              <p:cNvPr id="12829" name="Google Shape;12829;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0" name="Google Shape;12830;p68"/>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2831" name="Google Shape;12831;p68"/>
            <p:cNvGrpSpPr/>
            <p:nvPr/>
          </p:nvGrpSpPr>
          <p:grpSpPr>
            <a:xfrm>
              <a:off x="4273350" y="2279944"/>
              <a:ext cx="1433821" cy="0"/>
              <a:chOff x="5224975" y="2962250"/>
              <a:chExt cx="1544400" cy="0"/>
            </a:xfrm>
          </p:grpSpPr>
          <p:cxnSp>
            <p:nvCxnSpPr>
              <p:cNvPr id="12832" name="Google Shape;12832;p68"/>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2833" name="Google Shape;12833;p68"/>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2834" name="Google Shape;12834;p68"/>
          <p:cNvGrpSpPr/>
          <p:nvPr/>
        </p:nvGrpSpPr>
        <p:grpSpPr>
          <a:xfrm>
            <a:off x="2646528" y="3885297"/>
            <a:ext cx="1304609" cy="294074"/>
            <a:chOff x="2658741" y="4097347"/>
            <a:chExt cx="1304609" cy="294074"/>
          </a:xfrm>
        </p:grpSpPr>
        <p:grpSp>
          <p:nvGrpSpPr>
            <p:cNvPr id="12835" name="Google Shape;12835;p68"/>
            <p:cNvGrpSpPr/>
            <p:nvPr/>
          </p:nvGrpSpPr>
          <p:grpSpPr>
            <a:xfrm>
              <a:off x="2658741" y="4097347"/>
              <a:ext cx="118572" cy="294074"/>
              <a:chOff x="3343310" y="4475555"/>
              <a:chExt cx="127717" cy="316753"/>
            </a:xfrm>
          </p:grpSpPr>
          <p:sp>
            <p:nvSpPr>
              <p:cNvPr id="12836" name="Google Shape;12836;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68"/>
            <p:cNvGrpSpPr/>
            <p:nvPr/>
          </p:nvGrpSpPr>
          <p:grpSpPr>
            <a:xfrm>
              <a:off x="3815519" y="4098388"/>
              <a:ext cx="147831" cy="291991"/>
              <a:chOff x="3527539" y="4476677"/>
              <a:chExt cx="159232" cy="314510"/>
            </a:xfrm>
          </p:grpSpPr>
          <p:sp>
            <p:nvSpPr>
              <p:cNvPr id="12839" name="Google Shape;12839;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68"/>
            <p:cNvGrpSpPr/>
            <p:nvPr/>
          </p:nvGrpSpPr>
          <p:grpSpPr>
            <a:xfrm>
              <a:off x="3511696" y="4098388"/>
              <a:ext cx="147831" cy="291991"/>
              <a:chOff x="3527539" y="4476677"/>
              <a:chExt cx="159232" cy="314510"/>
            </a:xfrm>
          </p:grpSpPr>
          <p:sp>
            <p:nvSpPr>
              <p:cNvPr id="12842" name="Google Shape;12842;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68"/>
            <p:cNvGrpSpPr/>
            <p:nvPr/>
          </p:nvGrpSpPr>
          <p:grpSpPr>
            <a:xfrm>
              <a:off x="3207874" y="4098388"/>
              <a:ext cx="147831" cy="291991"/>
              <a:chOff x="3527539" y="4476677"/>
              <a:chExt cx="159232" cy="314510"/>
            </a:xfrm>
          </p:grpSpPr>
          <p:sp>
            <p:nvSpPr>
              <p:cNvPr id="12845" name="Google Shape;12845;p68"/>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8"/>
            <p:cNvGrpSpPr/>
            <p:nvPr/>
          </p:nvGrpSpPr>
          <p:grpSpPr>
            <a:xfrm>
              <a:off x="2933305" y="4097347"/>
              <a:ext cx="118572" cy="294074"/>
              <a:chOff x="3343310" y="4475555"/>
              <a:chExt cx="127717" cy="316753"/>
            </a:xfrm>
          </p:grpSpPr>
          <p:sp>
            <p:nvSpPr>
              <p:cNvPr id="12848" name="Google Shape;12848;p68"/>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8"/>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50" name="Google Shape;12850;p68"/>
          <p:cNvGrpSpPr/>
          <p:nvPr/>
        </p:nvGrpSpPr>
        <p:grpSpPr>
          <a:xfrm>
            <a:off x="4197136" y="963991"/>
            <a:ext cx="1430711" cy="751237"/>
            <a:chOff x="5159450" y="1919950"/>
            <a:chExt cx="1541050" cy="862500"/>
          </a:xfrm>
        </p:grpSpPr>
        <p:sp>
          <p:nvSpPr>
            <p:cNvPr id="12851" name="Google Shape;12851;p68"/>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2852" name="Google Shape;12852;p68"/>
            <p:cNvGrpSpPr/>
            <p:nvPr/>
          </p:nvGrpSpPr>
          <p:grpSpPr>
            <a:xfrm>
              <a:off x="5159450" y="1919950"/>
              <a:ext cx="1541050" cy="862500"/>
              <a:chOff x="5159450" y="1919950"/>
              <a:chExt cx="1541050" cy="862500"/>
            </a:xfrm>
          </p:grpSpPr>
          <p:cxnSp>
            <p:nvCxnSpPr>
              <p:cNvPr id="12853" name="Google Shape;12853;p68"/>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2854" name="Google Shape;12854;p68"/>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2855" name="Google Shape;12855;p68"/>
          <p:cNvGrpSpPr/>
          <p:nvPr/>
        </p:nvGrpSpPr>
        <p:grpSpPr>
          <a:xfrm>
            <a:off x="4245274" y="2227761"/>
            <a:ext cx="1334436" cy="967914"/>
            <a:chOff x="4294923" y="2439811"/>
            <a:chExt cx="1334436" cy="967914"/>
          </a:xfrm>
        </p:grpSpPr>
        <p:grpSp>
          <p:nvGrpSpPr>
            <p:cNvPr id="12856" name="Google Shape;12856;p68"/>
            <p:cNvGrpSpPr/>
            <p:nvPr/>
          </p:nvGrpSpPr>
          <p:grpSpPr>
            <a:xfrm>
              <a:off x="4960455" y="2469658"/>
              <a:ext cx="668904" cy="885524"/>
              <a:chOff x="4960455" y="2469658"/>
              <a:chExt cx="668904" cy="885524"/>
            </a:xfrm>
          </p:grpSpPr>
          <p:sp>
            <p:nvSpPr>
              <p:cNvPr id="12857" name="Google Shape;12857;p68"/>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8"/>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8"/>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68"/>
            <p:cNvGrpSpPr/>
            <p:nvPr/>
          </p:nvGrpSpPr>
          <p:grpSpPr>
            <a:xfrm>
              <a:off x="4294923" y="2469658"/>
              <a:ext cx="668951" cy="885524"/>
              <a:chOff x="4294923" y="2469658"/>
              <a:chExt cx="668951" cy="885524"/>
            </a:xfrm>
          </p:grpSpPr>
          <p:sp>
            <p:nvSpPr>
              <p:cNvPr id="12864" name="Google Shape;12864;p68"/>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8"/>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8"/>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8"/>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8"/>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0" name="Google Shape;12870;p68"/>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68"/>
          <p:cNvGrpSpPr/>
          <p:nvPr/>
        </p:nvGrpSpPr>
        <p:grpSpPr>
          <a:xfrm>
            <a:off x="4231477" y="3282206"/>
            <a:ext cx="1430949" cy="897289"/>
            <a:chOff x="4351371" y="3547942"/>
            <a:chExt cx="1345130" cy="843475"/>
          </a:xfrm>
        </p:grpSpPr>
        <p:grpSp>
          <p:nvGrpSpPr>
            <p:cNvPr id="12872" name="Google Shape;12872;p68"/>
            <p:cNvGrpSpPr/>
            <p:nvPr/>
          </p:nvGrpSpPr>
          <p:grpSpPr>
            <a:xfrm>
              <a:off x="4351371" y="4209917"/>
              <a:ext cx="1345130" cy="181500"/>
              <a:chOff x="4351371" y="4209917"/>
              <a:chExt cx="1345130" cy="181500"/>
            </a:xfrm>
          </p:grpSpPr>
          <p:sp>
            <p:nvSpPr>
              <p:cNvPr id="12873" name="Google Shape;12873;p68"/>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4" name="Google Shape;12874;p68"/>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2875" name="Google Shape;12875;p68"/>
            <p:cNvGrpSpPr/>
            <p:nvPr/>
          </p:nvGrpSpPr>
          <p:grpSpPr>
            <a:xfrm>
              <a:off x="4403010" y="3985221"/>
              <a:ext cx="1109518" cy="181500"/>
              <a:chOff x="4403010" y="3985221"/>
              <a:chExt cx="1109518" cy="181500"/>
            </a:xfrm>
          </p:grpSpPr>
          <p:sp>
            <p:nvSpPr>
              <p:cNvPr id="12876" name="Google Shape;12876;p68"/>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77" name="Google Shape;12877;p68"/>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2878" name="Google Shape;12878;p68"/>
            <p:cNvGrpSpPr/>
            <p:nvPr/>
          </p:nvGrpSpPr>
          <p:grpSpPr>
            <a:xfrm>
              <a:off x="4618704" y="3766582"/>
              <a:ext cx="807858" cy="181500"/>
              <a:chOff x="4618704" y="3766582"/>
              <a:chExt cx="807858" cy="181500"/>
            </a:xfrm>
          </p:grpSpPr>
          <p:sp>
            <p:nvSpPr>
              <p:cNvPr id="12879" name="Google Shape;12879;p68"/>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0" name="Google Shape;12880;p68"/>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2881" name="Google Shape;12881;p68"/>
            <p:cNvGrpSpPr/>
            <p:nvPr/>
          </p:nvGrpSpPr>
          <p:grpSpPr>
            <a:xfrm>
              <a:off x="4735238" y="3547942"/>
              <a:ext cx="462839" cy="181500"/>
              <a:chOff x="4735238" y="3547942"/>
              <a:chExt cx="462839" cy="181500"/>
            </a:xfrm>
          </p:grpSpPr>
          <p:sp>
            <p:nvSpPr>
              <p:cNvPr id="12882" name="Google Shape;12882;p68"/>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83" name="Google Shape;12883;p68"/>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2884" name="Google Shape;12884;p68"/>
          <p:cNvGrpSpPr/>
          <p:nvPr/>
        </p:nvGrpSpPr>
        <p:grpSpPr>
          <a:xfrm>
            <a:off x="7407835" y="2217530"/>
            <a:ext cx="1020955" cy="928853"/>
            <a:chOff x="926675" y="238125"/>
            <a:chExt cx="5755100" cy="5232975"/>
          </a:xfrm>
        </p:grpSpPr>
        <p:sp>
          <p:nvSpPr>
            <p:cNvPr id="12885" name="Google Shape;12885;p68"/>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68"/>
          <p:cNvGrpSpPr/>
          <p:nvPr/>
        </p:nvGrpSpPr>
        <p:grpSpPr>
          <a:xfrm>
            <a:off x="715208" y="2616265"/>
            <a:ext cx="1695374" cy="1560837"/>
            <a:chOff x="727421" y="2828315"/>
            <a:chExt cx="1695374" cy="1560837"/>
          </a:xfrm>
        </p:grpSpPr>
        <p:grpSp>
          <p:nvGrpSpPr>
            <p:cNvPr id="12890" name="Google Shape;12890;p68"/>
            <p:cNvGrpSpPr/>
            <p:nvPr/>
          </p:nvGrpSpPr>
          <p:grpSpPr>
            <a:xfrm>
              <a:off x="727421" y="2828315"/>
              <a:ext cx="1695374" cy="1560837"/>
              <a:chOff x="734799" y="2782450"/>
              <a:chExt cx="1571100" cy="1577400"/>
            </a:xfrm>
          </p:grpSpPr>
          <p:cxnSp>
            <p:nvCxnSpPr>
              <p:cNvPr id="12891" name="Google Shape;12891;p68"/>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2892" name="Google Shape;12892;p68"/>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2893" name="Google Shape;12893;p68"/>
            <p:cNvGrpSpPr/>
            <p:nvPr/>
          </p:nvGrpSpPr>
          <p:grpSpPr>
            <a:xfrm>
              <a:off x="819108" y="2882501"/>
              <a:ext cx="1556791" cy="1426186"/>
              <a:chOff x="819108" y="2882501"/>
              <a:chExt cx="1556791" cy="1426186"/>
            </a:xfrm>
          </p:grpSpPr>
          <p:grpSp>
            <p:nvGrpSpPr>
              <p:cNvPr id="12894" name="Google Shape;12894;p68"/>
              <p:cNvGrpSpPr/>
              <p:nvPr/>
            </p:nvGrpSpPr>
            <p:grpSpPr>
              <a:xfrm>
                <a:off x="819108" y="2882501"/>
                <a:ext cx="103104" cy="1426186"/>
                <a:chOff x="4674013" y="3100904"/>
                <a:chExt cx="122758" cy="1698043"/>
              </a:xfrm>
            </p:grpSpPr>
            <p:sp>
              <p:nvSpPr>
                <p:cNvPr id="12895" name="Google Shape;12895;p68"/>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8"/>
              <p:cNvGrpSpPr/>
              <p:nvPr/>
            </p:nvGrpSpPr>
            <p:grpSpPr>
              <a:xfrm>
                <a:off x="1062475" y="2882501"/>
                <a:ext cx="103104" cy="1426186"/>
                <a:chOff x="4940438" y="3100904"/>
                <a:chExt cx="122758" cy="1698043"/>
              </a:xfrm>
            </p:grpSpPr>
            <p:sp>
              <p:nvSpPr>
                <p:cNvPr id="12903" name="Google Shape;12903;p68"/>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8"/>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0" name="Google Shape;12910;p68"/>
              <p:cNvGrpSpPr/>
              <p:nvPr/>
            </p:nvGrpSpPr>
            <p:grpSpPr>
              <a:xfrm>
                <a:off x="1299324" y="2882501"/>
                <a:ext cx="103104" cy="1426186"/>
                <a:chOff x="5206863" y="3100904"/>
                <a:chExt cx="122758" cy="1698043"/>
              </a:xfrm>
            </p:grpSpPr>
            <p:sp>
              <p:nvSpPr>
                <p:cNvPr id="12911" name="Google Shape;12911;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68"/>
              <p:cNvGrpSpPr/>
              <p:nvPr/>
            </p:nvGrpSpPr>
            <p:grpSpPr>
              <a:xfrm>
                <a:off x="1786057" y="2882501"/>
                <a:ext cx="103104" cy="1426186"/>
                <a:chOff x="6006138" y="3143629"/>
                <a:chExt cx="122758" cy="1698043"/>
              </a:xfrm>
            </p:grpSpPr>
            <p:sp>
              <p:nvSpPr>
                <p:cNvPr id="12919" name="Google Shape;12919;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68"/>
              <p:cNvGrpSpPr/>
              <p:nvPr/>
            </p:nvGrpSpPr>
            <p:grpSpPr>
              <a:xfrm>
                <a:off x="2029422" y="2882501"/>
                <a:ext cx="103104" cy="1426186"/>
                <a:chOff x="6805413" y="3100904"/>
                <a:chExt cx="122758" cy="1698043"/>
              </a:xfrm>
            </p:grpSpPr>
            <p:sp>
              <p:nvSpPr>
                <p:cNvPr id="12927" name="Google Shape;12927;p68"/>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8"/>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8"/>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4" name="Google Shape;12934;p68"/>
              <p:cNvGrpSpPr/>
              <p:nvPr/>
            </p:nvGrpSpPr>
            <p:grpSpPr>
              <a:xfrm>
                <a:off x="2272795" y="2882501"/>
                <a:ext cx="103104" cy="1426186"/>
                <a:chOff x="5206863" y="3100904"/>
                <a:chExt cx="122758" cy="1698043"/>
              </a:xfrm>
            </p:grpSpPr>
            <p:sp>
              <p:nvSpPr>
                <p:cNvPr id="12935" name="Google Shape;12935;p68"/>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8"/>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8"/>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8"/>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68"/>
              <p:cNvGrpSpPr/>
              <p:nvPr/>
            </p:nvGrpSpPr>
            <p:grpSpPr>
              <a:xfrm>
                <a:off x="1542694" y="2882501"/>
                <a:ext cx="103104" cy="1426186"/>
                <a:chOff x="6006138" y="3143629"/>
                <a:chExt cx="122758" cy="1698043"/>
              </a:xfrm>
            </p:grpSpPr>
            <p:sp>
              <p:nvSpPr>
                <p:cNvPr id="12943" name="Google Shape;12943;p68"/>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8"/>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8"/>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950" name="Google Shape;12950;p68"/>
          <p:cNvGrpSpPr/>
          <p:nvPr/>
        </p:nvGrpSpPr>
        <p:grpSpPr>
          <a:xfrm>
            <a:off x="5671259" y="3305987"/>
            <a:ext cx="2749952" cy="870677"/>
            <a:chOff x="238125" y="1725700"/>
            <a:chExt cx="7139025" cy="2260325"/>
          </a:xfrm>
        </p:grpSpPr>
        <p:sp>
          <p:nvSpPr>
            <p:cNvPr id="12951" name="Google Shape;12951;p68"/>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8"/>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8"/>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68"/>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8"/>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1" name="Google Shape;12961;p68"/>
          <p:cNvGrpSpPr/>
          <p:nvPr/>
        </p:nvGrpSpPr>
        <p:grpSpPr>
          <a:xfrm>
            <a:off x="5941423" y="2247733"/>
            <a:ext cx="1105452" cy="916747"/>
            <a:chOff x="5249100" y="1210600"/>
            <a:chExt cx="3502700" cy="2904775"/>
          </a:xfrm>
        </p:grpSpPr>
        <p:sp>
          <p:nvSpPr>
            <p:cNvPr id="12962" name="Google Shape;12962;p68"/>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66" name="Google Shape;12966;p68"/>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967" name="Google Shape;12967;p68"/>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968" name="Google Shape;12968;p68"/>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969" name="Google Shape;12969;p68"/>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970" name="Google Shape;12970;p68"/>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1" name="Google Shape;12971;p68"/>
          <p:cNvGrpSpPr/>
          <p:nvPr/>
        </p:nvGrpSpPr>
        <p:grpSpPr>
          <a:xfrm>
            <a:off x="7123971" y="967151"/>
            <a:ext cx="1304650" cy="1124856"/>
            <a:chOff x="7287122" y="1165658"/>
            <a:chExt cx="1219413" cy="1051365"/>
          </a:xfrm>
        </p:grpSpPr>
        <p:grpSp>
          <p:nvGrpSpPr>
            <p:cNvPr id="12972" name="Google Shape;12972;p68"/>
            <p:cNvGrpSpPr/>
            <p:nvPr/>
          </p:nvGrpSpPr>
          <p:grpSpPr>
            <a:xfrm>
              <a:off x="7287122" y="1969723"/>
              <a:ext cx="1219413" cy="247300"/>
              <a:chOff x="7287122" y="1969723"/>
              <a:chExt cx="1219413" cy="247300"/>
            </a:xfrm>
          </p:grpSpPr>
          <p:sp>
            <p:nvSpPr>
              <p:cNvPr id="12973" name="Google Shape;12973;p68"/>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4" name="Google Shape;12974;p68"/>
              <p:cNvGrpSpPr/>
              <p:nvPr/>
            </p:nvGrpSpPr>
            <p:grpSpPr>
              <a:xfrm>
                <a:off x="7287122" y="2063892"/>
                <a:ext cx="1151753" cy="73428"/>
                <a:chOff x="7287122" y="2063892"/>
                <a:chExt cx="1151753" cy="73428"/>
              </a:xfrm>
            </p:grpSpPr>
            <p:sp>
              <p:nvSpPr>
                <p:cNvPr id="12975" name="Google Shape;12975;p68"/>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76" name="Google Shape;12976;p68"/>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977" name="Google Shape;12977;p68"/>
            <p:cNvGrpSpPr/>
            <p:nvPr/>
          </p:nvGrpSpPr>
          <p:grpSpPr>
            <a:xfrm>
              <a:off x="7287122" y="1712201"/>
              <a:ext cx="1219403" cy="246767"/>
              <a:chOff x="7287122" y="1712201"/>
              <a:chExt cx="1219403" cy="246767"/>
            </a:xfrm>
          </p:grpSpPr>
          <p:sp>
            <p:nvSpPr>
              <p:cNvPr id="12978" name="Google Shape;12978;p68"/>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9" name="Google Shape;12979;p68"/>
              <p:cNvGrpSpPr/>
              <p:nvPr/>
            </p:nvGrpSpPr>
            <p:grpSpPr>
              <a:xfrm>
                <a:off x="7287122" y="1842861"/>
                <a:ext cx="1005303" cy="73419"/>
                <a:chOff x="7287122" y="1842861"/>
                <a:chExt cx="1005303" cy="73419"/>
              </a:xfrm>
            </p:grpSpPr>
            <p:sp>
              <p:nvSpPr>
                <p:cNvPr id="12980" name="Google Shape;12980;p68"/>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1" name="Google Shape;12981;p68"/>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982" name="Google Shape;12982;p68"/>
            <p:cNvGrpSpPr/>
            <p:nvPr/>
          </p:nvGrpSpPr>
          <p:grpSpPr>
            <a:xfrm>
              <a:off x="7287122" y="1447520"/>
              <a:ext cx="1219403" cy="286667"/>
              <a:chOff x="7287122" y="1447520"/>
              <a:chExt cx="1219403" cy="286667"/>
            </a:xfrm>
          </p:grpSpPr>
          <p:sp>
            <p:nvSpPr>
              <p:cNvPr id="12983" name="Google Shape;12983;p68"/>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4" name="Google Shape;12984;p68"/>
              <p:cNvGrpSpPr/>
              <p:nvPr/>
            </p:nvGrpSpPr>
            <p:grpSpPr>
              <a:xfrm>
                <a:off x="7287122" y="1581977"/>
                <a:ext cx="852803" cy="73428"/>
                <a:chOff x="7287122" y="1581977"/>
                <a:chExt cx="852803" cy="73428"/>
              </a:xfrm>
            </p:grpSpPr>
            <p:sp>
              <p:nvSpPr>
                <p:cNvPr id="12985" name="Google Shape;12985;p68"/>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86" name="Google Shape;12986;p68"/>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987" name="Google Shape;12987;p68"/>
            <p:cNvGrpSpPr/>
            <p:nvPr/>
          </p:nvGrpSpPr>
          <p:grpSpPr>
            <a:xfrm>
              <a:off x="7287122" y="1165658"/>
              <a:ext cx="1219403" cy="344253"/>
              <a:chOff x="7287122" y="1165658"/>
              <a:chExt cx="1219403" cy="344253"/>
            </a:xfrm>
          </p:grpSpPr>
          <p:sp>
            <p:nvSpPr>
              <p:cNvPr id="12988" name="Google Shape;12988;p68"/>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89" name="Google Shape;12989;p68"/>
              <p:cNvGrpSpPr/>
              <p:nvPr/>
            </p:nvGrpSpPr>
            <p:grpSpPr>
              <a:xfrm>
                <a:off x="7287122" y="1341025"/>
                <a:ext cx="695703" cy="73419"/>
                <a:chOff x="7287122" y="1341025"/>
                <a:chExt cx="695703" cy="73419"/>
              </a:xfrm>
            </p:grpSpPr>
            <p:sp>
              <p:nvSpPr>
                <p:cNvPr id="12990" name="Google Shape;12990;p68"/>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1" name="Google Shape;12991;p68"/>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992" name="Google Shape;12992;p68"/>
          <p:cNvGrpSpPr/>
          <p:nvPr/>
        </p:nvGrpSpPr>
        <p:grpSpPr>
          <a:xfrm>
            <a:off x="5790463" y="973174"/>
            <a:ext cx="1397729" cy="1098540"/>
            <a:chOff x="5900602" y="1193063"/>
            <a:chExt cx="1299851" cy="1021707"/>
          </a:xfrm>
        </p:grpSpPr>
        <p:grpSp>
          <p:nvGrpSpPr>
            <p:cNvPr id="12993" name="Google Shape;12993;p68"/>
            <p:cNvGrpSpPr/>
            <p:nvPr/>
          </p:nvGrpSpPr>
          <p:grpSpPr>
            <a:xfrm>
              <a:off x="6520337" y="1193063"/>
              <a:ext cx="341815" cy="799959"/>
              <a:chOff x="6520337" y="1193063"/>
              <a:chExt cx="341815" cy="799959"/>
            </a:xfrm>
          </p:grpSpPr>
          <p:grpSp>
            <p:nvGrpSpPr>
              <p:cNvPr id="12994" name="Google Shape;12994;p68"/>
              <p:cNvGrpSpPr/>
              <p:nvPr/>
            </p:nvGrpSpPr>
            <p:grpSpPr>
              <a:xfrm>
                <a:off x="6520337" y="1589527"/>
                <a:ext cx="213950" cy="403494"/>
                <a:chOff x="6520337" y="1589527"/>
                <a:chExt cx="213950" cy="403494"/>
              </a:xfrm>
            </p:grpSpPr>
            <p:sp>
              <p:nvSpPr>
                <p:cNvPr id="12995" name="Google Shape;12995;p68"/>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8"/>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68"/>
              <p:cNvGrpSpPr/>
              <p:nvPr/>
            </p:nvGrpSpPr>
            <p:grpSpPr>
              <a:xfrm>
                <a:off x="6577204" y="1193063"/>
                <a:ext cx="284947" cy="464512"/>
                <a:chOff x="6577204" y="1193063"/>
                <a:chExt cx="284947" cy="464512"/>
              </a:xfrm>
            </p:grpSpPr>
            <p:sp>
              <p:nvSpPr>
                <p:cNvPr id="12998" name="Google Shape;12998;p68"/>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99" name="Google Shape;12999;p68"/>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000" name="Google Shape;13000;p68"/>
            <p:cNvGrpSpPr/>
            <p:nvPr/>
          </p:nvGrpSpPr>
          <p:grpSpPr>
            <a:xfrm>
              <a:off x="6238903" y="1193063"/>
              <a:ext cx="300475" cy="900152"/>
              <a:chOff x="6238903" y="1193063"/>
              <a:chExt cx="300475" cy="900152"/>
            </a:xfrm>
          </p:grpSpPr>
          <p:grpSp>
            <p:nvGrpSpPr>
              <p:cNvPr id="13001" name="Google Shape;13001;p68"/>
              <p:cNvGrpSpPr/>
              <p:nvPr/>
            </p:nvGrpSpPr>
            <p:grpSpPr>
              <a:xfrm>
                <a:off x="6290865" y="1489315"/>
                <a:ext cx="248514" cy="603900"/>
                <a:chOff x="6290865" y="1489315"/>
                <a:chExt cx="248514" cy="603900"/>
              </a:xfrm>
            </p:grpSpPr>
            <p:sp>
              <p:nvSpPr>
                <p:cNvPr id="13002" name="Google Shape;13002;p68"/>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68"/>
              <p:cNvGrpSpPr/>
              <p:nvPr/>
            </p:nvGrpSpPr>
            <p:grpSpPr>
              <a:xfrm>
                <a:off x="6238903" y="1193063"/>
                <a:ext cx="284947" cy="333087"/>
                <a:chOff x="6238903" y="1193063"/>
                <a:chExt cx="284947" cy="333087"/>
              </a:xfrm>
            </p:grpSpPr>
            <p:sp>
              <p:nvSpPr>
                <p:cNvPr id="13005" name="Google Shape;13005;p68"/>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06" name="Google Shape;13006;p68"/>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007" name="Google Shape;13007;p68"/>
            <p:cNvGrpSpPr/>
            <p:nvPr/>
          </p:nvGrpSpPr>
          <p:grpSpPr>
            <a:xfrm>
              <a:off x="5900602" y="1193063"/>
              <a:ext cx="444345" cy="1021707"/>
              <a:chOff x="5900602" y="1193063"/>
              <a:chExt cx="444345" cy="1021707"/>
            </a:xfrm>
          </p:grpSpPr>
          <p:grpSp>
            <p:nvGrpSpPr>
              <p:cNvPr id="13008" name="Google Shape;13008;p68"/>
              <p:cNvGrpSpPr/>
              <p:nvPr/>
            </p:nvGrpSpPr>
            <p:grpSpPr>
              <a:xfrm>
                <a:off x="6046501" y="1367785"/>
                <a:ext cx="298446" cy="846986"/>
                <a:chOff x="6046501" y="1367785"/>
                <a:chExt cx="298446" cy="846986"/>
              </a:xfrm>
            </p:grpSpPr>
            <p:sp>
              <p:nvSpPr>
                <p:cNvPr id="13009" name="Google Shape;13009;p68"/>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1" name="Google Shape;13011;p68"/>
              <p:cNvGrpSpPr/>
              <p:nvPr/>
            </p:nvGrpSpPr>
            <p:grpSpPr>
              <a:xfrm>
                <a:off x="5900602" y="1193063"/>
                <a:ext cx="284947" cy="182312"/>
                <a:chOff x="5900602" y="1193063"/>
                <a:chExt cx="284947" cy="182312"/>
              </a:xfrm>
            </p:grpSpPr>
            <p:sp>
              <p:nvSpPr>
                <p:cNvPr id="13012" name="Google Shape;13012;p68"/>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3" name="Google Shape;13013;p68"/>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3014" name="Google Shape;13014;p68"/>
            <p:cNvGrpSpPr/>
            <p:nvPr/>
          </p:nvGrpSpPr>
          <p:grpSpPr>
            <a:xfrm>
              <a:off x="6738300" y="1193063"/>
              <a:ext cx="462153" cy="707634"/>
              <a:chOff x="6738300" y="1193063"/>
              <a:chExt cx="462153" cy="707634"/>
            </a:xfrm>
          </p:grpSpPr>
          <p:grpSp>
            <p:nvGrpSpPr>
              <p:cNvPr id="13015" name="Google Shape;13015;p68"/>
              <p:cNvGrpSpPr/>
              <p:nvPr/>
            </p:nvGrpSpPr>
            <p:grpSpPr>
              <a:xfrm>
                <a:off x="6915505" y="1193063"/>
                <a:ext cx="284947" cy="597387"/>
                <a:chOff x="6915505" y="1193063"/>
                <a:chExt cx="284947" cy="597387"/>
              </a:xfrm>
            </p:grpSpPr>
            <p:sp>
              <p:nvSpPr>
                <p:cNvPr id="13016" name="Google Shape;13016;p68"/>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017" name="Google Shape;13017;p68"/>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3018" name="Google Shape;13018;p68"/>
              <p:cNvGrpSpPr/>
              <p:nvPr/>
            </p:nvGrpSpPr>
            <p:grpSpPr>
              <a:xfrm>
                <a:off x="6738300" y="1684725"/>
                <a:ext cx="230066" cy="215971"/>
                <a:chOff x="6738300" y="1684725"/>
                <a:chExt cx="230066" cy="215971"/>
              </a:xfrm>
            </p:grpSpPr>
            <p:sp>
              <p:nvSpPr>
                <p:cNvPr id="13019" name="Google Shape;13019;p68"/>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8"/>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024"/>
        <p:cNvGrpSpPr/>
        <p:nvPr/>
      </p:nvGrpSpPr>
      <p:grpSpPr>
        <a:xfrm>
          <a:off x="0" y="0"/>
          <a:ext cx="0" cy="0"/>
          <a:chOff x="0" y="0"/>
          <a:chExt cx="0" cy="0"/>
        </a:xfrm>
      </p:grpSpPr>
      <p:grpSp>
        <p:nvGrpSpPr>
          <p:cNvPr id="13025" name="Google Shape;13025;p69"/>
          <p:cNvGrpSpPr/>
          <p:nvPr/>
        </p:nvGrpSpPr>
        <p:grpSpPr>
          <a:xfrm>
            <a:off x="829359" y="2307635"/>
            <a:ext cx="339235" cy="298186"/>
            <a:chOff x="898875" y="244725"/>
            <a:chExt cx="481800" cy="423500"/>
          </a:xfrm>
        </p:grpSpPr>
        <p:sp>
          <p:nvSpPr>
            <p:cNvPr id="13026" name="Google Shape;13026;p69"/>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7" name="Google Shape;13027;p69"/>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8" name="Google Shape;13028;p69"/>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29" name="Google Shape;13029;p69"/>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0" name="Google Shape;13030;p69"/>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1" name="Google Shape;13031;p69"/>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2" name="Google Shape;13032;p69"/>
          <p:cNvGrpSpPr/>
          <p:nvPr/>
        </p:nvGrpSpPr>
        <p:grpSpPr>
          <a:xfrm>
            <a:off x="1267741" y="2287103"/>
            <a:ext cx="298169" cy="339253"/>
            <a:chOff x="1529350" y="258825"/>
            <a:chExt cx="423475" cy="481825"/>
          </a:xfrm>
        </p:grpSpPr>
        <p:sp>
          <p:nvSpPr>
            <p:cNvPr id="13033" name="Google Shape;13033;p69"/>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4" name="Google Shape;13034;p69"/>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5" name="Google Shape;13035;p69"/>
          <p:cNvGrpSpPr/>
          <p:nvPr/>
        </p:nvGrpSpPr>
        <p:grpSpPr>
          <a:xfrm>
            <a:off x="1660716" y="2367273"/>
            <a:ext cx="340890" cy="178912"/>
            <a:chOff x="2084325" y="363300"/>
            <a:chExt cx="484150" cy="254100"/>
          </a:xfrm>
        </p:grpSpPr>
        <p:sp>
          <p:nvSpPr>
            <p:cNvPr id="13036" name="Google Shape;13036;p69"/>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37" name="Google Shape;13037;p69"/>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38" name="Google Shape;13038;p69"/>
          <p:cNvGrpSpPr/>
          <p:nvPr/>
        </p:nvGrpSpPr>
        <p:grpSpPr>
          <a:xfrm>
            <a:off x="2110011" y="2287102"/>
            <a:ext cx="298169" cy="339253"/>
            <a:chOff x="2707500" y="249400"/>
            <a:chExt cx="423475" cy="481825"/>
          </a:xfrm>
        </p:grpSpPr>
        <p:sp>
          <p:nvSpPr>
            <p:cNvPr id="13039" name="Google Shape;13039;p69"/>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0" name="Google Shape;13040;p69"/>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1" name="Google Shape;13041;p69"/>
          <p:cNvGrpSpPr/>
          <p:nvPr/>
        </p:nvGrpSpPr>
        <p:grpSpPr>
          <a:xfrm>
            <a:off x="2523626" y="2287428"/>
            <a:ext cx="305386" cy="338602"/>
            <a:chOff x="3300325" y="249875"/>
            <a:chExt cx="433725" cy="480900"/>
          </a:xfrm>
        </p:grpSpPr>
        <p:sp>
          <p:nvSpPr>
            <p:cNvPr id="13042" name="Google Shape;13042;p69"/>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3" name="Google Shape;13043;p69"/>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4" name="Google Shape;13044;p69"/>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5" name="Google Shape;13045;p69"/>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6" name="Google Shape;13046;p69"/>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47" name="Google Shape;13047;p69"/>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48" name="Google Shape;13048;p69"/>
          <p:cNvGrpSpPr/>
          <p:nvPr/>
        </p:nvGrpSpPr>
        <p:grpSpPr>
          <a:xfrm>
            <a:off x="2912712" y="2287349"/>
            <a:ext cx="352349" cy="338760"/>
            <a:chOff x="3854700" y="249750"/>
            <a:chExt cx="500425" cy="481125"/>
          </a:xfrm>
        </p:grpSpPr>
        <p:sp>
          <p:nvSpPr>
            <p:cNvPr id="13049" name="Google Shape;13049;p69"/>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0" name="Google Shape;13050;p69"/>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1" name="Google Shape;13051;p69"/>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2" name="Google Shape;13052;p69"/>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3" name="Google Shape;13053;p69"/>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4" name="Google Shape;13054;p69"/>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5" name="Google Shape;13055;p69"/>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6" name="Google Shape;13056;p69"/>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57" name="Google Shape;13057;p69"/>
          <p:cNvGrpSpPr/>
          <p:nvPr/>
        </p:nvGrpSpPr>
        <p:grpSpPr>
          <a:xfrm>
            <a:off x="3330701" y="2287349"/>
            <a:ext cx="352349" cy="338760"/>
            <a:chOff x="4447550" y="249750"/>
            <a:chExt cx="500425" cy="481125"/>
          </a:xfrm>
        </p:grpSpPr>
        <p:sp>
          <p:nvSpPr>
            <p:cNvPr id="13058" name="Google Shape;13058;p69"/>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59" name="Google Shape;13059;p69"/>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0" name="Google Shape;13060;p69"/>
          <p:cNvGrpSpPr/>
          <p:nvPr/>
        </p:nvGrpSpPr>
        <p:grpSpPr>
          <a:xfrm>
            <a:off x="3759902" y="2287102"/>
            <a:ext cx="339253" cy="339253"/>
            <a:chOff x="5049725" y="249400"/>
            <a:chExt cx="481825" cy="481825"/>
          </a:xfrm>
        </p:grpSpPr>
        <p:sp>
          <p:nvSpPr>
            <p:cNvPr id="13061" name="Google Shape;13061;p69"/>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2" name="Google Shape;13062;p69"/>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3" name="Google Shape;13063;p69"/>
          <p:cNvGrpSpPr/>
          <p:nvPr/>
        </p:nvGrpSpPr>
        <p:grpSpPr>
          <a:xfrm>
            <a:off x="4173843" y="2287102"/>
            <a:ext cx="339253" cy="339253"/>
            <a:chOff x="5660400" y="238125"/>
            <a:chExt cx="481825" cy="481825"/>
          </a:xfrm>
        </p:grpSpPr>
        <p:sp>
          <p:nvSpPr>
            <p:cNvPr id="13064" name="Google Shape;13064;p69"/>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5" name="Google Shape;13065;p69"/>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66" name="Google Shape;13066;p69"/>
          <p:cNvGrpSpPr/>
          <p:nvPr/>
        </p:nvGrpSpPr>
        <p:grpSpPr>
          <a:xfrm>
            <a:off x="4590529" y="2287102"/>
            <a:ext cx="339253" cy="339253"/>
            <a:chOff x="6235400" y="249400"/>
            <a:chExt cx="481825" cy="481825"/>
          </a:xfrm>
        </p:grpSpPr>
        <p:sp>
          <p:nvSpPr>
            <p:cNvPr id="13067" name="Google Shape;13067;p69"/>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8" name="Google Shape;13068;p69"/>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69" name="Google Shape;13069;p69"/>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0" name="Google Shape;13070;p69"/>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1" name="Google Shape;13071;p69"/>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72" name="Google Shape;13072;p69"/>
          <p:cNvGrpSpPr/>
          <p:nvPr/>
        </p:nvGrpSpPr>
        <p:grpSpPr>
          <a:xfrm>
            <a:off x="828875" y="2731810"/>
            <a:ext cx="340204" cy="298116"/>
            <a:chOff x="899850" y="871450"/>
            <a:chExt cx="483175" cy="423400"/>
          </a:xfrm>
        </p:grpSpPr>
        <p:sp>
          <p:nvSpPr>
            <p:cNvPr id="13073" name="Google Shape;13073;p69"/>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4" name="Google Shape;13074;p69"/>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5" name="Google Shape;13075;p69"/>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76" name="Google Shape;13076;p69"/>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77" name="Google Shape;13077;p69"/>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78" name="Google Shape;13078;p69"/>
          <p:cNvGrpSpPr/>
          <p:nvPr/>
        </p:nvGrpSpPr>
        <p:grpSpPr>
          <a:xfrm>
            <a:off x="1660875" y="2711232"/>
            <a:ext cx="340573" cy="339271"/>
            <a:chOff x="2085450" y="842250"/>
            <a:chExt cx="483700" cy="481850"/>
          </a:xfrm>
        </p:grpSpPr>
        <p:sp>
          <p:nvSpPr>
            <p:cNvPr id="13079" name="Google Shape;13079;p69"/>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0" name="Google Shape;13080;p69"/>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1" name="Google Shape;13081;p69"/>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2" name="Google Shape;13082;p69"/>
          <p:cNvGrpSpPr/>
          <p:nvPr/>
        </p:nvGrpSpPr>
        <p:grpSpPr>
          <a:xfrm>
            <a:off x="2089443" y="2711241"/>
            <a:ext cx="339306" cy="339253"/>
            <a:chOff x="2685825" y="840375"/>
            <a:chExt cx="481900" cy="481825"/>
          </a:xfrm>
        </p:grpSpPr>
        <p:sp>
          <p:nvSpPr>
            <p:cNvPr id="13083" name="Google Shape;13083;p69"/>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4" name="Google Shape;13084;p69"/>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85" name="Google Shape;13085;p69"/>
          <p:cNvGrpSpPr/>
          <p:nvPr/>
        </p:nvGrpSpPr>
        <p:grpSpPr>
          <a:xfrm>
            <a:off x="2501104" y="2710924"/>
            <a:ext cx="350431" cy="339887"/>
            <a:chOff x="3270675" y="841800"/>
            <a:chExt cx="497700" cy="482725"/>
          </a:xfrm>
        </p:grpSpPr>
        <p:sp>
          <p:nvSpPr>
            <p:cNvPr id="13086" name="Google Shape;13086;p69"/>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7" name="Google Shape;13087;p69"/>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88" name="Google Shape;13088;p69"/>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089" name="Google Shape;13089;p69"/>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090" name="Google Shape;13090;p69"/>
          <p:cNvGrpSpPr/>
          <p:nvPr/>
        </p:nvGrpSpPr>
        <p:grpSpPr>
          <a:xfrm>
            <a:off x="3337249" y="2731783"/>
            <a:ext cx="339253" cy="298169"/>
            <a:chOff x="4467200" y="877100"/>
            <a:chExt cx="481825" cy="423475"/>
          </a:xfrm>
        </p:grpSpPr>
        <p:sp>
          <p:nvSpPr>
            <p:cNvPr id="13091" name="Google Shape;13091;p69"/>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2" name="Google Shape;13092;p69"/>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3" name="Google Shape;13093;p69"/>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4" name="Google Shape;13094;p69"/>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5" name="Google Shape;13095;p69"/>
          <p:cNvGrpSpPr/>
          <p:nvPr/>
        </p:nvGrpSpPr>
        <p:grpSpPr>
          <a:xfrm>
            <a:off x="3752140" y="2711232"/>
            <a:ext cx="354778" cy="339271"/>
            <a:chOff x="5045500" y="842250"/>
            <a:chExt cx="503875" cy="481850"/>
          </a:xfrm>
        </p:grpSpPr>
        <p:sp>
          <p:nvSpPr>
            <p:cNvPr id="13096" name="Google Shape;13096;p69"/>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097" name="Google Shape;13097;p69"/>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098" name="Google Shape;13098;p69"/>
          <p:cNvGrpSpPr/>
          <p:nvPr/>
        </p:nvGrpSpPr>
        <p:grpSpPr>
          <a:xfrm>
            <a:off x="4174987" y="2737451"/>
            <a:ext cx="336965" cy="286833"/>
            <a:chOff x="5645200" y="879425"/>
            <a:chExt cx="478575" cy="407375"/>
          </a:xfrm>
        </p:grpSpPr>
        <p:sp>
          <p:nvSpPr>
            <p:cNvPr id="13099" name="Google Shape;13099;p69"/>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0" name="Google Shape;13100;p69"/>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1" name="Google Shape;13101;p69"/>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2" name="Google Shape;13102;p69"/>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3" name="Google Shape;13103;p69"/>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4" name="Google Shape;13104;p69"/>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05" name="Google Shape;13105;p69"/>
          <p:cNvGrpSpPr/>
          <p:nvPr/>
        </p:nvGrpSpPr>
        <p:grpSpPr>
          <a:xfrm>
            <a:off x="4611062" y="2711241"/>
            <a:ext cx="298186" cy="339253"/>
            <a:chOff x="6264525" y="842250"/>
            <a:chExt cx="423500" cy="481825"/>
          </a:xfrm>
        </p:grpSpPr>
        <p:sp>
          <p:nvSpPr>
            <p:cNvPr id="13106" name="Google Shape;13106;p69"/>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7" name="Google Shape;13107;p69"/>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8" name="Google Shape;13108;p69"/>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09" name="Google Shape;13109;p69"/>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0" name="Google Shape;13110;p69"/>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1" name="Google Shape;13111;p69"/>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2" name="Google Shape;13112;p69"/>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3" name="Google Shape;13113;p69"/>
          <p:cNvGrpSpPr/>
          <p:nvPr/>
        </p:nvGrpSpPr>
        <p:grpSpPr>
          <a:xfrm>
            <a:off x="829350" y="3125895"/>
            <a:ext cx="339253" cy="339253"/>
            <a:chOff x="900750" y="1436075"/>
            <a:chExt cx="481825" cy="481825"/>
          </a:xfrm>
        </p:grpSpPr>
        <p:sp>
          <p:nvSpPr>
            <p:cNvPr id="13114" name="Google Shape;13114;p69"/>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5" name="Google Shape;13115;p69"/>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6" name="Google Shape;13116;p69"/>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17" name="Google Shape;13117;p69"/>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18" name="Google Shape;13118;p69"/>
          <p:cNvGrpSpPr/>
          <p:nvPr/>
        </p:nvGrpSpPr>
        <p:grpSpPr>
          <a:xfrm>
            <a:off x="1247198" y="3186183"/>
            <a:ext cx="339253" cy="218676"/>
            <a:chOff x="1492675" y="1520750"/>
            <a:chExt cx="481825" cy="310575"/>
          </a:xfrm>
        </p:grpSpPr>
        <p:sp>
          <p:nvSpPr>
            <p:cNvPr id="13119" name="Google Shape;13119;p69"/>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0" name="Google Shape;13120;p69"/>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1" name="Google Shape;13121;p69"/>
          <p:cNvGrpSpPr/>
          <p:nvPr/>
        </p:nvGrpSpPr>
        <p:grpSpPr>
          <a:xfrm>
            <a:off x="1654995" y="3125877"/>
            <a:ext cx="352332" cy="339288"/>
            <a:chOff x="2071000" y="1435025"/>
            <a:chExt cx="500400" cy="481875"/>
          </a:xfrm>
        </p:grpSpPr>
        <p:sp>
          <p:nvSpPr>
            <p:cNvPr id="13122" name="Google Shape;13122;p69"/>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3" name="Google Shape;13123;p69"/>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4" name="Google Shape;13124;p69"/>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5" name="Google Shape;13125;p69"/>
          <p:cNvGrpSpPr/>
          <p:nvPr/>
        </p:nvGrpSpPr>
        <p:grpSpPr>
          <a:xfrm>
            <a:off x="2083159" y="3146709"/>
            <a:ext cx="351874" cy="297623"/>
            <a:chOff x="2678350" y="1464650"/>
            <a:chExt cx="499750" cy="422700"/>
          </a:xfrm>
        </p:grpSpPr>
        <p:sp>
          <p:nvSpPr>
            <p:cNvPr id="13126" name="Google Shape;13126;p69"/>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7" name="Google Shape;13127;p69"/>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28" name="Google Shape;13128;p69"/>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29" name="Google Shape;13129;p69"/>
          <p:cNvGrpSpPr/>
          <p:nvPr/>
        </p:nvGrpSpPr>
        <p:grpSpPr>
          <a:xfrm>
            <a:off x="2506692" y="3125895"/>
            <a:ext cx="339253" cy="339253"/>
            <a:chOff x="3271200" y="1435075"/>
            <a:chExt cx="481825" cy="481825"/>
          </a:xfrm>
        </p:grpSpPr>
        <p:sp>
          <p:nvSpPr>
            <p:cNvPr id="13130" name="Google Shape;13130;p69"/>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1" name="Google Shape;13131;p69"/>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2" name="Google Shape;13132;p69"/>
          <p:cNvGrpSpPr/>
          <p:nvPr/>
        </p:nvGrpSpPr>
        <p:grpSpPr>
          <a:xfrm>
            <a:off x="2917165" y="3125877"/>
            <a:ext cx="343442" cy="339288"/>
            <a:chOff x="3858100" y="1435075"/>
            <a:chExt cx="487775" cy="481875"/>
          </a:xfrm>
        </p:grpSpPr>
        <p:sp>
          <p:nvSpPr>
            <p:cNvPr id="13133" name="Google Shape;13133;p69"/>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4" name="Google Shape;13134;p69"/>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5" name="Google Shape;13135;p69"/>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6" name="Google Shape;13136;p69"/>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37" name="Google Shape;13137;p69"/>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38" name="Google Shape;13138;p69"/>
          <p:cNvGrpSpPr/>
          <p:nvPr/>
        </p:nvGrpSpPr>
        <p:grpSpPr>
          <a:xfrm>
            <a:off x="3337249" y="3125895"/>
            <a:ext cx="339253" cy="339253"/>
            <a:chOff x="4456875" y="1435075"/>
            <a:chExt cx="481825" cy="481825"/>
          </a:xfrm>
        </p:grpSpPr>
        <p:sp>
          <p:nvSpPr>
            <p:cNvPr id="13139" name="Google Shape;13139;p69"/>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0" name="Google Shape;13140;p69"/>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1" name="Google Shape;13141;p69"/>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2" name="Google Shape;13142;p69"/>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3" name="Google Shape;13143;p69"/>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4" name="Google Shape;13144;p69"/>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5" name="Google Shape;13145;p69"/>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6" name="Google Shape;13146;p69"/>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7" name="Google Shape;13147;p69"/>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8" name="Google Shape;13148;p69"/>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49" name="Google Shape;13149;p69"/>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0" name="Google Shape;13150;p69"/>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1" name="Google Shape;13151;p69"/>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2" name="Google Shape;13152;p69"/>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3" name="Google Shape;13153;p69"/>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4" name="Google Shape;13154;p69"/>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5" name="Google Shape;13155;p69"/>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6" name="Google Shape;13156;p69"/>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57" name="Google Shape;13157;p69"/>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58" name="Google Shape;13158;p69"/>
          <p:cNvGrpSpPr/>
          <p:nvPr/>
        </p:nvGrpSpPr>
        <p:grpSpPr>
          <a:xfrm>
            <a:off x="3758239" y="3125886"/>
            <a:ext cx="342580" cy="339271"/>
            <a:chOff x="5049725" y="1435050"/>
            <a:chExt cx="486550" cy="481850"/>
          </a:xfrm>
        </p:grpSpPr>
        <p:sp>
          <p:nvSpPr>
            <p:cNvPr id="13159" name="Google Shape;13159;p69"/>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0" name="Google Shape;13160;p69"/>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1" name="Google Shape;13161;p69"/>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2" name="Google Shape;13162;p69"/>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3" name="Google Shape;13163;p69"/>
          <p:cNvGrpSpPr/>
          <p:nvPr/>
        </p:nvGrpSpPr>
        <p:grpSpPr>
          <a:xfrm>
            <a:off x="4173790" y="3125895"/>
            <a:ext cx="339359" cy="339253"/>
            <a:chOff x="5642475" y="1435075"/>
            <a:chExt cx="481975" cy="481825"/>
          </a:xfrm>
        </p:grpSpPr>
        <p:sp>
          <p:nvSpPr>
            <p:cNvPr id="13164" name="Google Shape;13164;p69"/>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5" name="Google Shape;13165;p69"/>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6" name="Google Shape;13166;p69"/>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67" name="Google Shape;13167;p69"/>
          <p:cNvGrpSpPr/>
          <p:nvPr/>
        </p:nvGrpSpPr>
        <p:grpSpPr>
          <a:xfrm>
            <a:off x="4588276" y="3125886"/>
            <a:ext cx="343759" cy="339271"/>
            <a:chOff x="6232000" y="1435050"/>
            <a:chExt cx="488225" cy="481850"/>
          </a:xfrm>
        </p:grpSpPr>
        <p:sp>
          <p:nvSpPr>
            <p:cNvPr id="13168" name="Google Shape;13168;p69"/>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69" name="Google Shape;13169;p69"/>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0" name="Google Shape;13170;p69"/>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1" name="Google Shape;13171;p69"/>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2" name="Google Shape;13172;p69"/>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3" name="Google Shape;13173;p69"/>
          <p:cNvGrpSpPr/>
          <p:nvPr/>
        </p:nvGrpSpPr>
        <p:grpSpPr>
          <a:xfrm>
            <a:off x="849012" y="3539545"/>
            <a:ext cx="299929" cy="337792"/>
            <a:chOff x="924450" y="2028975"/>
            <a:chExt cx="425975" cy="479750"/>
          </a:xfrm>
        </p:grpSpPr>
        <p:sp>
          <p:nvSpPr>
            <p:cNvPr id="13174" name="Google Shape;13174;p69"/>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5" name="Google Shape;13175;p69"/>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6" name="Google Shape;13176;p69"/>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77" name="Google Shape;13177;p69"/>
          <p:cNvGrpSpPr/>
          <p:nvPr/>
        </p:nvGrpSpPr>
        <p:grpSpPr>
          <a:xfrm>
            <a:off x="1661509" y="3559347"/>
            <a:ext cx="339306" cy="298186"/>
            <a:chOff x="2085450" y="2057100"/>
            <a:chExt cx="481900" cy="423500"/>
          </a:xfrm>
        </p:grpSpPr>
        <p:sp>
          <p:nvSpPr>
            <p:cNvPr id="13178" name="Google Shape;13178;p69"/>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79" name="Google Shape;13179;p69"/>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0" name="Google Shape;13180;p69"/>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1" name="Google Shape;13181;p69"/>
          <p:cNvGrpSpPr/>
          <p:nvPr/>
        </p:nvGrpSpPr>
        <p:grpSpPr>
          <a:xfrm>
            <a:off x="2089442" y="3582592"/>
            <a:ext cx="339306" cy="251698"/>
            <a:chOff x="2678275" y="2090100"/>
            <a:chExt cx="481900" cy="357475"/>
          </a:xfrm>
        </p:grpSpPr>
        <p:sp>
          <p:nvSpPr>
            <p:cNvPr id="13182" name="Google Shape;13182;p69"/>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3" name="Google Shape;13183;p69"/>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4" name="Google Shape;13184;p69"/>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5" name="Google Shape;13185;p69"/>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6" name="Google Shape;13186;p69"/>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87" name="Google Shape;13187;p69"/>
          <p:cNvGrpSpPr/>
          <p:nvPr/>
        </p:nvGrpSpPr>
        <p:grpSpPr>
          <a:xfrm>
            <a:off x="2566646" y="3594790"/>
            <a:ext cx="219345" cy="227301"/>
            <a:chOff x="3357325" y="2093500"/>
            <a:chExt cx="311525" cy="322825"/>
          </a:xfrm>
        </p:grpSpPr>
        <p:sp>
          <p:nvSpPr>
            <p:cNvPr id="13188" name="Google Shape;13188;p69"/>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89" name="Google Shape;13189;p69"/>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0" name="Google Shape;13190;p69"/>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191" name="Google Shape;13191;p69"/>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192" name="Google Shape;13192;p69"/>
          <p:cNvGrpSpPr/>
          <p:nvPr/>
        </p:nvGrpSpPr>
        <p:grpSpPr>
          <a:xfrm>
            <a:off x="3360836" y="3538814"/>
            <a:ext cx="292078" cy="339253"/>
            <a:chOff x="4492800" y="2027925"/>
            <a:chExt cx="414825" cy="481825"/>
          </a:xfrm>
        </p:grpSpPr>
        <p:sp>
          <p:nvSpPr>
            <p:cNvPr id="13193" name="Google Shape;13193;p69"/>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4" name="Google Shape;13194;p69"/>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195" name="Google Shape;13195;p69"/>
          <p:cNvGrpSpPr/>
          <p:nvPr/>
        </p:nvGrpSpPr>
        <p:grpSpPr>
          <a:xfrm>
            <a:off x="3759928" y="3538805"/>
            <a:ext cx="339200" cy="339271"/>
            <a:chOff x="5049725" y="2027900"/>
            <a:chExt cx="481750" cy="481850"/>
          </a:xfrm>
        </p:grpSpPr>
        <p:sp>
          <p:nvSpPr>
            <p:cNvPr id="13196" name="Google Shape;13196;p69"/>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7" name="Google Shape;13197;p69"/>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8" name="Google Shape;13198;p69"/>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199" name="Google Shape;13199;p69"/>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0" name="Google Shape;13200;p69"/>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1" name="Google Shape;13201;p69"/>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2" name="Google Shape;13202;p69"/>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3" name="Google Shape;13203;p69"/>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4" name="Google Shape;13204;p69"/>
          <p:cNvGrpSpPr/>
          <p:nvPr/>
        </p:nvGrpSpPr>
        <p:grpSpPr>
          <a:xfrm>
            <a:off x="4233524" y="3538893"/>
            <a:ext cx="219890" cy="339095"/>
            <a:chOff x="5726350" y="2028150"/>
            <a:chExt cx="312300" cy="481600"/>
          </a:xfrm>
        </p:grpSpPr>
        <p:sp>
          <p:nvSpPr>
            <p:cNvPr id="13205" name="Google Shape;13205;p69"/>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6" name="Google Shape;13206;p69"/>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07" name="Google Shape;13207;p69"/>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08" name="Google Shape;13208;p69"/>
          <p:cNvGrpSpPr/>
          <p:nvPr/>
        </p:nvGrpSpPr>
        <p:grpSpPr>
          <a:xfrm>
            <a:off x="4593715" y="3542000"/>
            <a:ext cx="332881" cy="332881"/>
            <a:chOff x="6239925" y="2032450"/>
            <a:chExt cx="472775" cy="472775"/>
          </a:xfrm>
        </p:grpSpPr>
        <p:sp>
          <p:nvSpPr>
            <p:cNvPr id="13209" name="Google Shape;13209;p69"/>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0" name="Google Shape;13210;p69"/>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1" name="Google Shape;13211;p69"/>
          <p:cNvGrpSpPr/>
          <p:nvPr/>
        </p:nvGrpSpPr>
        <p:grpSpPr>
          <a:xfrm>
            <a:off x="5042807" y="2364092"/>
            <a:ext cx="334641" cy="185425"/>
            <a:chOff x="903075" y="2730000"/>
            <a:chExt cx="475275" cy="263350"/>
          </a:xfrm>
        </p:grpSpPr>
        <p:sp>
          <p:nvSpPr>
            <p:cNvPr id="13212" name="Google Shape;13212;p69"/>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3" name="Google Shape;13213;p69"/>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4" name="Google Shape;13214;p69"/>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15" name="Google Shape;13215;p69"/>
          <p:cNvGrpSpPr/>
          <p:nvPr/>
        </p:nvGrpSpPr>
        <p:grpSpPr>
          <a:xfrm>
            <a:off x="1247198" y="3538814"/>
            <a:ext cx="339253" cy="339253"/>
            <a:chOff x="1492675" y="2027925"/>
            <a:chExt cx="481825" cy="481825"/>
          </a:xfrm>
        </p:grpSpPr>
        <p:sp>
          <p:nvSpPr>
            <p:cNvPr id="13216" name="Google Shape;13216;p69"/>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7" name="Google Shape;13217;p69"/>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8" name="Google Shape;13218;p69"/>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19" name="Google Shape;13219;p69"/>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0" name="Google Shape;13220;p69"/>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21" name="Google Shape;13221;p69"/>
          <p:cNvGrpSpPr/>
          <p:nvPr/>
        </p:nvGrpSpPr>
        <p:grpSpPr>
          <a:xfrm>
            <a:off x="5473575" y="2287178"/>
            <a:ext cx="339253" cy="339253"/>
            <a:chOff x="1492675" y="2620775"/>
            <a:chExt cx="481825" cy="481825"/>
          </a:xfrm>
        </p:grpSpPr>
        <p:sp>
          <p:nvSpPr>
            <p:cNvPr id="13222" name="Google Shape;13222;p69"/>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3" name="Google Shape;13223;p69"/>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24" name="Google Shape;13224;p69"/>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25" name="Google Shape;13225;p69"/>
          <p:cNvGrpSpPr/>
          <p:nvPr/>
        </p:nvGrpSpPr>
        <p:grpSpPr>
          <a:xfrm>
            <a:off x="6297328" y="2303161"/>
            <a:ext cx="333585" cy="307287"/>
            <a:chOff x="2682350" y="2643425"/>
            <a:chExt cx="473775" cy="436425"/>
          </a:xfrm>
        </p:grpSpPr>
        <p:sp>
          <p:nvSpPr>
            <p:cNvPr id="13226" name="Google Shape;13226;p69"/>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7" name="Google Shape;13227;p69"/>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8" name="Google Shape;13228;p69"/>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29" name="Google Shape;13229;p69"/>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0" name="Google Shape;13230;p69"/>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1" name="Google Shape;13231;p69"/>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2" name="Google Shape;13232;p69"/>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3" name="Google Shape;13233;p69"/>
          <p:cNvGrpSpPr/>
          <p:nvPr/>
        </p:nvGrpSpPr>
        <p:grpSpPr>
          <a:xfrm>
            <a:off x="6762818" y="2287178"/>
            <a:ext cx="238531" cy="339253"/>
            <a:chOff x="3342725" y="2620775"/>
            <a:chExt cx="338775" cy="481825"/>
          </a:xfrm>
        </p:grpSpPr>
        <p:sp>
          <p:nvSpPr>
            <p:cNvPr id="13234" name="Google Shape;13234;p69"/>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5" name="Google Shape;13235;p69"/>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6" name="Google Shape;13236;p69"/>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37" name="Google Shape;13237;p69"/>
          <p:cNvGrpSpPr/>
          <p:nvPr/>
        </p:nvGrpSpPr>
        <p:grpSpPr>
          <a:xfrm>
            <a:off x="7156568" y="2287178"/>
            <a:ext cx="278296" cy="339253"/>
            <a:chOff x="3907325" y="2620775"/>
            <a:chExt cx="395250" cy="481825"/>
          </a:xfrm>
        </p:grpSpPr>
        <p:sp>
          <p:nvSpPr>
            <p:cNvPr id="13238" name="Google Shape;13238;p69"/>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39" name="Google Shape;13239;p69"/>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0" name="Google Shape;13240;p69"/>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1" name="Google Shape;13241;p69"/>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2" name="Google Shape;13242;p69"/>
          <p:cNvGrpSpPr/>
          <p:nvPr/>
        </p:nvGrpSpPr>
        <p:grpSpPr>
          <a:xfrm>
            <a:off x="7549755" y="2297783"/>
            <a:ext cx="339253" cy="318042"/>
            <a:chOff x="4456875" y="2635825"/>
            <a:chExt cx="481825" cy="451700"/>
          </a:xfrm>
        </p:grpSpPr>
        <p:sp>
          <p:nvSpPr>
            <p:cNvPr id="13243" name="Google Shape;13243;p69"/>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4" name="Google Shape;13244;p69"/>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5" name="Google Shape;13245;p69"/>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6" name="Google Shape;13246;p69"/>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7" name="Google Shape;13247;p69"/>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48" name="Google Shape;13248;p69"/>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49" name="Google Shape;13249;p69"/>
          <p:cNvGrpSpPr/>
          <p:nvPr/>
        </p:nvGrpSpPr>
        <p:grpSpPr>
          <a:xfrm>
            <a:off x="7974679" y="2297783"/>
            <a:ext cx="339253" cy="318042"/>
            <a:chOff x="5049725" y="2635825"/>
            <a:chExt cx="481825" cy="451700"/>
          </a:xfrm>
        </p:grpSpPr>
        <p:sp>
          <p:nvSpPr>
            <p:cNvPr id="13250" name="Google Shape;13250;p69"/>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1" name="Google Shape;13251;p69"/>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2" name="Google Shape;13252;p69"/>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53" name="Google Shape;13253;p69"/>
          <p:cNvGrpSpPr/>
          <p:nvPr/>
        </p:nvGrpSpPr>
        <p:grpSpPr>
          <a:xfrm>
            <a:off x="2408929" y="3952243"/>
            <a:ext cx="338566" cy="338373"/>
            <a:chOff x="5643000" y="2621375"/>
            <a:chExt cx="480850" cy="480575"/>
          </a:xfrm>
        </p:grpSpPr>
        <p:sp>
          <p:nvSpPr>
            <p:cNvPr id="13254" name="Google Shape;13254;p69"/>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5" name="Google Shape;13255;p69"/>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6" name="Google Shape;13256;p69"/>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7" name="Google Shape;13257;p69"/>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8" name="Google Shape;13258;p69"/>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59" name="Google Shape;13259;p69"/>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0" name="Google Shape;13260;p69"/>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61" name="Google Shape;13261;p69"/>
          <p:cNvGrpSpPr/>
          <p:nvPr/>
        </p:nvGrpSpPr>
        <p:grpSpPr>
          <a:xfrm>
            <a:off x="4178623" y="3951803"/>
            <a:ext cx="339359" cy="339253"/>
            <a:chOff x="6235250" y="2620775"/>
            <a:chExt cx="481975" cy="481825"/>
          </a:xfrm>
        </p:grpSpPr>
        <p:sp>
          <p:nvSpPr>
            <p:cNvPr id="13262" name="Google Shape;13262;p69"/>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3" name="Google Shape;13263;p69"/>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4" name="Google Shape;13264;p69"/>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5" name="Google Shape;13265;p69"/>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66" name="Google Shape;13266;p69"/>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67" name="Google Shape;13267;p69"/>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68" name="Google Shape;13268;p69"/>
          <p:cNvGrpSpPr/>
          <p:nvPr/>
        </p:nvGrpSpPr>
        <p:grpSpPr>
          <a:xfrm>
            <a:off x="5472652" y="2711317"/>
            <a:ext cx="341101" cy="339253"/>
            <a:chOff x="1535000" y="3223325"/>
            <a:chExt cx="484450" cy="481825"/>
          </a:xfrm>
        </p:grpSpPr>
        <p:sp>
          <p:nvSpPr>
            <p:cNvPr id="13269" name="Google Shape;13269;p69"/>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0" name="Google Shape;13270;p69"/>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1" name="Google Shape;13271;p69"/>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2" name="Google Shape;13272;p69"/>
          <p:cNvGrpSpPr/>
          <p:nvPr/>
        </p:nvGrpSpPr>
        <p:grpSpPr>
          <a:xfrm>
            <a:off x="5880219" y="2746618"/>
            <a:ext cx="339253" cy="268649"/>
            <a:chOff x="2085525" y="3263750"/>
            <a:chExt cx="481825" cy="381550"/>
          </a:xfrm>
        </p:grpSpPr>
        <p:sp>
          <p:nvSpPr>
            <p:cNvPr id="13273" name="Google Shape;13273;p69"/>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4" name="Google Shape;13274;p69"/>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75" name="Google Shape;13275;p69"/>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76" name="Google Shape;13276;p69"/>
          <p:cNvGrpSpPr/>
          <p:nvPr/>
        </p:nvGrpSpPr>
        <p:grpSpPr>
          <a:xfrm>
            <a:off x="6711982" y="2711308"/>
            <a:ext cx="340204" cy="339271"/>
            <a:chOff x="3270450" y="3213625"/>
            <a:chExt cx="483175" cy="481850"/>
          </a:xfrm>
        </p:grpSpPr>
        <p:sp>
          <p:nvSpPr>
            <p:cNvPr id="13277" name="Google Shape;13277;p69"/>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78" name="Google Shape;13278;p69"/>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79" name="Google Shape;13279;p69"/>
          <p:cNvGrpSpPr/>
          <p:nvPr/>
        </p:nvGrpSpPr>
        <p:grpSpPr>
          <a:xfrm>
            <a:off x="7211250" y="2711317"/>
            <a:ext cx="168931" cy="339253"/>
            <a:chOff x="3984950" y="3213600"/>
            <a:chExt cx="239925" cy="481825"/>
          </a:xfrm>
        </p:grpSpPr>
        <p:sp>
          <p:nvSpPr>
            <p:cNvPr id="13280" name="Google Shape;13280;p69"/>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1" name="Google Shape;13281;p69"/>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282" name="Google Shape;13282;p69"/>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3" name="Google Shape;13283;p69"/>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284" name="Google Shape;13284;p69"/>
          <p:cNvGrpSpPr/>
          <p:nvPr/>
        </p:nvGrpSpPr>
        <p:grpSpPr>
          <a:xfrm>
            <a:off x="1946447" y="3981487"/>
            <a:ext cx="355218" cy="279880"/>
            <a:chOff x="5629975" y="3255775"/>
            <a:chExt cx="504500" cy="397500"/>
          </a:xfrm>
        </p:grpSpPr>
        <p:sp>
          <p:nvSpPr>
            <p:cNvPr id="13285" name="Google Shape;13285;p69"/>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6" name="Google Shape;13286;p69"/>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7" name="Google Shape;13287;p69"/>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8" name="Google Shape;13288;p69"/>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89" name="Google Shape;13289;p69"/>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0" name="Google Shape;13290;p69"/>
          <p:cNvGrpSpPr/>
          <p:nvPr/>
        </p:nvGrpSpPr>
        <p:grpSpPr>
          <a:xfrm>
            <a:off x="3731103" y="3981593"/>
            <a:ext cx="340256" cy="279669"/>
            <a:chOff x="6234950" y="3255925"/>
            <a:chExt cx="483250" cy="397200"/>
          </a:xfrm>
        </p:grpSpPr>
        <p:sp>
          <p:nvSpPr>
            <p:cNvPr id="13291" name="Google Shape;13291;p69"/>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2" name="Google Shape;13292;p69"/>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3" name="Google Shape;13293;p69"/>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4" name="Google Shape;13294;p69"/>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5" name="Google Shape;13295;p69"/>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6" name="Google Shape;13296;p69"/>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297" name="Google Shape;13297;p69"/>
          <p:cNvGrpSpPr/>
          <p:nvPr/>
        </p:nvGrpSpPr>
        <p:grpSpPr>
          <a:xfrm>
            <a:off x="5051107" y="3125970"/>
            <a:ext cx="318042" cy="339253"/>
            <a:chOff x="914900" y="3806450"/>
            <a:chExt cx="451700" cy="481825"/>
          </a:xfrm>
        </p:grpSpPr>
        <p:sp>
          <p:nvSpPr>
            <p:cNvPr id="13298" name="Google Shape;13298;p69"/>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299" name="Google Shape;13299;p69"/>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0" name="Google Shape;13300;p69"/>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1" name="Google Shape;13301;p69"/>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2" name="Google Shape;13302;p69"/>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3" name="Google Shape;13303;p69"/>
          <p:cNvGrpSpPr/>
          <p:nvPr/>
        </p:nvGrpSpPr>
        <p:grpSpPr>
          <a:xfrm>
            <a:off x="5470028" y="3125785"/>
            <a:ext cx="346347" cy="339623"/>
            <a:chOff x="1490050" y="3805975"/>
            <a:chExt cx="491900" cy="482350"/>
          </a:xfrm>
        </p:grpSpPr>
        <p:sp>
          <p:nvSpPr>
            <p:cNvPr id="13304" name="Google Shape;13304;p69"/>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5" name="Google Shape;13305;p69"/>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6" name="Google Shape;13306;p69"/>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07" name="Google Shape;13307;p69"/>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08" name="Google Shape;13308;p69"/>
          <p:cNvGrpSpPr/>
          <p:nvPr/>
        </p:nvGrpSpPr>
        <p:grpSpPr>
          <a:xfrm>
            <a:off x="5893896" y="3125970"/>
            <a:ext cx="311899" cy="339253"/>
            <a:chOff x="2104275" y="3806450"/>
            <a:chExt cx="442975" cy="481825"/>
          </a:xfrm>
        </p:grpSpPr>
        <p:sp>
          <p:nvSpPr>
            <p:cNvPr id="13309" name="Google Shape;13309;p69"/>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0" name="Google Shape;13310;p69"/>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1" name="Google Shape;13311;p69"/>
          <p:cNvGrpSpPr/>
          <p:nvPr/>
        </p:nvGrpSpPr>
        <p:grpSpPr>
          <a:xfrm>
            <a:off x="6317413" y="3125970"/>
            <a:ext cx="293416" cy="339253"/>
            <a:chOff x="2710875" y="3806450"/>
            <a:chExt cx="416725" cy="481825"/>
          </a:xfrm>
        </p:grpSpPr>
        <p:sp>
          <p:nvSpPr>
            <p:cNvPr id="13312" name="Google Shape;13312;p69"/>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3" name="Google Shape;13313;p69"/>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4" name="Google Shape;13314;p69"/>
          <p:cNvGrpSpPr/>
          <p:nvPr/>
        </p:nvGrpSpPr>
        <p:grpSpPr>
          <a:xfrm>
            <a:off x="6712457" y="3166412"/>
            <a:ext cx="339253" cy="258369"/>
            <a:chOff x="3271200" y="3863875"/>
            <a:chExt cx="481825" cy="366950"/>
          </a:xfrm>
        </p:grpSpPr>
        <p:sp>
          <p:nvSpPr>
            <p:cNvPr id="13315" name="Google Shape;13315;p69"/>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6" name="Google Shape;13316;p69"/>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17" name="Google Shape;13317;p69"/>
          <p:cNvGrpSpPr/>
          <p:nvPr/>
        </p:nvGrpSpPr>
        <p:grpSpPr>
          <a:xfrm>
            <a:off x="7147952" y="3126199"/>
            <a:ext cx="295528" cy="338795"/>
            <a:chOff x="3895050" y="3806775"/>
            <a:chExt cx="419725" cy="481175"/>
          </a:xfrm>
        </p:grpSpPr>
        <p:sp>
          <p:nvSpPr>
            <p:cNvPr id="13318" name="Google Shape;13318;p69"/>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19" name="Google Shape;13319;p69"/>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0" name="Google Shape;13320;p69"/>
          <p:cNvGrpSpPr/>
          <p:nvPr/>
        </p:nvGrpSpPr>
        <p:grpSpPr>
          <a:xfrm>
            <a:off x="7551234" y="3125979"/>
            <a:ext cx="336296" cy="339235"/>
            <a:chOff x="4464775" y="3806475"/>
            <a:chExt cx="477625" cy="481800"/>
          </a:xfrm>
        </p:grpSpPr>
        <p:sp>
          <p:nvSpPr>
            <p:cNvPr id="13321" name="Google Shape;13321;p69"/>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2" name="Google Shape;13322;p69"/>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3" name="Google Shape;13323;p69"/>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4" name="Google Shape;13324;p69"/>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5" name="Google Shape;13325;p69"/>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6" name="Google Shape;13326;p69"/>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27" name="Google Shape;13327;p69"/>
          <p:cNvGrpSpPr/>
          <p:nvPr/>
        </p:nvGrpSpPr>
        <p:grpSpPr>
          <a:xfrm>
            <a:off x="7974679" y="3125970"/>
            <a:ext cx="339253" cy="339253"/>
            <a:chOff x="5049725" y="3806450"/>
            <a:chExt cx="481825" cy="481825"/>
          </a:xfrm>
        </p:grpSpPr>
        <p:sp>
          <p:nvSpPr>
            <p:cNvPr id="13328" name="Google Shape;13328;p69"/>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29" name="Google Shape;13329;p69"/>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0" name="Google Shape;13330;p69"/>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1" name="Google Shape;13331;p69"/>
          <p:cNvGrpSpPr/>
          <p:nvPr/>
        </p:nvGrpSpPr>
        <p:grpSpPr>
          <a:xfrm>
            <a:off x="1499932" y="3951798"/>
            <a:ext cx="339253" cy="339253"/>
            <a:chOff x="5651375" y="3806450"/>
            <a:chExt cx="481825" cy="481825"/>
          </a:xfrm>
        </p:grpSpPr>
        <p:sp>
          <p:nvSpPr>
            <p:cNvPr id="13332" name="Google Shape;13332;p69"/>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3" name="Google Shape;13333;p69"/>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4" name="Google Shape;13334;p69"/>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5" name="Google Shape;13335;p69"/>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36" name="Google Shape;13336;p69"/>
          <p:cNvGrpSpPr/>
          <p:nvPr/>
        </p:nvGrpSpPr>
        <p:grpSpPr>
          <a:xfrm>
            <a:off x="3325337" y="3953787"/>
            <a:ext cx="298503" cy="335275"/>
            <a:chOff x="6264300" y="3809300"/>
            <a:chExt cx="423950" cy="476175"/>
          </a:xfrm>
        </p:grpSpPr>
        <p:sp>
          <p:nvSpPr>
            <p:cNvPr id="13337" name="Google Shape;13337;p69"/>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8" name="Google Shape;13338;p69"/>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39" name="Google Shape;13339;p69"/>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0" name="Google Shape;13340;p69"/>
          <p:cNvGrpSpPr/>
          <p:nvPr/>
        </p:nvGrpSpPr>
        <p:grpSpPr>
          <a:xfrm>
            <a:off x="5039841" y="3538881"/>
            <a:ext cx="340573" cy="339271"/>
            <a:chOff x="898875" y="4399275"/>
            <a:chExt cx="483700" cy="481850"/>
          </a:xfrm>
        </p:grpSpPr>
        <p:sp>
          <p:nvSpPr>
            <p:cNvPr id="13341" name="Google Shape;13341;p69"/>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2" name="Google Shape;13342;p69"/>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3" name="Google Shape;13343;p69"/>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4" name="Google Shape;13344;p69"/>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5" name="Google Shape;13345;p69"/>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6" name="Google Shape;13346;p69"/>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7" name="Google Shape;13347;p69"/>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48" name="Google Shape;13348;p69"/>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49" name="Google Shape;13349;p69"/>
          <p:cNvGrpSpPr/>
          <p:nvPr/>
        </p:nvGrpSpPr>
        <p:grpSpPr>
          <a:xfrm>
            <a:off x="5473575" y="3554133"/>
            <a:ext cx="339253" cy="308765"/>
            <a:chOff x="1492675" y="4420975"/>
            <a:chExt cx="481825" cy="438525"/>
          </a:xfrm>
        </p:grpSpPr>
        <p:sp>
          <p:nvSpPr>
            <p:cNvPr id="13350" name="Google Shape;13350;p69"/>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1" name="Google Shape;13351;p69"/>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2" name="Google Shape;13352;p69"/>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3" name="Google Shape;13353;p69"/>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4" name="Google Shape;13354;p69"/>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55" name="Google Shape;13355;p69"/>
          <p:cNvGrpSpPr/>
          <p:nvPr/>
        </p:nvGrpSpPr>
        <p:grpSpPr>
          <a:xfrm>
            <a:off x="5878556" y="3539558"/>
            <a:ext cx="342580" cy="337915"/>
            <a:chOff x="2084100" y="4400250"/>
            <a:chExt cx="486550" cy="479925"/>
          </a:xfrm>
        </p:grpSpPr>
        <p:sp>
          <p:nvSpPr>
            <p:cNvPr id="13356" name="Google Shape;13356;p69"/>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7" name="Google Shape;13357;p69"/>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8" name="Google Shape;13358;p69"/>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59" name="Google Shape;13359;p69"/>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0" name="Google Shape;13360;p69"/>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1" name="Google Shape;13361;p69"/>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62" name="Google Shape;13362;p69"/>
          <p:cNvGrpSpPr/>
          <p:nvPr/>
        </p:nvGrpSpPr>
        <p:grpSpPr>
          <a:xfrm>
            <a:off x="6315036" y="3538907"/>
            <a:ext cx="298169" cy="339218"/>
            <a:chOff x="2707950" y="4399325"/>
            <a:chExt cx="423475" cy="481775"/>
          </a:xfrm>
        </p:grpSpPr>
        <p:sp>
          <p:nvSpPr>
            <p:cNvPr id="13363" name="Google Shape;13363;p69"/>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4" name="Google Shape;13364;p69"/>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5" name="Google Shape;13365;p69"/>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6" name="Google Shape;13366;p69"/>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7" name="Google Shape;13367;p69"/>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8" name="Google Shape;13368;p69"/>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69" name="Google Shape;13369;p69"/>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0" name="Google Shape;13370;p69"/>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1" name="Google Shape;13371;p69"/>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2" name="Google Shape;13372;p69"/>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3" name="Google Shape;13373;p69"/>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4" name="Google Shape;13374;p69"/>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75" name="Google Shape;13375;p69"/>
          <p:cNvGrpSpPr/>
          <p:nvPr/>
        </p:nvGrpSpPr>
        <p:grpSpPr>
          <a:xfrm>
            <a:off x="6744555" y="3538881"/>
            <a:ext cx="275057" cy="339271"/>
            <a:chOff x="3330525" y="4399275"/>
            <a:chExt cx="390650" cy="481850"/>
          </a:xfrm>
        </p:grpSpPr>
        <p:sp>
          <p:nvSpPr>
            <p:cNvPr id="13376" name="Google Shape;13376;p69"/>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7" name="Google Shape;13377;p69"/>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8" name="Google Shape;13378;p69"/>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79" name="Google Shape;13379;p69"/>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0" name="Google Shape;13380;p69"/>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1" name="Google Shape;13381;p69"/>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2" name="Google Shape;13382;p69"/>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3" name="Google Shape;13383;p69"/>
          <p:cNvGrpSpPr/>
          <p:nvPr/>
        </p:nvGrpSpPr>
        <p:grpSpPr>
          <a:xfrm>
            <a:off x="7169084" y="3538890"/>
            <a:ext cx="253265" cy="339253"/>
            <a:chOff x="3938800" y="4399275"/>
            <a:chExt cx="359700" cy="481825"/>
          </a:xfrm>
        </p:grpSpPr>
        <p:sp>
          <p:nvSpPr>
            <p:cNvPr id="13384" name="Google Shape;13384;p69"/>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5" name="Google Shape;13385;p69"/>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6" name="Google Shape;13386;p69"/>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7" name="Google Shape;13387;p69"/>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88" name="Google Shape;13388;p69"/>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89" name="Google Shape;13389;p69"/>
          <p:cNvGrpSpPr/>
          <p:nvPr/>
        </p:nvGrpSpPr>
        <p:grpSpPr>
          <a:xfrm>
            <a:off x="7639862" y="3538890"/>
            <a:ext cx="159039" cy="339253"/>
            <a:chOff x="4584850" y="4399275"/>
            <a:chExt cx="225875" cy="481825"/>
          </a:xfrm>
        </p:grpSpPr>
        <p:sp>
          <p:nvSpPr>
            <p:cNvPr id="13390" name="Google Shape;13390;p69"/>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1" name="Google Shape;13391;p69"/>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392" name="Google Shape;13392;p69"/>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3393" name="Google Shape;13393;p69"/>
          <p:cNvGrpSpPr/>
          <p:nvPr/>
        </p:nvGrpSpPr>
        <p:grpSpPr>
          <a:xfrm>
            <a:off x="1053416" y="3951795"/>
            <a:ext cx="339253" cy="339253"/>
            <a:chOff x="5642550" y="4399275"/>
            <a:chExt cx="481825" cy="481825"/>
          </a:xfrm>
        </p:grpSpPr>
        <p:sp>
          <p:nvSpPr>
            <p:cNvPr id="13394" name="Google Shape;13394;p69"/>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5" name="Google Shape;13395;p69"/>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396" name="Google Shape;13396;p69"/>
          <p:cNvGrpSpPr/>
          <p:nvPr/>
        </p:nvGrpSpPr>
        <p:grpSpPr>
          <a:xfrm>
            <a:off x="2854758" y="3963703"/>
            <a:ext cx="363316" cy="315437"/>
            <a:chOff x="6218300" y="4416175"/>
            <a:chExt cx="516000" cy="448000"/>
          </a:xfrm>
        </p:grpSpPr>
        <p:sp>
          <p:nvSpPr>
            <p:cNvPr id="13397" name="Google Shape;13397;p69"/>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8" name="Google Shape;13398;p69"/>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399" name="Google Shape;13399;p69"/>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0" name="Google Shape;13400;p69"/>
          <p:cNvGrpSpPr/>
          <p:nvPr/>
        </p:nvGrpSpPr>
        <p:grpSpPr>
          <a:xfrm>
            <a:off x="5964792" y="3951792"/>
            <a:ext cx="339253" cy="339253"/>
            <a:chOff x="899850" y="4992125"/>
            <a:chExt cx="481825" cy="481825"/>
          </a:xfrm>
        </p:grpSpPr>
        <p:sp>
          <p:nvSpPr>
            <p:cNvPr id="13401" name="Google Shape;13401;p69"/>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2" name="Google Shape;13402;p69"/>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3" name="Google Shape;13403;p69"/>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4" name="Google Shape;13404;p69"/>
          <p:cNvGrpSpPr/>
          <p:nvPr/>
        </p:nvGrpSpPr>
        <p:grpSpPr>
          <a:xfrm>
            <a:off x="5518276" y="3951792"/>
            <a:ext cx="339253" cy="339253"/>
            <a:chOff x="1492675" y="4992125"/>
            <a:chExt cx="481825" cy="481825"/>
          </a:xfrm>
        </p:grpSpPr>
        <p:sp>
          <p:nvSpPr>
            <p:cNvPr id="13405" name="Google Shape;13405;p69"/>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6" name="Google Shape;13406;p69"/>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07" name="Google Shape;13407;p69"/>
          <p:cNvGrpSpPr/>
          <p:nvPr/>
        </p:nvGrpSpPr>
        <p:grpSpPr>
          <a:xfrm>
            <a:off x="5071760" y="3951792"/>
            <a:ext cx="339253" cy="339253"/>
            <a:chOff x="2085525" y="4992125"/>
            <a:chExt cx="481825" cy="481825"/>
          </a:xfrm>
        </p:grpSpPr>
        <p:sp>
          <p:nvSpPr>
            <p:cNvPr id="13408" name="Google Shape;13408;p69"/>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09" name="Google Shape;13409;p69"/>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0" name="Google Shape;13410;p69"/>
          <p:cNvGrpSpPr/>
          <p:nvPr/>
        </p:nvGrpSpPr>
        <p:grpSpPr>
          <a:xfrm>
            <a:off x="6857983" y="3951792"/>
            <a:ext cx="339253" cy="339253"/>
            <a:chOff x="2678350" y="4992125"/>
            <a:chExt cx="481825" cy="481825"/>
          </a:xfrm>
        </p:grpSpPr>
        <p:sp>
          <p:nvSpPr>
            <p:cNvPr id="13411" name="Google Shape;13411;p69"/>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2" name="Google Shape;13412;p69"/>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3" name="Google Shape;13413;p69"/>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4" name="Google Shape;13414;p69"/>
          <p:cNvGrpSpPr/>
          <p:nvPr/>
        </p:nvGrpSpPr>
        <p:grpSpPr>
          <a:xfrm>
            <a:off x="4625244" y="3951792"/>
            <a:ext cx="339253" cy="339253"/>
            <a:chOff x="3271200" y="4992125"/>
            <a:chExt cx="481825" cy="481825"/>
          </a:xfrm>
        </p:grpSpPr>
        <p:sp>
          <p:nvSpPr>
            <p:cNvPr id="13415" name="Google Shape;13415;p69"/>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6" name="Google Shape;13416;p69"/>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17" name="Google Shape;13417;p69"/>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18" name="Google Shape;13418;p69"/>
          <p:cNvGrpSpPr/>
          <p:nvPr/>
        </p:nvGrpSpPr>
        <p:grpSpPr>
          <a:xfrm>
            <a:off x="7304499" y="3952822"/>
            <a:ext cx="339411" cy="337193"/>
            <a:chOff x="3863900" y="4993625"/>
            <a:chExt cx="482050" cy="478900"/>
          </a:xfrm>
        </p:grpSpPr>
        <p:sp>
          <p:nvSpPr>
            <p:cNvPr id="13419" name="Google Shape;13419;p69"/>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0" name="Google Shape;13420;p69"/>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1" name="Google Shape;13421;p69"/>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2" name="Google Shape;13422;p69"/>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3" name="Google Shape;13423;p69"/>
          <p:cNvGrpSpPr/>
          <p:nvPr/>
        </p:nvGrpSpPr>
        <p:grpSpPr>
          <a:xfrm>
            <a:off x="7751173" y="3952822"/>
            <a:ext cx="339411" cy="337193"/>
            <a:chOff x="4456725" y="4993625"/>
            <a:chExt cx="482050" cy="478900"/>
          </a:xfrm>
        </p:grpSpPr>
        <p:sp>
          <p:nvSpPr>
            <p:cNvPr id="13424" name="Google Shape;13424;p69"/>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5" name="Google Shape;13425;p69"/>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6" name="Google Shape;13426;p69"/>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27" name="Google Shape;13427;p69"/>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3428" name="Google Shape;13428;p69"/>
          <p:cNvGrpSpPr/>
          <p:nvPr/>
        </p:nvGrpSpPr>
        <p:grpSpPr>
          <a:xfrm>
            <a:off x="6411308" y="3952813"/>
            <a:ext cx="339411" cy="337211"/>
            <a:chOff x="5049575" y="4993600"/>
            <a:chExt cx="482050" cy="478925"/>
          </a:xfrm>
        </p:grpSpPr>
        <p:sp>
          <p:nvSpPr>
            <p:cNvPr id="13429" name="Google Shape;13429;p69"/>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0" name="Google Shape;13430;p69"/>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1" name="Google Shape;13431;p69"/>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3432" name="Google Shape;13432;p69"/>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3433" name="Google Shape;13433;p69"/>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3434" name="Google Shape;13434;p6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438"/>
        <p:cNvGrpSpPr/>
        <p:nvPr/>
      </p:nvGrpSpPr>
      <p:grpSpPr>
        <a:xfrm>
          <a:off x="0" y="0"/>
          <a:ext cx="0" cy="0"/>
          <a:chOff x="0" y="0"/>
          <a:chExt cx="0" cy="0"/>
        </a:xfrm>
      </p:grpSpPr>
      <p:grpSp>
        <p:nvGrpSpPr>
          <p:cNvPr id="13439" name="Google Shape;13439;p70"/>
          <p:cNvGrpSpPr/>
          <p:nvPr/>
        </p:nvGrpSpPr>
        <p:grpSpPr>
          <a:xfrm>
            <a:off x="876361" y="1308054"/>
            <a:ext cx="322099" cy="370529"/>
            <a:chOff x="-42971725" y="3217825"/>
            <a:chExt cx="275675" cy="317125"/>
          </a:xfrm>
        </p:grpSpPr>
        <p:sp>
          <p:nvSpPr>
            <p:cNvPr id="13440" name="Google Shape;13440;p70"/>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0"/>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0"/>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3" name="Google Shape;13443;p70"/>
          <p:cNvGrpSpPr/>
          <p:nvPr/>
        </p:nvGrpSpPr>
        <p:grpSpPr>
          <a:xfrm>
            <a:off x="848276" y="1776710"/>
            <a:ext cx="378270" cy="337551"/>
            <a:chOff x="-42996150" y="3612600"/>
            <a:chExt cx="323750" cy="288900"/>
          </a:xfrm>
        </p:grpSpPr>
        <p:sp>
          <p:nvSpPr>
            <p:cNvPr id="13444" name="Google Shape;13444;p70"/>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0"/>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0"/>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70"/>
          <p:cNvGrpSpPr/>
          <p:nvPr/>
        </p:nvGrpSpPr>
        <p:grpSpPr>
          <a:xfrm>
            <a:off x="851036" y="2186080"/>
            <a:ext cx="372749" cy="370909"/>
            <a:chOff x="-42994575" y="3950300"/>
            <a:chExt cx="319025" cy="317450"/>
          </a:xfrm>
        </p:grpSpPr>
        <p:sp>
          <p:nvSpPr>
            <p:cNvPr id="13448" name="Google Shape;13448;p70"/>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0"/>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0"/>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1" name="Google Shape;13451;p70"/>
          <p:cNvGrpSpPr/>
          <p:nvPr/>
        </p:nvGrpSpPr>
        <p:grpSpPr>
          <a:xfrm>
            <a:off x="3004431" y="1332912"/>
            <a:ext cx="371785" cy="370879"/>
            <a:chOff x="-41111350" y="3239100"/>
            <a:chExt cx="318200" cy="317425"/>
          </a:xfrm>
        </p:grpSpPr>
        <p:sp>
          <p:nvSpPr>
            <p:cNvPr id="13452" name="Google Shape;13452;p70"/>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0"/>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0"/>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0"/>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6" name="Google Shape;13456;p70"/>
          <p:cNvGrpSpPr/>
          <p:nvPr/>
        </p:nvGrpSpPr>
        <p:grpSpPr>
          <a:xfrm>
            <a:off x="3000751" y="1768444"/>
            <a:ext cx="379146" cy="370967"/>
            <a:chOff x="-41117650" y="3605525"/>
            <a:chExt cx="324500" cy="317500"/>
          </a:xfrm>
        </p:grpSpPr>
        <p:sp>
          <p:nvSpPr>
            <p:cNvPr id="13457" name="Google Shape;13457;p70"/>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0"/>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0"/>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0" name="Google Shape;13460;p70"/>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1" name="Google Shape;13461;p70"/>
          <p:cNvGrpSpPr/>
          <p:nvPr/>
        </p:nvGrpSpPr>
        <p:grpSpPr>
          <a:xfrm>
            <a:off x="1827005" y="2659967"/>
            <a:ext cx="216271" cy="371814"/>
            <a:chOff x="-39205300" y="3220175"/>
            <a:chExt cx="185100" cy="318225"/>
          </a:xfrm>
        </p:grpSpPr>
        <p:sp>
          <p:nvSpPr>
            <p:cNvPr id="13462" name="Google Shape;13462;p70"/>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0"/>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4" name="Google Shape;13464;p70"/>
          <p:cNvGrpSpPr/>
          <p:nvPr/>
        </p:nvGrpSpPr>
        <p:grpSpPr>
          <a:xfrm>
            <a:off x="1792533" y="3120038"/>
            <a:ext cx="300016" cy="369273"/>
            <a:chOff x="-39248625" y="3588600"/>
            <a:chExt cx="256775" cy="316050"/>
          </a:xfrm>
        </p:grpSpPr>
        <p:sp>
          <p:nvSpPr>
            <p:cNvPr id="13465" name="Google Shape;13465;p70"/>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0"/>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7" name="Google Shape;13467;p70"/>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0"/>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9" name="Google Shape;13469;p70"/>
          <p:cNvGrpSpPr/>
          <p:nvPr/>
        </p:nvGrpSpPr>
        <p:grpSpPr>
          <a:xfrm>
            <a:off x="1243246" y="1308054"/>
            <a:ext cx="429504" cy="370879"/>
            <a:chOff x="-42651700" y="3217825"/>
            <a:chExt cx="367600" cy="317425"/>
          </a:xfrm>
        </p:grpSpPr>
        <p:sp>
          <p:nvSpPr>
            <p:cNvPr id="13470" name="Google Shape;13470;p70"/>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0"/>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0"/>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0"/>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4" name="Google Shape;13474;p70"/>
          <p:cNvGrpSpPr/>
          <p:nvPr/>
        </p:nvGrpSpPr>
        <p:grpSpPr>
          <a:xfrm>
            <a:off x="1278678" y="1747704"/>
            <a:ext cx="358640" cy="363226"/>
            <a:chOff x="-42617300" y="3587775"/>
            <a:chExt cx="306950" cy="310875"/>
          </a:xfrm>
        </p:grpSpPr>
        <p:sp>
          <p:nvSpPr>
            <p:cNvPr id="13475" name="Google Shape;13475;p70"/>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0"/>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7" name="Google Shape;13477;p70"/>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8" name="Google Shape;13478;p70"/>
          <p:cNvGrpSpPr/>
          <p:nvPr/>
        </p:nvGrpSpPr>
        <p:grpSpPr>
          <a:xfrm>
            <a:off x="3450506" y="1332445"/>
            <a:ext cx="376926" cy="370324"/>
            <a:chOff x="-40748275" y="3238700"/>
            <a:chExt cx="322600" cy="316950"/>
          </a:xfrm>
        </p:grpSpPr>
        <p:sp>
          <p:nvSpPr>
            <p:cNvPr id="13479" name="Google Shape;13479;p70"/>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0"/>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0"/>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0"/>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0"/>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0"/>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5" name="Google Shape;13485;p70"/>
          <p:cNvGrpSpPr/>
          <p:nvPr/>
        </p:nvGrpSpPr>
        <p:grpSpPr>
          <a:xfrm>
            <a:off x="3453062" y="1800429"/>
            <a:ext cx="371814" cy="338690"/>
            <a:chOff x="-40745125" y="3632900"/>
            <a:chExt cx="318225" cy="289875"/>
          </a:xfrm>
        </p:grpSpPr>
        <p:sp>
          <p:nvSpPr>
            <p:cNvPr id="13486" name="Google Shape;13486;p70"/>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0"/>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0"/>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0"/>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0"/>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0"/>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0"/>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3" name="Google Shape;13493;p70"/>
          <p:cNvGrpSpPr/>
          <p:nvPr/>
        </p:nvGrpSpPr>
        <p:grpSpPr>
          <a:xfrm>
            <a:off x="3457209" y="2211639"/>
            <a:ext cx="363518" cy="370178"/>
            <a:chOff x="-40742750" y="3972175"/>
            <a:chExt cx="311125" cy="316825"/>
          </a:xfrm>
        </p:grpSpPr>
        <p:sp>
          <p:nvSpPr>
            <p:cNvPr id="13494" name="Google Shape;13494;p70"/>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0"/>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6" name="Google Shape;13496;p70"/>
          <p:cNvGrpSpPr/>
          <p:nvPr/>
        </p:nvGrpSpPr>
        <p:grpSpPr>
          <a:xfrm>
            <a:off x="2239871" y="2661807"/>
            <a:ext cx="266892" cy="369974"/>
            <a:chOff x="-38860325" y="3221750"/>
            <a:chExt cx="228425" cy="316650"/>
          </a:xfrm>
        </p:grpSpPr>
        <p:sp>
          <p:nvSpPr>
            <p:cNvPr id="13497" name="Google Shape;13497;p70"/>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0"/>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0"/>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0"/>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0"/>
          <p:cNvGrpSpPr/>
          <p:nvPr/>
        </p:nvGrpSpPr>
        <p:grpSpPr>
          <a:xfrm>
            <a:off x="2190678" y="3123864"/>
            <a:ext cx="380081" cy="367111"/>
            <a:chOff x="-38905225" y="3591875"/>
            <a:chExt cx="325300" cy="314200"/>
          </a:xfrm>
        </p:grpSpPr>
        <p:sp>
          <p:nvSpPr>
            <p:cNvPr id="13502" name="Google Shape;13502;p70"/>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0"/>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0"/>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5" name="Google Shape;13505;p70"/>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6" name="Google Shape;13506;p70"/>
          <p:cNvGrpSpPr/>
          <p:nvPr/>
        </p:nvGrpSpPr>
        <p:grpSpPr>
          <a:xfrm>
            <a:off x="3997427" y="3108944"/>
            <a:ext cx="290815" cy="369740"/>
            <a:chOff x="-37370925" y="3579105"/>
            <a:chExt cx="248900" cy="316450"/>
          </a:xfrm>
        </p:grpSpPr>
        <p:sp>
          <p:nvSpPr>
            <p:cNvPr id="13507" name="Google Shape;13507;p70"/>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0"/>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9" name="Google Shape;13509;p70"/>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0"/>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1" name="Google Shape;13511;p70"/>
          <p:cNvGrpSpPr/>
          <p:nvPr/>
        </p:nvGrpSpPr>
        <p:grpSpPr>
          <a:xfrm>
            <a:off x="1690803" y="2187015"/>
            <a:ext cx="371814" cy="369974"/>
            <a:chOff x="-42259725" y="3951100"/>
            <a:chExt cx="318225" cy="316650"/>
          </a:xfrm>
        </p:grpSpPr>
        <p:sp>
          <p:nvSpPr>
            <p:cNvPr id="13512" name="Google Shape;13512;p70"/>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0"/>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70"/>
          <p:cNvGrpSpPr/>
          <p:nvPr/>
        </p:nvGrpSpPr>
        <p:grpSpPr>
          <a:xfrm>
            <a:off x="3889164" y="1366036"/>
            <a:ext cx="370879" cy="337755"/>
            <a:chOff x="-40378075" y="3267450"/>
            <a:chExt cx="317425" cy="289075"/>
          </a:xfrm>
        </p:grpSpPr>
        <p:sp>
          <p:nvSpPr>
            <p:cNvPr id="13515" name="Google Shape;13515;p70"/>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0"/>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0"/>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0"/>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9" name="Google Shape;13519;p70"/>
          <p:cNvGrpSpPr/>
          <p:nvPr/>
        </p:nvGrpSpPr>
        <p:grpSpPr>
          <a:xfrm>
            <a:off x="3892830" y="1767304"/>
            <a:ext cx="363548" cy="369974"/>
            <a:chOff x="-40372575" y="3604550"/>
            <a:chExt cx="311150" cy="316650"/>
          </a:xfrm>
        </p:grpSpPr>
        <p:sp>
          <p:nvSpPr>
            <p:cNvPr id="13520" name="Google Shape;13520;p70"/>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0"/>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0"/>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23" name="Google Shape;13523;p70"/>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4" name="Google Shape;13524;p70"/>
          <p:cNvGrpSpPr/>
          <p:nvPr/>
        </p:nvGrpSpPr>
        <p:grpSpPr>
          <a:xfrm>
            <a:off x="2616780" y="2659967"/>
            <a:ext cx="399038" cy="372165"/>
            <a:chOff x="-38542250" y="3220175"/>
            <a:chExt cx="341525" cy="318525"/>
          </a:xfrm>
        </p:grpSpPr>
        <p:sp>
          <p:nvSpPr>
            <p:cNvPr id="13525" name="Google Shape;13525;p70"/>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0"/>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0"/>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70"/>
          <p:cNvGrpSpPr/>
          <p:nvPr/>
        </p:nvGrpSpPr>
        <p:grpSpPr>
          <a:xfrm>
            <a:off x="2638712" y="3119337"/>
            <a:ext cx="369974" cy="369068"/>
            <a:chOff x="-38537400" y="3588000"/>
            <a:chExt cx="316650" cy="315875"/>
          </a:xfrm>
        </p:grpSpPr>
        <p:sp>
          <p:nvSpPr>
            <p:cNvPr id="13529" name="Google Shape;13529;p70"/>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0"/>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0"/>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0"/>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3" name="Google Shape;13533;p70"/>
          <p:cNvGrpSpPr/>
          <p:nvPr/>
        </p:nvGrpSpPr>
        <p:grpSpPr>
          <a:xfrm>
            <a:off x="2637792" y="3576866"/>
            <a:ext cx="371814" cy="369974"/>
            <a:chOff x="-38538975" y="3954250"/>
            <a:chExt cx="318225" cy="316650"/>
          </a:xfrm>
        </p:grpSpPr>
        <p:sp>
          <p:nvSpPr>
            <p:cNvPr id="13534" name="Google Shape;13534;p70"/>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0"/>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70"/>
          <p:cNvGrpSpPr/>
          <p:nvPr/>
        </p:nvGrpSpPr>
        <p:grpSpPr>
          <a:xfrm>
            <a:off x="3955104" y="3571793"/>
            <a:ext cx="375465" cy="371814"/>
            <a:chOff x="-37385100" y="3949908"/>
            <a:chExt cx="321350" cy="318225"/>
          </a:xfrm>
        </p:grpSpPr>
        <p:sp>
          <p:nvSpPr>
            <p:cNvPr id="13537" name="Google Shape;13537;p70"/>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0"/>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9" name="Google Shape;13539;p70"/>
          <p:cNvGrpSpPr/>
          <p:nvPr/>
        </p:nvGrpSpPr>
        <p:grpSpPr>
          <a:xfrm>
            <a:off x="2130763" y="1307353"/>
            <a:ext cx="370909" cy="370675"/>
            <a:chOff x="-41895050" y="3217225"/>
            <a:chExt cx="317450" cy="317250"/>
          </a:xfrm>
        </p:grpSpPr>
        <p:sp>
          <p:nvSpPr>
            <p:cNvPr id="13540" name="Google Shape;13540;p70"/>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0"/>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0"/>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0"/>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0"/>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5" name="Google Shape;13545;p70"/>
          <p:cNvGrpSpPr/>
          <p:nvPr/>
        </p:nvGrpSpPr>
        <p:grpSpPr>
          <a:xfrm>
            <a:off x="2130310" y="1744287"/>
            <a:ext cx="371814" cy="369974"/>
            <a:chOff x="-41893475" y="3584850"/>
            <a:chExt cx="318225" cy="316650"/>
          </a:xfrm>
        </p:grpSpPr>
        <p:sp>
          <p:nvSpPr>
            <p:cNvPr id="13546" name="Google Shape;13546;p70"/>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0"/>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0"/>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0"/>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0" name="Google Shape;13550;p70"/>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0"/>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2" name="Google Shape;13552;p70"/>
          <p:cNvGrpSpPr/>
          <p:nvPr/>
        </p:nvGrpSpPr>
        <p:grpSpPr>
          <a:xfrm>
            <a:off x="900338" y="3139579"/>
            <a:ext cx="337522" cy="370909"/>
            <a:chOff x="-39998250" y="3605325"/>
            <a:chExt cx="288875" cy="317450"/>
          </a:xfrm>
        </p:grpSpPr>
        <p:sp>
          <p:nvSpPr>
            <p:cNvPr id="13553" name="Google Shape;13553;p70"/>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0"/>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70"/>
          <p:cNvGrpSpPr/>
          <p:nvPr/>
        </p:nvGrpSpPr>
        <p:grpSpPr>
          <a:xfrm>
            <a:off x="884112" y="3598043"/>
            <a:ext cx="369974" cy="369945"/>
            <a:chOff x="-40011050" y="3972375"/>
            <a:chExt cx="316650" cy="316625"/>
          </a:xfrm>
        </p:grpSpPr>
        <p:sp>
          <p:nvSpPr>
            <p:cNvPr id="13556" name="Google Shape;13556;p70"/>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0"/>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70"/>
          <p:cNvGrpSpPr/>
          <p:nvPr/>
        </p:nvGrpSpPr>
        <p:grpSpPr>
          <a:xfrm>
            <a:off x="3116043" y="2662742"/>
            <a:ext cx="266921" cy="369039"/>
            <a:chOff x="-38129425" y="3222550"/>
            <a:chExt cx="228450" cy="315850"/>
          </a:xfrm>
        </p:grpSpPr>
        <p:sp>
          <p:nvSpPr>
            <p:cNvPr id="13559" name="Google Shape;13559;p70"/>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0"/>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70"/>
          <p:cNvGrpSpPr/>
          <p:nvPr/>
        </p:nvGrpSpPr>
        <p:grpSpPr>
          <a:xfrm>
            <a:off x="3071012" y="3119337"/>
            <a:ext cx="371785" cy="369974"/>
            <a:chOff x="-38172725" y="3588000"/>
            <a:chExt cx="318200" cy="316650"/>
          </a:xfrm>
        </p:grpSpPr>
        <p:sp>
          <p:nvSpPr>
            <p:cNvPr id="13562" name="Google Shape;13562;p70"/>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0"/>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0"/>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0"/>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0"/>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0"/>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0"/>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0"/>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0" name="Google Shape;13570;p70"/>
          <p:cNvGrpSpPr/>
          <p:nvPr/>
        </p:nvGrpSpPr>
        <p:grpSpPr>
          <a:xfrm>
            <a:off x="3146914" y="3577772"/>
            <a:ext cx="219981" cy="369974"/>
            <a:chOff x="-38109725" y="3955025"/>
            <a:chExt cx="188275" cy="316650"/>
          </a:xfrm>
        </p:grpSpPr>
        <p:sp>
          <p:nvSpPr>
            <p:cNvPr id="13571" name="Google Shape;13571;p70"/>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0"/>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73" name="Google Shape;13573;p70"/>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74" name="Google Shape;13574;p70"/>
          <p:cNvGrpSpPr/>
          <p:nvPr/>
        </p:nvGrpSpPr>
        <p:grpSpPr>
          <a:xfrm>
            <a:off x="2562313" y="1309193"/>
            <a:ext cx="373654" cy="369068"/>
            <a:chOff x="-41530375" y="3218800"/>
            <a:chExt cx="319800" cy="315875"/>
          </a:xfrm>
        </p:grpSpPr>
        <p:sp>
          <p:nvSpPr>
            <p:cNvPr id="13575" name="Google Shape;13575;p70"/>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0"/>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70"/>
          <p:cNvGrpSpPr/>
          <p:nvPr/>
        </p:nvGrpSpPr>
        <p:grpSpPr>
          <a:xfrm>
            <a:off x="2564607" y="1824351"/>
            <a:ext cx="369068" cy="289004"/>
            <a:chOff x="-41526450" y="3653375"/>
            <a:chExt cx="315875" cy="247350"/>
          </a:xfrm>
        </p:grpSpPr>
        <p:sp>
          <p:nvSpPr>
            <p:cNvPr id="13578" name="Google Shape;13578;p70"/>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0"/>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70"/>
          <p:cNvGrpSpPr/>
          <p:nvPr/>
        </p:nvGrpSpPr>
        <p:grpSpPr>
          <a:xfrm>
            <a:off x="2565994" y="2187015"/>
            <a:ext cx="366293" cy="369974"/>
            <a:chOff x="-41526450" y="3951100"/>
            <a:chExt cx="313500" cy="316650"/>
          </a:xfrm>
        </p:grpSpPr>
        <p:sp>
          <p:nvSpPr>
            <p:cNvPr id="13581" name="Google Shape;13581;p70"/>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0"/>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0"/>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4" name="Google Shape;13584;p70"/>
          <p:cNvGrpSpPr/>
          <p:nvPr/>
        </p:nvGrpSpPr>
        <p:grpSpPr>
          <a:xfrm>
            <a:off x="1331249" y="2681144"/>
            <a:ext cx="339595" cy="371814"/>
            <a:chOff x="-39625900" y="3238300"/>
            <a:chExt cx="290650" cy="318225"/>
          </a:xfrm>
        </p:grpSpPr>
        <p:sp>
          <p:nvSpPr>
            <p:cNvPr id="13585" name="Google Shape;13585;p70"/>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0"/>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87" name="Google Shape;13587;p70"/>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8" name="Google Shape;13588;p70"/>
          <p:cNvGrpSpPr/>
          <p:nvPr/>
        </p:nvGrpSpPr>
        <p:grpSpPr>
          <a:xfrm>
            <a:off x="1325300" y="3597605"/>
            <a:ext cx="366293" cy="370441"/>
            <a:chOff x="-39647175" y="3972000"/>
            <a:chExt cx="313500" cy="317050"/>
          </a:xfrm>
        </p:grpSpPr>
        <p:sp>
          <p:nvSpPr>
            <p:cNvPr id="13589" name="Google Shape;13589;p70"/>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0"/>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0"/>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70"/>
          <p:cNvGrpSpPr/>
          <p:nvPr/>
        </p:nvGrpSpPr>
        <p:grpSpPr>
          <a:xfrm>
            <a:off x="3494427" y="2661603"/>
            <a:ext cx="375495" cy="370879"/>
            <a:chOff x="-37808850" y="3221575"/>
            <a:chExt cx="321375" cy="317425"/>
          </a:xfrm>
        </p:grpSpPr>
        <p:sp>
          <p:nvSpPr>
            <p:cNvPr id="13593" name="Google Shape;13593;p70"/>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0"/>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0"/>
          <p:cNvGrpSpPr/>
          <p:nvPr/>
        </p:nvGrpSpPr>
        <p:grpSpPr>
          <a:xfrm>
            <a:off x="3503201" y="3183634"/>
            <a:ext cx="372749" cy="241158"/>
            <a:chOff x="-37806500" y="3643030"/>
            <a:chExt cx="319025" cy="206400"/>
          </a:xfrm>
        </p:grpSpPr>
        <p:sp>
          <p:nvSpPr>
            <p:cNvPr id="13596" name="Google Shape;13596;p70"/>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0"/>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0"/>
          <p:cNvGrpSpPr/>
          <p:nvPr/>
        </p:nvGrpSpPr>
        <p:grpSpPr>
          <a:xfrm>
            <a:off x="3505508" y="3575931"/>
            <a:ext cx="368134" cy="371814"/>
            <a:chOff x="-37804925" y="3953450"/>
            <a:chExt cx="315075" cy="318225"/>
          </a:xfrm>
        </p:grpSpPr>
        <p:sp>
          <p:nvSpPr>
            <p:cNvPr id="13599" name="Google Shape;13599;p70"/>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0"/>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0"/>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2" name="Google Shape;13602;p70"/>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3" name="Google Shape;13603;p70"/>
          <p:cNvGrpSpPr/>
          <p:nvPr/>
        </p:nvGrpSpPr>
        <p:grpSpPr>
          <a:xfrm>
            <a:off x="4860977" y="1328538"/>
            <a:ext cx="355663" cy="308725"/>
            <a:chOff x="-28462125" y="3199700"/>
            <a:chExt cx="298550" cy="259150"/>
          </a:xfrm>
        </p:grpSpPr>
        <p:sp>
          <p:nvSpPr>
            <p:cNvPr id="13604" name="Google Shape;13604;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0"/>
          <p:cNvGrpSpPr/>
          <p:nvPr/>
        </p:nvGrpSpPr>
        <p:grpSpPr>
          <a:xfrm>
            <a:off x="4861930" y="1763228"/>
            <a:ext cx="353757" cy="352833"/>
            <a:chOff x="-28461325" y="3545475"/>
            <a:chExt cx="296950" cy="296175"/>
          </a:xfrm>
        </p:grpSpPr>
        <p:sp>
          <p:nvSpPr>
            <p:cNvPr id="13608" name="Google Shape;13608;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4" name="Google Shape;13614;p70"/>
          <p:cNvGrpSpPr/>
          <p:nvPr/>
        </p:nvGrpSpPr>
        <p:grpSpPr>
          <a:xfrm>
            <a:off x="4858162" y="2213272"/>
            <a:ext cx="361292" cy="352803"/>
            <a:chOff x="-28463700" y="3914875"/>
            <a:chExt cx="303275" cy="296150"/>
          </a:xfrm>
        </p:grpSpPr>
        <p:sp>
          <p:nvSpPr>
            <p:cNvPr id="13615" name="Google Shape;13615;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7" name="Google Shape;13617;p70"/>
          <p:cNvGrpSpPr/>
          <p:nvPr/>
        </p:nvGrpSpPr>
        <p:grpSpPr>
          <a:xfrm>
            <a:off x="7092947" y="1369355"/>
            <a:ext cx="351880" cy="227092"/>
            <a:chOff x="-26573400" y="3224125"/>
            <a:chExt cx="295375" cy="190625"/>
          </a:xfrm>
        </p:grpSpPr>
        <p:sp>
          <p:nvSpPr>
            <p:cNvPr id="13618" name="Google Shape;13618;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0"/>
          <p:cNvGrpSpPr/>
          <p:nvPr/>
        </p:nvGrpSpPr>
        <p:grpSpPr>
          <a:xfrm>
            <a:off x="7092947" y="1763690"/>
            <a:ext cx="351880" cy="351910"/>
            <a:chOff x="-26573400" y="3546250"/>
            <a:chExt cx="295375" cy="295400"/>
          </a:xfrm>
        </p:grpSpPr>
        <p:sp>
          <p:nvSpPr>
            <p:cNvPr id="13621" name="Google Shape;13621;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6" name="Google Shape;13626;p70"/>
          <p:cNvGrpSpPr/>
          <p:nvPr/>
        </p:nvGrpSpPr>
        <p:grpSpPr>
          <a:xfrm>
            <a:off x="7081228" y="2213599"/>
            <a:ext cx="375319" cy="352148"/>
            <a:chOff x="-26583625" y="3917025"/>
            <a:chExt cx="315050" cy="295600"/>
          </a:xfrm>
        </p:grpSpPr>
        <p:sp>
          <p:nvSpPr>
            <p:cNvPr id="13627" name="Google Shape;13627;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1" name="Google Shape;13631;p70"/>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2" name="Google Shape;13632;p70"/>
          <p:cNvGrpSpPr/>
          <p:nvPr/>
        </p:nvGrpSpPr>
        <p:grpSpPr>
          <a:xfrm>
            <a:off x="5779742" y="3172629"/>
            <a:ext cx="289039" cy="352833"/>
            <a:chOff x="-24694925" y="3518700"/>
            <a:chExt cx="242625" cy="296175"/>
          </a:xfrm>
        </p:grpSpPr>
        <p:sp>
          <p:nvSpPr>
            <p:cNvPr id="13633" name="Google Shape;13633;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0"/>
          <p:cNvGrpSpPr/>
          <p:nvPr/>
        </p:nvGrpSpPr>
        <p:grpSpPr>
          <a:xfrm>
            <a:off x="5779280" y="3622657"/>
            <a:ext cx="289962" cy="352833"/>
            <a:chOff x="-24709100" y="3888875"/>
            <a:chExt cx="243400" cy="296175"/>
          </a:xfrm>
        </p:grpSpPr>
        <p:sp>
          <p:nvSpPr>
            <p:cNvPr id="13638" name="Google Shape;13638;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1" name="Google Shape;13641;p70"/>
          <p:cNvGrpSpPr/>
          <p:nvPr/>
        </p:nvGrpSpPr>
        <p:grpSpPr>
          <a:xfrm>
            <a:off x="7979280" y="2695320"/>
            <a:ext cx="356556" cy="349557"/>
            <a:chOff x="-22863675" y="3131775"/>
            <a:chExt cx="299300" cy="293425"/>
          </a:xfrm>
        </p:grpSpPr>
        <p:sp>
          <p:nvSpPr>
            <p:cNvPr id="13642" name="Google Shape;13642;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70"/>
          <p:cNvGrpSpPr/>
          <p:nvPr/>
        </p:nvGrpSpPr>
        <p:grpSpPr>
          <a:xfrm>
            <a:off x="5322144" y="1306499"/>
            <a:ext cx="310602" cy="352803"/>
            <a:chOff x="-28069875" y="3175300"/>
            <a:chExt cx="260725" cy="296150"/>
          </a:xfrm>
        </p:grpSpPr>
        <p:sp>
          <p:nvSpPr>
            <p:cNvPr id="13646" name="Google Shape;13646;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55" name="Google Shape;13655;p70"/>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6" name="Google Shape;13656;p70"/>
          <p:cNvGrpSpPr/>
          <p:nvPr/>
        </p:nvGrpSpPr>
        <p:grpSpPr>
          <a:xfrm>
            <a:off x="5363423" y="2213733"/>
            <a:ext cx="228045" cy="351880"/>
            <a:chOff x="-28032075" y="3916450"/>
            <a:chExt cx="191425" cy="295375"/>
          </a:xfrm>
        </p:grpSpPr>
        <p:sp>
          <p:nvSpPr>
            <p:cNvPr id="13657" name="Google Shape;13657;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70"/>
          <p:cNvGrpSpPr/>
          <p:nvPr/>
        </p:nvGrpSpPr>
        <p:grpSpPr>
          <a:xfrm>
            <a:off x="7528769" y="1306484"/>
            <a:ext cx="352833" cy="352833"/>
            <a:chOff x="-26201650" y="3176075"/>
            <a:chExt cx="296175" cy="296175"/>
          </a:xfrm>
        </p:grpSpPr>
        <p:sp>
          <p:nvSpPr>
            <p:cNvPr id="13661" name="Google Shape;13661;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70"/>
          <p:cNvGrpSpPr/>
          <p:nvPr/>
        </p:nvGrpSpPr>
        <p:grpSpPr>
          <a:xfrm>
            <a:off x="7528293" y="1763705"/>
            <a:ext cx="353786" cy="351880"/>
            <a:chOff x="-26204800" y="3547050"/>
            <a:chExt cx="296975" cy="295375"/>
          </a:xfrm>
        </p:grpSpPr>
        <p:sp>
          <p:nvSpPr>
            <p:cNvPr id="13664" name="Google Shape;13664;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6" name="Google Shape;13666;p70"/>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67" name="Google Shape;13667;p70"/>
          <p:cNvGrpSpPr/>
          <p:nvPr/>
        </p:nvGrpSpPr>
        <p:grpSpPr>
          <a:xfrm>
            <a:off x="6199548" y="2693683"/>
            <a:ext cx="345328" cy="352833"/>
            <a:chOff x="-24353875" y="3147725"/>
            <a:chExt cx="289875" cy="296175"/>
          </a:xfrm>
        </p:grpSpPr>
        <p:sp>
          <p:nvSpPr>
            <p:cNvPr id="13668" name="Google Shape;13668;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0" name="Google Shape;13670;p70"/>
          <p:cNvGrpSpPr/>
          <p:nvPr/>
        </p:nvGrpSpPr>
        <p:grpSpPr>
          <a:xfrm>
            <a:off x="6207530" y="3173090"/>
            <a:ext cx="329365" cy="351910"/>
            <a:chOff x="-24344425" y="3519475"/>
            <a:chExt cx="276475" cy="295400"/>
          </a:xfrm>
        </p:grpSpPr>
        <p:sp>
          <p:nvSpPr>
            <p:cNvPr id="13671" name="Google Shape;13671;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3" name="Google Shape;13673;p70"/>
          <p:cNvGrpSpPr/>
          <p:nvPr/>
        </p:nvGrpSpPr>
        <p:grpSpPr>
          <a:xfrm>
            <a:off x="6197210" y="3625010"/>
            <a:ext cx="350004" cy="348128"/>
            <a:chOff x="-24353075" y="3891250"/>
            <a:chExt cx="293800" cy="292225"/>
          </a:xfrm>
        </p:grpSpPr>
        <p:sp>
          <p:nvSpPr>
            <p:cNvPr id="13674" name="Google Shape;13674;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70"/>
          <p:cNvGrpSpPr/>
          <p:nvPr/>
        </p:nvGrpSpPr>
        <p:grpSpPr>
          <a:xfrm>
            <a:off x="7980681" y="3173313"/>
            <a:ext cx="353757" cy="351463"/>
            <a:chOff x="-22845575" y="3504075"/>
            <a:chExt cx="296950" cy="295025"/>
          </a:xfrm>
        </p:grpSpPr>
        <p:sp>
          <p:nvSpPr>
            <p:cNvPr id="13677" name="Google Shape;13677;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70"/>
          <p:cNvGrpSpPr/>
          <p:nvPr/>
        </p:nvGrpSpPr>
        <p:grpSpPr>
          <a:xfrm>
            <a:off x="5773862" y="1306961"/>
            <a:ext cx="299344" cy="351880"/>
            <a:chOff x="-27691025" y="3175300"/>
            <a:chExt cx="251275" cy="295375"/>
          </a:xfrm>
        </p:grpSpPr>
        <p:sp>
          <p:nvSpPr>
            <p:cNvPr id="13680" name="Google Shape;13680;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70"/>
          <p:cNvGrpSpPr/>
          <p:nvPr/>
        </p:nvGrpSpPr>
        <p:grpSpPr>
          <a:xfrm>
            <a:off x="5746179" y="1825637"/>
            <a:ext cx="354710" cy="228015"/>
            <a:chOff x="-27721750" y="3598250"/>
            <a:chExt cx="297750" cy="191400"/>
          </a:xfrm>
        </p:grpSpPr>
        <p:sp>
          <p:nvSpPr>
            <p:cNvPr id="13685" name="Google Shape;13685;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70"/>
          <p:cNvGrpSpPr/>
          <p:nvPr/>
        </p:nvGrpSpPr>
        <p:grpSpPr>
          <a:xfrm>
            <a:off x="5747579" y="2219183"/>
            <a:ext cx="351910" cy="340980"/>
            <a:chOff x="-27719400" y="3925600"/>
            <a:chExt cx="295400" cy="286225"/>
          </a:xfrm>
        </p:grpSpPr>
        <p:sp>
          <p:nvSpPr>
            <p:cNvPr id="13688" name="Google Shape;13688;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0" name="Google Shape;13690;p70"/>
          <p:cNvGrpSpPr/>
          <p:nvPr/>
        </p:nvGrpSpPr>
        <p:grpSpPr>
          <a:xfrm>
            <a:off x="7968851" y="1306023"/>
            <a:ext cx="353757" cy="353757"/>
            <a:chOff x="-25834600" y="3176875"/>
            <a:chExt cx="296950" cy="296950"/>
          </a:xfrm>
        </p:grpSpPr>
        <p:sp>
          <p:nvSpPr>
            <p:cNvPr id="13691" name="Google Shape;13691;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6" name="Google Shape;13696;p70"/>
          <p:cNvGrpSpPr/>
          <p:nvPr/>
        </p:nvGrpSpPr>
        <p:grpSpPr>
          <a:xfrm>
            <a:off x="7968851" y="1774024"/>
            <a:ext cx="353757" cy="331241"/>
            <a:chOff x="-25834600" y="3564375"/>
            <a:chExt cx="296950" cy="278050"/>
          </a:xfrm>
        </p:grpSpPr>
        <p:sp>
          <p:nvSpPr>
            <p:cNvPr id="13697" name="Google Shape;13697;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5" name="Google Shape;13705;p70"/>
          <p:cNvGrpSpPr/>
          <p:nvPr/>
        </p:nvGrpSpPr>
        <p:grpSpPr>
          <a:xfrm>
            <a:off x="7966974" y="2213376"/>
            <a:ext cx="357509" cy="352595"/>
            <a:chOff x="-25834600" y="3915850"/>
            <a:chExt cx="300100" cy="295975"/>
          </a:xfrm>
        </p:grpSpPr>
        <p:sp>
          <p:nvSpPr>
            <p:cNvPr id="13706" name="Google Shape;13706;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70"/>
          <p:cNvGrpSpPr/>
          <p:nvPr/>
        </p:nvGrpSpPr>
        <p:grpSpPr>
          <a:xfrm>
            <a:off x="6702402" y="2694606"/>
            <a:ext cx="228968" cy="350987"/>
            <a:chOff x="-23930925" y="3149300"/>
            <a:chExt cx="192200" cy="294625"/>
          </a:xfrm>
        </p:grpSpPr>
        <p:sp>
          <p:nvSpPr>
            <p:cNvPr id="13710" name="Google Shape;13710;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4" name="Google Shape;13714;p70"/>
          <p:cNvGrpSpPr/>
          <p:nvPr/>
        </p:nvGrpSpPr>
        <p:grpSpPr>
          <a:xfrm>
            <a:off x="6659232" y="3173090"/>
            <a:ext cx="315307" cy="351910"/>
            <a:chOff x="-23962425" y="3519475"/>
            <a:chExt cx="264675" cy="295400"/>
          </a:xfrm>
        </p:grpSpPr>
        <p:sp>
          <p:nvSpPr>
            <p:cNvPr id="13715" name="Google Shape;13715;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7" name="Google Shape;13717;p70"/>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8" name="Google Shape;13718;p70"/>
          <p:cNvGrpSpPr/>
          <p:nvPr/>
        </p:nvGrpSpPr>
        <p:grpSpPr>
          <a:xfrm>
            <a:off x="8037908" y="3623134"/>
            <a:ext cx="239302" cy="351880"/>
            <a:chOff x="-22788075" y="3904625"/>
            <a:chExt cx="200875" cy="295375"/>
          </a:xfrm>
        </p:grpSpPr>
        <p:sp>
          <p:nvSpPr>
            <p:cNvPr id="13719" name="Google Shape;13719;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3" name="Google Shape;13723;p70"/>
          <p:cNvGrpSpPr/>
          <p:nvPr/>
        </p:nvGrpSpPr>
        <p:grpSpPr>
          <a:xfrm>
            <a:off x="6193206" y="1306499"/>
            <a:ext cx="354710" cy="352803"/>
            <a:chOff x="-27351575" y="3175300"/>
            <a:chExt cx="297750" cy="296150"/>
          </a:xfrm>
        </p:grpSpPr>
        <p:sp>
          <p:nvSpPr>
            <p:cNvPr id="13724" name="Google Shape;13724;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8" name="Google Shape;13728;p70"/>
          <p:cNvGrpSpPr/>
          <p:nvPr/>
        </p:nvGrpSpPr>
        <p:grpSpPr>
          <a:xfrm>
            <a:off x="6235914" y="1763109"/>
            <a:ext cx="269293" cy="353072"/>
            <a:chOff x="-27313750" y="3545275"/>
            <a:chExt cx="226050" cy="296375"/>
          </a:xfrm>
        </p:grpSpPr>
        <p:sp>
          <p:nvSpPr>
            <p:cNvPr id="13729" name="Google Shape;13729;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70"/>
          <p:cNvGrpSpPr/>
          <p:nvPr/>
        </p:nvGrpSpPr>
        <p:grpSpPr>
          <a:xfrm>
            <a:off x="6193206" y="2211380"/>
            <a:ext cx="354710" cy="356586"/>
            <a:chOff x="-27351575" y="3915650"/>
            <a:chExt cx="297750" cy="299325"/>
          </a:xfrm>
        </p:grpSpPr>
        <p:sp>
          <p:nvSpPr>
            <p:cNvPr id="13733" name="Google Shape;13733;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5" name="Google Shape;13735;p70"/>
          <p:cNvGrpSpPr/>
          <p:nvPr/>
        </p:nvGrpSpPr>
        <p:grpSpPr>
          <a:xfrm>
            <a:off x="4880696" y="2693579"/>
            <a:ext cx="319060" cy="353042"/>
            <a:chOff x="-25445525" y="3175900"/>
            <a:chExt cx="267825" cy="296350"/>
          </a:xfrm>
        </p:grpSpPr>
        <p:sp>
          <p:nvSpPr>
            <p:cNvPr id="13736" name="Google Shape;13736;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9" name="Google Shape;13739;p70"/>
          <p:cNvGrpSpPr/>
          <p:nvPr/>
        </p:nvGrpSpPr>
        <p:grpSpPr>
          <a:xfrm>
            <a:off x="4862410" y="3183902"/>
            <a:ext cx="355633" cy="330288"/>
            <a:chOff x="-25465200" y="3565175"/>
            <a:chExt cx="298525" cy="277250"/>
          </a:xfrm>
        </p:grpSpPr>
        <p:sp>
          <p:nvSpPr>
            <p:cNvPr id="13740" name="Google Shape;13740;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2" name="Google Shape;13742;p70"/>
          <p:cNvGrpSpPr/>
          <p:nvPr/>
        </p:nvGrpSpPr>
        <p:grpSpPr>
          <a:xfrm>
            <a:off x="4861948" y="3623432"/>
            <a:ext cx="356556" cy="351285"/>
            <a:chOff x="-25465200" y="3916150"/>
            <a:chExt cx="299300" cy="294875"/>
          </a:xfrm>
        </p:grpSpPr>
        <p:sp>
          <p:nvSpPr>
            <p:cNvPr id="13743" name="Google Shape;13743;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5" name="Google Shape;13745;p70"/>
          <p:cNvGrpSpPr/>
          <p:nvPr/>
        </p:nvGrpSpPr>
        <p:grpSpPr>
          <a:xfrm>
            <a:off x="7089388" y="2693698"/>
            <a:ext cx="351880" cy="352803"/>
            <a:chOff x="-23615075" y="3148525"/>
            <a:chExt cx="295375" cy="296150"/>
          </a:xfrm>
        </p:grpSpPr>
        <p:sp>
          <p:nvSpPr>
            <p:cNvPr id="13746" name="Google Shape;13746;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0" name="Google Shape;13750;p70"/>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1" name="Google Shape;13751;p70"/>
          <p:cNvGrpSpPr/>
          <p:nvPr/>
        </p:nvGrpSpPr>
        <p:grpSpPr>
          <a:xfrm>
            <a:off x="7088911" y="3632977"/>
            <a:ext cx="352833" cy="332194"/>
            <a:chOff x="-23615075" y="3906200"/>
            <a:chExt cx="296175" cy="278850"/>
          </a:xfrm>
        </p:grpSpPr>
        <p:sp>
          <p:nvSpPr>
            <p:cNvPr id="13752" name="Google Shape;13752;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55" name="Google Shape;13755;p70"/>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56" name="Google Shape;13756;p70"/>
          <p:cNvGrpSpPr/>
          <p:nvPr/>
        </p:nvGrpSpPr>
        <p:grpSpPr>
          <a:xfrm>
            <a:off x="6637880" y="1306618"/>
            <a:ext cx="353757" cy="352565"/>
            <a:chOff x="-26980600" y="3175500"/>
            <a:chExt cx="296950" cy="295950"/>
          </a:xfrm>
        </p:grpSpPr>
        <p:sp>
          <p:nvSpPr>
            <p:cNvPr id="13757" name="Google Shape;13757;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60" name="Google Shape;13760;p70"/>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61" name="Google Shape;13761;p70"/>
          <p:cNvGrpSpPr/>
          <p:nvPr/>
        </p:nvGrpSpPr>
        <p:grpSpPr>
          <a:xfrm>
            <a:off x="6638357" y="2245154"/>
            <a:ext cx="352803" cy="289039"/>
            <a:chOff x="-26981375" y="3951875"/>
            <a:chExt cx="296150" cy="242625"/>
          </a:xfrm>
        </p:grpSpPr>
        <p:sp>
          <p:nvSpPr>
            <p:cNvPr id="13762" name="Google Shape;13762;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5" name="Google Shape;13765;p70"/>
          <p:cNvGrpSpPr/>
          <p:nvPr/>
        </p:nvGrpSpPr>
        <p:grpSpPr>
          <a:xfrm>
            <a:off x="5303399" y="2692745"/>
            <a:ext cx="351910" cy="354710"/>
            <a:chOff x="-25094250" y="3176075"/>
            <a:chExt cx="295400" cy="297750"/>
          </a:xfrm>
        </p:grpSpPr>
        <p:sp>
          <p:nvSpPr>
            <p:cNvPr id="13766" name="Google Shape;13766;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9" name="Google Shape;13769;p70"/>
          <p:cNvGrpSpPr/>
          <p:nvPr/>
        </p:nvGrpSpPr>
        <p:grpSpPr>
          <a:xfrm>
            <a:off x="5303399" y="3173106"/>
            <a:ext cx="351910" cy="351880"/>
            <a:chOff x="-25094250" y="3547050"/>
            <a:chExt cx="295400" cy="295375"/>
          </a:xfrm>
        </p:grpSpPr>
        <p:sp>
          <p:nvSpPr>
            <p:cNvPr id="13770" name="Google Shape;13770;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5" name="Google Shape;13775;p70"/>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76" name="Google Shape;13776;p70"/>
          <p:cNvGrpSpPr/>
          <p:nvPr/>
        </p:nvGrpSpPr>
        <p:grpSpPr>
          <a:xfrm>
            <a:off x="7535476" y="2693698"/>
            <a:ext cx="352803" cy="352803"/>
            <a:chOff x="-23245675" y="3148525"/>
            <a:chExt cx="296150" cy="296150"/>
          </a:xfrm>
        </p:grpSpPr>
        <p:sp>
          <p:nvSpPr>
            <p:cNvPr id="13777" name="Google Shape;13777;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80" name="Google Shape;13780;p70"/>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81" name="Google Shape;13781;p70"/>
          <p:cNvGrpSpPr/>
          <p:nvPr/>
        </p:nvGrpSpPr>
        <p:grpSpPr>
          <a:xfrm>
            <a:off x="7535938" y="3622672"/>
            <a:ext cx="351880" cy="352803"/>
            <a:chOff x="-23244900" y="3888100"/>
            <a:chExt cx="295375" cy="296150"/>
          </a:xfrm>
        </p:grpSpPr>
        <p:sp>
          <p:nvSpPr>
            <p:cNvPr id="13782" name="Google Shape;13782;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93" name="Google Shape;13793;p70"/>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0"/>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3795" name="Google Shape;13795;p70"/>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3799"/>
        <p:cNvGrpSpPr/>
        <p:nvPr/>
      </p:nvGrpSpPr>
      <p:grpSpPr>
        <a:xfrm>
          <a:off x="0" y="0"/>
          <a:ext cx="0" cy="0"/>
          <a:chOff x="0" y="0"/>
          <a:chExt cx="0" cy="0"/>
        </a:xfrm>
      </p:grpSpPr>
      <p:sp>
        <p:nvSpPr>
          <p:cNvPr id="13800" name="Google Shape;13800;p71"/>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1" name="Google Shape;13801;p71"/>
          <p:cNvGrpSpPr/>
          <p:nvPr/>
        </p:nvGrpSpPr>
        <p:grpSpPr>
          <a:xfrm>
            <a:off x="850004" y="1823018"/>
            <a:ext cx="367261" cy="367261"/>
            <a:chOff x="-65145700" y="3727425"/>
            <a:chExt cx="317425" cy="317425"/>
          </a:xfrm>
        </p:grpSpPr>
        <p:sp>
          <p:nvSpPr>
            <p:cNvPr id="13802" name="Google Shape;13802;p71"/>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1"/>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4" name="Google Shape;13804;p71"/>
          <p:cNvGrpSpPr/>
          <p:nvPr/>
        </p:nvGrpSpPr>
        <p:grpSpPr>
          <a:xfrm>
            <a:off x="853201" y="2251933"/>
            <a:ext cx="360868" cy="367261"/>
            <a:chOff x="-65144125" y="4094450"/>
            <a:chExt cx="311900" cy="317425"/>
          </a:xfrm>
        </p:grpSpPr>
        <p:sp>
          <p:nvSpPr>
            <p:cNvPr id="13805" name="Google Shape;13805;p71"/>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1"/>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1"/>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08" name="Google Shape;13808;p71"/>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09" name="Google Shape;13809;p71"/>
          <p:cNvGrpSpPr/>
          <p:nvPr/>
        </p:nvGrpSpPr>
        <p:grpSpPr>
          <a:xfrm>
            <a:off x="3056770" y="1822628"/>
            <a:ext cx="370645" cy="368042"/>
            <a:chOff x="-63250675" y="3744075"/>
            <a:chExt cx="320350" cy="318100"/>
          </a:xfrm>
        </p:grpSpPr>
        <p:sp>
          <p:nvSpPr>
            <p:cNvPr id="13810" name="Google Shape;13810;p71"/>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1"/>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1"/>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3" name="Google Shape;13813;p71"/>
          <p:cNvGrpSpPr/>
          <p:nvPr/>
        </p:nvGrpSpPr>
        <p:grpSpPr>
          <a:xfrm>
            <a:off x="3058462" y="2251933"/>
            <a:ext cx="367261" cy="367261"/>
            <a:chOff x="-63250675" y="4110200"/>
            <a:chExt cx="317425" cy="317425"/>
          </a:xfrm>
        </p:grpSpPr>
        <p:sp>
          <p:nvSpPr>
            <p:cNvPr id="13814" name="Google Shape;13814;p71"/>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1"/>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1"/>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1"/>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1"/>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1"/>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1"/>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1"/>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1"/>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3" name="Google Shape;13823;p71"/>
          <p:cNvGrpSpPr/>
          <p:nvPr/>
        </p:nvGrpSpPr>
        <p:grpSpPr>
          <a:xfrm>
            <a:off x="1737509" y="2749028"/>
            <a:ext cx="359075" cy="358844"/>
            <a:chOff x="-61351725" y="3372400"/>
            <a:chExt cx="310350" cy="310150"/>
          </a:xfrm>
        </p:grpSpPr>
        <p:sp>
          <p:nvSpPr>
            <p:cNvPr id="13824" name="Google Shape;13824;p71"/>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1"/>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1"/>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1"/>
          <p:cNvGrpSpPr/>
          <p:nvPr/>
        </p:nvGrpSpPr>
        <p:grpSpPr>
          <a:xfrm>
            <a:off x="1733864" y="3212084"/>
            <a:ext cx="366364" cy="333534"/>
            <a:chOff x="-61354875" y="3751050"/>
            <a:chExt cx="316650" cy="288275"/>
          </a:xfrm>
        </p:grpSpPr>
        <p:sp>
          <p:nvSpPr>
            <p:cNvPr id="13828" name="Google Shape;13828;p71"/>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1"/>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1"/>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1" name="Google Shape;13831;p71"/>
          <p:cNvGrpSpPr/>
          <p:nvPr/>
        </p:nvGrpSpPr>
        <p:grpSpPr>
          <a:xfrm>
            <a:off x="1733864" y="3653724"/>
            <a:ext cx="366364" cy="367290"/>
            <a:chOff x="-61354875" y="4101525"/>
            <a:chExt cx="316650" cy="317450"/>
          </a:xfrm>
        </p:grpSpPr>
        <p:sp>
          <p:nvSpPr>
            <p:cNvPr id="13832" name="Google Shape;13832;p71"/>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1"/>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71"/>
          <p:cNvGrpSpPr/>
          <p:nvPr/>
        </p:nvGrpSpPr>
        <p:grpSpPr>
          <a:xfrm>
            <a:off x="3950299" y="2745600"/>
            <a:ext cx="368157" cy="365699"/>
            <a:chOff x="-59470075" y="3308975"/>
            <a:chExt cx="318200" cy="316075"/>
          </a:xfrm>
        </p:grpSpPr>
        <p:sp>
          <p:nvSpPr>
            <p:cNvPr id="13835" name="Google Shape;13835;p71"/>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1"/>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1"/>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1"/>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1"/>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1"/>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1"/>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1"/>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1"/>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71"/>
          <p:cNvGrpSpPr/>
          <p:nvPr/>
        </p:nvGrpSpPr>
        <p:grpSpPr>
          <a:xfrm>
            <a:off x="1295729" y="1381305"/>
            <a:ext cx="367261" cy="364686"/>
            <a:chOff x="-64781025" y="3361050"/>
            <a:chExt cx="317425" cy="315200"/>
          </a:xfrm>
        </p:grpSpPr>
        <p:sp>
          <p:nvSpPr>
            <p:cNvPr id="13845" name="Google Shape;13845;p71"/>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1"/>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1"/>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1"/>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49" name="Google Shape;13849;p71"/>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1"/>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1"/>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2" name="Google Shape;13852;p71"/>
          <p:cNvGrpSpPr/>
          <p:nvPr/>
        </p:nvGrpSpPr>
        <p:grpSpPr>
          <a:xfrm>
            <a:off x="3500129" y="1822744"/>
            <a:ext cx="382765" cy="367810"/>
            <a:chOff x="-62890750" y="3747425"/>
            <a:chExt cx="330825" cy="317900"/>
          </a:xfrm>
        </p:grpSpPr>
        <p:sp>
          <p:nvSpPr>
            <p:cNvPr id="13853" name="Google Shape;13853;p71"/>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1"/>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1"/>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1"/>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1"/>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1"/>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1"/>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1"/>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1"/>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1"/>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1"/>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1"/>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1"/>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1"/>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71"/>
          <p:cNvGrpSpPr/>
          <p:nvPr/>
        </p:nvGrpSpPr>
        <p:grpSpPr>
          <a:xfrm>
            <a:off x="3507881" y="2252381"/>
            <a:ext cx="367261" cy="366364"/>
            <a:chOff x="-62884425" y="4111775"/>
            <a:chExt cx="317425" cy="316650"/>
          </a:xfrm>
        </p:grpSpPr>
        <p:sp>
          <p:nvSpPr>
            <p:cNvPr id="13868" name="Google Shape;13868;p71"/>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1"/>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0" name="Google Shape;13870;p71"/>
          <p:cNvGrpSpPr/>
          <p:nvPr/>
        </p:nvGrpSpPr>
        <p:grpSpPr>
          <a:xfrm>
            <a:off x="2180515" y="2748450"/>
            <a:ext cx="365438" cy="360001"/>
            <a:chOff x="-60991775" y="3376900"/>
            <a:chExt cx="315850" cy="311150"/>
          </a:xfrm>
        </p:grpSpPr>
        <p:sp>
          <p:nvSpPr>
            <p:cNvPr id="13871" name="Google Shape;13871;p71"/>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1"/>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1"/>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71"/>
          <p:cNvGrpSpPr/>
          <p:nvPr/>
        </p:nvGrpSpPr>
        <p:grpSpPr>
          <a:xfrm>
            <a:off x="2180052" y="3199314"/>
            <a:ext cx="366364" cy="359075"/>
            <a:chOff x="-60988625" y="3740800"/>
            <a:chExt cx="316650" cy="310350"/>
          </a:xfrm>
        </p:grpSpPr>
        <p:sp>
          <p:nvSpPr>
            <p:cNvPr id="13875" name="Google Shape;13875;p71"/>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1"/>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1"/>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71"/>
          <p:cNvGrpSpPr/>
          <p:nvPr/>
        </p:nvGrpSpPr>
        <p:grpSpPr>
          <a:xfrm>
            <a:off x="2180052" y="3654765"/>
            <a:ext cx="366364" cy="365207"/>
            <a:chOff x="-60987850" y="4100950"/>
            <a:chExt cx="316650" cy="315650"/>
          </a:xfrm>
        </p:grpSpPr>
        <p:sp>
          <p:nvSpPr>
            <p:cNvPr id="13879" name="Google Shape;13879;p71"/>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1"/>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1"/>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1"/>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1"/>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1"/>
          <p:cNvGrpSpPr/>
          <p:nvPr/>
        </p:nvGrpSpPr>
        <p:grpSpPr>
          <a:xfrm>
            <a:off x="3949836" y="3200225"/>
            <a:ext cx="369083" cy="357253"/>
            <a:chOff x="-59447250" y="3706150"/>
            <a:chExt cx="319000" cy="308775"/>
          </a:xfrm>
        </p:grpSpPr>
        <p:sp>
          <p:nvSpPr>
            <p:cNvPr id="13885" name="Google Shape;13885;p71"/>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1"/>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1"/>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1"/>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1"/>
          <p:cNvGrpSpPr/>
          <p:nvPr/>
        </p:nvGrpSpPr>
        <p:grpSpPr>
          <a:xfrm>
            <a:off x="1738564" y="1381536"/>
            <a:ext cx="368186" cy="364224"/>
            <a:chOff x="-64406125" y="3362225"/>
            <a:chExt cx="318225" cy="314800"/>
          </a:xfrm>
        </p:grpSpPr>
        <p:sp>
          <p:nvSpPr>
            <p:cNvPr id="13890" name="Google Shape;13890;p71"/>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1"/>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2" name="Google Shape;13892;p71"/>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3" name="Google Shape;13893;p71"/>
          <p:cNvGrpSpPr/>
          <p:nvPr/>
        </p:nvGrpSpPr>
        <p:grpSpPr>
          <a:xfrm>
            <a:off x="1739027" y="2252381"/>
            <a:ext cx="367261" cy="366364"/>
            <a:chOff x="-64410850" y="4094450"/>
            <a:chExt cx="317425" cy="316650"/>
          </a:xfrm>
        </p:grpSpPr>
        <p:sp>
          <p:nvSpPr>
            <p:cNvPr id="13894" name="Google Shape;13894;p71"/>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1"/>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1"/>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7" name="Google Shape;13897;p71"/>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8" name="Google Shape;13898;p71"/>
          <p:cNvGrpSpPr/>
          <p:nvPr/>
        </p:nvGrpSpPr>
        <p:grpSpPr>
          <a:xfrm>
            <a:off x="3960575" y="1822454"/>
            <a:ext cx="365467" cy="368389"/>
            <a:chOff x="-62516625" y="3743175"/>
            <a:chExt cx="315875" cy="318400"/>
          </a:xfrm>
        </p:grpSpPr>
        <p:sp>
          <p:nvSpPr>
            <p:cNvPr id="13899" name="Google Shape;13899;p71"/>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1"/>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1" name="Google Shape;13901;p71"/>
          <p:cNvGrpSpPr/>
          <p:nvPr/>
        </p:nvGrpSpPr>
        <p:grpSpPr>
          <a:xfrm>
            <a:off x="3967415" y="2272426"/>
            <a:ext cx="351786" cy="326274"/>
            <a:chOff x="-62511900" y="4129100"/>
            <a:chExt cx="304050" cy="282000"/>
          </a:xfrm>
        </p:grpSpPr>
        <p:sp>
          <p:nvSpPr>
            <p:cNvPr id="13902" name="Google Shape;13902;p71"/>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1"/>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1"/>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1"/>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1"/>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7" name="Google Shape;13907;p71"/>
          <p:cNvGrpSpPr/>
          <p:nvPr/>
        </p:nvGrpSpPr>
        <p:grpSpPr>
          <a:xfrm>
            <a:off x="2645537" y="2744820"/>
            <a:ext cx="310770" cy="367261"/>
            <a:chOff x="-60597975" y="3367475"/>
            <a:chExt cx="268600" cy="317425"/>
          </a:xfrm>
        </p:grpSpPr>
        <p:sp>
          <p:nvSpPr>
            <p:cNvPr id="13908" name="Google Shape;13908;p71"/>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1"/>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1"/>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1"/>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1"/>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3" name="Google Shape;13913;p71"/>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4" name="Google Shape;13914;p71"/>
          <p:cNvGrpSpPr/>
          <p:nvPr/>
        </p:nvGrpSpPr>
        <p:grpSpPr>
          <a:xfrm>
            <a:off x="2617740" y="3706136"/>
            <a:ext cx="366364" cy="262465"/>
            <a:chOff x="-60621600" y="4145650"/>
            <a:chExt cx="316650" cy="226850"/>
          </a:xfrm>
        </p:grpSpPr>
        <p:sp>
          <p:nvSpPr>
            <p:cNvPr id="13915" name="Google Shape;13915;p71"/>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1"/>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1"/>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8" name="Google Shape;13918;p71"/>
          <p:cNvGrpSpPr/>
          <p:nvPr/>
        </p:nvGrpSpPr>
        <p:grpSpPr>
          <a:xfrm>
            <a:off x="3954392" y="3654635"/>
            <a:ext cx="359972" cy="365467"/>
            <a:chOff x="-59400775" y="4084200"/>
            <a:chExt cx="311125" cy="315875"/>
          </a:xfrm>
        </p:grpSpPr>
        <p:sp>
          <p:nvSpPr>
            <p:cNvPr id="13919" name="Google Shape;13919;p71"/>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1"/>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1"/>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1"/>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1"/>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1"/>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1"/>
          <p:cNvGrpSpPr/>
          <p:nvPr/>
        </p:nvGrpSpPr>
        <p:grpSpPr>
          <a:xfrm>
            <a:off x="2178486" y="1380466"/>
            <a:ext cx="365438" cy="366364"/>
            <a:chOff x="-64044600" y="3360375"/>
            <a:chExt cx="315850" cy="316650"/>
          </a:xfrm>
        </p:grpSpPr>
        <p:sp>
          <p:nvSpPr>
            <p:cNvPr id="13926" name="Google Shape;13926;p71"/>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1"/>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1"/>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71"/>
          <p:cNvGrpSpPr/>
          <p:nvPr/>
        </p:nvGrpSpPr>
        <p:grpSpPr>
          <a:xfrm>
            <a:off x="2204909" y="1823018"/>
            <a:ext cx="312592" cy="367261"/>
            <a:chOff x="-64022550" y="3727425"/>
            <a:chExt cx="270175" cy="317425"/>
          </a:xfrm>
        </p:grpSpPr>
        <p:sp>
          <p:nvSpPr>
            <p:cNvPr id="13930" name="Google Shape;13930;p71"/>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1"/>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1"/>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3" name="Google Shape;13933;p71"/>
          <p:cNvGrpSpPr/>
          <p:nvPr/>
        </p:nvGrpSpPr>
        <p:grpSpPr>
          <a:xfrm>
            <a:off x="2229047" y="2251918"/>
            <a:ext cx="264317" cy="367290"/>
            <a:chOff x="-64001300" y="4093650"/>
            <a:chExt cx="228450" cy="317450"/>
          </a:xfrm>
        </p:grpSpPr>
        <p:sp>
          <p:nvSpPr>
            <p:cNvPr id="13934" name="Google Shape;13934;p71"/>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1"/>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1"/>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1"/>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8" name="Google Shape;13938;p71"/>
          <p:cNvGrpSpPr/>
          <p:nvPr/>
        </p:nvGrpSpPr>
        <p:grpSpPr>
          <a:xfrm>
            <a:off x="848051" y="2745210"/>
            <a:ext cx="359972" cy="366480"/>
            <a:chOff x="-62148800" y="3377700"/>
            <a:chExt cx="311125" cy="316750"/>
          </a:xfrm>
        </p:grpSpPr>
        <p:sp>
          <p:nvSpPr>
            <p:cNvPr id="13939" name="Google Shape;13939;p71"/>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1"/>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1"/>
          <p:cNvGrpSpPr/>
          <p:nvPr/>
        </p:nvGrpSpPr>
        <p:grpSpPr>
          <a:xfrm>
            <a:off x="843958" y="3195207"/>
            <a:ext cx="368157" cy="367290"/>
            <a:chOff x="-62154300" y="3743950"/>
            <a:chExt cx="318200" cy="317450"/>
          </a:xfrm>
        </p:grpSpPr>
        <p:sp>
          <p:nvSpPr>
            <p:cNvPr id="13942" name="Google Shape;13942;p71"/>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1"/>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71"/>
          <p:cNvGrpSpPr/>
          <p:nvPr/>
        </p:nvGrpSpPr>
        <p:grpSpPr>
          <a:xfrm>
            <a:off x="843944" y="3654187"/>
            <a:ext cx="368186" cy="366364"/>
            <a:chOff x="-62151950" y="4111775"/>
            <a:chExt cx="318225" cy="316650"/>
          </a:xfrm>
        </p:grpSpPr>
        <p:sp>
          <p:nvSpPr>
            <p:cNvPr id="13945" name="Google Shape;13945;p71"/>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1"/>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1"/>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1"/>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71"/>
          <p:cNvGrpSpPr/>
          <p:nvPr/>
        </p:nvGrpSpPr>
        <p:grpSpPr>
          <a:xfrm>
            <a:off x="3062568" y="2744733"/>
            <a:ext cx="368157" cy="367434"/>
            <a:chOff x="-60254550" y="3367325"/>
            <a:chExt cx="318200" cy="317575"/>
          </a:xfrm>
        </p:grpSpPr>
        <p:sp>
          <p:nvSpPr>
            <p:cNvPr id="13950" name="Google Shape;13950;p71"/>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1"/>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1"/>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1"/>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1"/>
          <p:cNvGrpSpPr/>
          <p:nvPr/>
        </p:nvGrpSpPr>
        <p:grpSpPr>
          <a:xfrm>
            <a:off x="3063465" y="3195727"/>
            <a:ext cx="366364" cy="366248"/>
            <a:chOff x="-60255350" y="3733825"/>
            <a:chExt cx="316650" cy="316550"/>
          </a:xfrm>
        </p:grpSpPr>
        <p:sp>
          <p:nvSpPr>
            <p:cNvPr id="13955" name="Google Shape;13955;p71"/>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1"/>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1"/>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1"/>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1"/>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1"/>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1"/>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2" name="Google Shape;13962;p71"/>
          <p:cNvGrpSpPr/>
          <p:nvPr/>
        </p:nvGrpSpPr>
        <p:grpSpPr>
          <a:xfrm>
            <a:off x="3091262" y="3654635"/>
            <a:ext cx="310770" cy="365467"/>
            <a:chOff x="-60232500" y="4101525"/>
            <a:chExt cx="268600" cy="315875"/>
          </a:xfrm>
        </p:grpSpPr>
        <p:sp>
          <p:nvSpPr>
            <p:cNvPr id="13963" name="Google Shape;13963;p71"/>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1"/>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65" name="Google Shape;13965;p71"/>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6" name="Google Shape;13966;p71"/>
          <p:cNvGrpSpPr/>
          <p:nvPr/>
        </p:nvGrpSpPr>
        <p:grpSpPr>
          <a:xfrm>
            <a:off x="2624262" y="1380466"/>
            <a:ext cx="368186" cy="366364"/>
            <a:chOff x="-63679950" y="3360375"/>
            <a:chExt cx="318225" cy="316650"/>
          </a:xfrm>
        </p:grpSpPr>
        <p:sp>
          <p:nvSpPr>
            <p:cNvPr id="13967" name="Google Shape;13967;p71"/>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1"/>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1"/>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1"/>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71" name="Google Shape;13971;p71"/>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2" name="Google Shape;13972;p71"/>
          <p:cNvGrpSpPr/>
          <p:nvPr/>
        </p:nvGrpSpPr>
        <p:grpSpPr>
          <a:xfrm>
            <a:off x="2622889" y="2251803"/>
            <a:ext cx="370934" cy="367521"/>
            <a:chOff x="-63679950" y="4093450"/>
            <a:chExt cx="320600" cy="317650"/>
          </a:xfrm>
        </p:grpSpPr>
        <p:sp>
          <p:nvSpPr>
            <p:cNvPr id="13973" name="Google Shape;13973;p71"/>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1"/>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1"/>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71"/>
          <p:cNvGrpSpPr/>
          <p:nvPr/>
        </p:nvGrpSpPr>
        <p:grpSpPr>
          <a:xfrm>
            <a:off x="1283006" y="2744805"/>
            <a:ext cx="366364" cy="367290"/>
            <a:chOff x="-61784125" y="3377700"/>
            <a:chExt cx="316650" cy="317450"/>
          </a:xfrm>
        </p:grpSpPr>
        <p:sp>
          <p:nvSpPr>
            <p:cNvPr id="13977" name="Google Shape;13977;p71"/>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1"/>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1"/>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1"/>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1"/>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71"/>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1"/>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4" name="Google Shape;13984;p71"/>
          <p:cNvGrpSpPr/>
          <p:nvPr/>
        </p:nvGrpSpPr>
        <p:grpSpPr>
          <a:xfrm>
            <a:off x="1283006" y="3195207"/>
            <a:ext cx="366364" cy="367290"/>
            <a:chOff x="-61783350" y="3743950"/>
            <a:chExt cx="316650" cy="317450"/>
          </a:xfrm>
        </p:grpSpPr>
        <p:sp>
          <p:nvSpPr>
            <p:cNvPr id="13985" name="Google Shape;13985;p71"/>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1"/>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7" name="Google Shape;13987;p71"/>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1"/>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1"/>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0" name="Google Shape;13990;p71"/>
          <p:cNvGrpSpPr/>
          <p:nvPr/>
        </p:nvGrpSpPr>
        <p:grpSpPr>
          <a:xfrm>
            <a:off x="3504430" y="3655040"/>
            <a:ext cx="369112" cy="364657"/>
            <a:chOff x="-59869425" y="4102225"/>
            <a:chExt cx="319025" cy="315175"/>
          </a:xfrm>
        </p:grpSpPr>
        <p:sp>
          <p:nvSpPr>
            <p:cNvPr id="13991" name="Google Shape;13991;p71"/>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1"/>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1"/>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1"/>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71"/>
          <p:cNvGrpSpPr/>
          <p:nvPr/>
        </p:nvGrpSpPr>
        <p:grpSpPr>
          <a:xfrm>
            <a:off x="2623233" y="4123862"/>
            <a:ext cx="366364" cy="365467"/>
            <a:chOff x="-59029025" y="3711650"/>
            <a:chExt cx="316650" cy="315875"/>
          </a:xfrm>
        </p:grpSpPr>
        <p:sp>
          <p:nvSpPr>
            <p:cNvPr id="13996" name="Google Shape;13996;p71"/>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1"/>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1"/>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1"/>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1"/>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1"/>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1"/>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3" name="Google Shape;14003;p71"/>
          <p:cNvGrpSpPr/>
          <p:nvPr/>
        </p:nvGrpSpPr>
        <p:grpSpPr>
          <a:xfrm>
            <a:off x="4859311" y="1379917"/>
            <a:ext cx="351940" cy="348188"/>
            <a:chOff x="581525" y="3254850"/>
            <a:chExt cx="297750" cy="294575"/>
          </a:xfrm>
        </p:grpSpPr>
        <p:sp>
          <p:nvSpPr>
            <p:cNvPr id="14004" name="Google Shape;14004;p71"/>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1"/>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1"/>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71"/>
          <p:cNvGrpSpPr/>
          <p:nvPr/>
        </p:nvGrpSpPr>
        <p:grpSpPr>
          <a:xfrm>
            <a:off x="4858380" y="1818853"/>
            <a:ext cx="353802" cy="351497"/>
            <a:chOff x="580725" y="3617925"/>
            <a:chExt cx="299325" cy="297375"/>
          </a:xfrm>
        </p:grpSpPr>
        <p:sp>
          <p:nvSpPr>
            <p:cNvPr id="14008" name="Google Shape;14008;p71"/>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1"/>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1"/>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1"/>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1"/>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3" name="Google Shape;14013;p71"/>
          <p:cNvGrpSpPr/>
          <p:nvPr/>
        </p:nvGrpSpPr>
        <p:grpSpPr>
          <a:xfrm>
            <a:off x="4860242" y="2266043"/>
            <a:ext cx="350079" cy="350079"/>
            <a:chOff x="583100" y="3982600"/>
            <a:chExt cx="296175" cy="296175"/>
          </a:xfrm>
        </p:grpSpPr>
        <p:sp>
          <p:nvSpPr>
            <p:cNvPr id="14014" name="Google Shape;14014;p71"/>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1"/>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1"/>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1"/>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1"/>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1"/>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1"/>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1" name="Google Shape;14021;p71"/>
          <p:cNvGrpSpPr/>
          <p:nvPr/>
        </p:nvGrpSpPr>
        <p:grpSpPr>
          <a:xfrm>
            <a:off x="7092856" y="1379667"/>
            <a:ext cx="307231" cy="348690"/>
            <a:chOff x="2423775" y="3226875"/>
            <a:chExt cx="259925" cy="295000"/>
          </a:xfrm>
        </p:grpSpPr>
        <p:sp>
          <p:nvSpPr>
            <p:cNvPr id="14022" name="Google Shape;14022;p71"/>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1"/>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1"/>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5" name="Google Shape;14025;p71"/>
          <p:cNvGrpSpPr/>
          <p:nvPr/>
        </p:nvGrpSpPr>
        <p:grpSpPr>
          <a:xfrm>
            <a:off x="7070043" y="1820952"/>
            <a:ext cx="352857" cy="347301"/>
            <a:chOff x="2404875" y="3592725"/>
            <a:chExt cx="298525" cy="293825"/>
          </a:xfrm>
        </p:grpSpPr>
        <p:sp>
          <p:nvSpPr>
            <p:cNvPr id="14026" name="Google Shape;14026;p71"/>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1"/>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1"/>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1"/>
          <p:cNvGrpSpPr/>
          <p:nvPr/>
        </p:nvGrpSpPr>
        <p:grpSpPr>
          <a:xfrm>
            <a:off x="7070974" y="2266517"/>
            <a:ext cx="350995" cy="349133"/>
            <a:chOff x="2404875" y="3955825"/>
            <a:chExt cx="296950" cy="295375"/>
          </a:xfrm>
        </p:grpSpPr>
        <p:sp>
          <p:nvSpPr>
            <p:cNvPr id="14030" name="Google Shape;14030;p71"/>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1"/>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1"/>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1"/>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1"/>
          <p:cNvGrpSpPr/>
          <p:nvPr/>
        </p:nvGrpSpPr>
        <p:grpSpPr>
          <a:xfrm>
            <a:off x="5764954" y="2730711"/>
            <a:ext cx="349163" cy="350079"/>
            <a:chOff x="4263650" y="3235150"/>
            <a:chExt cx="295400" cy="296175"/>
          </a:xfrm>
        </p:grpSpPr>
        <p:sp>
          <p:nvSpPr>
            <p:cNvPr id="14035" name="Google Shape;14035;p71"/>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1"/>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1"/>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1"/>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1"/>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0" name="Google Shape;14040;p71"/>
          <p:cNvGrpSpPr/>
          <p:nvPr/>
        </p:nvGrpSpPr>
        <p:grpSpPr>
          <a:xfrm>
            <a:off x="5762634" y="3189872"/>
            <a:ext cx="353802" cy="327739"/>
            <a:chOff x="4266025" y="3609275"/>
            <a:chExt cx="299325" cy="277275"/>
          </a:xfrm>
        </p:grpSpPr>
        <p:sp>
          <p:nvSpPr>
            <p:cNvPr id="14041" name="Google Shape;14041;p71"/>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1"/>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1"/>
          <p:cNvGrpSpPr/>
          <p:nvPr/>
        </p:nvGrpSpPr>
        <p:grpSpPr>
          <a:xfrm>
            <a:off x="5763092" y="3655259"/>
            <a:ext cx="352886" cy="349133"/>
            <a:chOff x="4263650" y="3963700"/>
            <a:chExt cx="298550" cy="295375"/>
          </a:xfrm>
        </p:grpSpPr>
        <p:sp>
          <p:nvSpPr>
            <p:cNvPr id="14044" name="Google Shape;14044;p71"/>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1"/>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1"/>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1"/>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1"/>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1"/>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1"/>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1" name="Google Shape;14051;p71"/>
          <p:cNvGrpSpPr/>
          <p:nvPr/>
        </p:nvGrpSpPr>
        <p:grpSpPr>
          <a:xfrm>
            <a:off x="8041429" y="2730711"/>
            <a:ext cx="226264" cy="350079"/>
            <a:chOff x="6164975" y="3211525"/>
            <a:chExt cx="191425" cy="296175"/>
          </a:xfrm>
        </p:grpSpPr>
        <p:sp>
          <p:nvSpPr>
            <p:cNvPr id="14052" name="Google Shape;14052;p71"/>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1"/>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1"/>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1"/>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1"/>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1"/>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1"/>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9" name="Google Shape;14059;p71"/>
          <p:cNvGrpSpPr/>
          <p:nvPr/>
        </p:nvGrpSpPr>
        <p:grpSpPr>
          <a:xfrm>
            <a:off x="5303466" y="1378987"/>
            <a:ext cx="352886" cy="350049"/>
            <a:chOff x="946175" y="3253275"/>
            <a:chExt cx="298550" cy="296150"/>
          </a:xfrm>
        </p:grpSpPr>
        <p:sp>
          <p:nvSpPr>
            <p:cNvPr id="14060" name="Google Shape;14060;p71"/>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1"/>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1"/>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1"/>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1"/>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5" name="Google Shape;14065;p71"/>
          <p:cNvGrpSpPr/>
          <p:nvPr/>
        </p:nvGrpSpPr>
        <p:grpSpPr>
          <a:xfrm>
            <a:off x="5304397" y="1820951"/>
            <a:ext cx="351024" cy="347301"/>
            <a:chOff x="946175" y="3619500"/>
            <a:chExt cx="296975" cy="293825"/>
          </a:xfrm>
        </p:grpSpPr>
        <p:sp>
          <p:nvSpPr>
            <p:cNvPr id="14066" name="Google Shape;14066;p71"/>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1"/>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1"/>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1"/>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1"/>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1"/>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2" name="Google Shape;14072;p71"/>
          <p:cNvGrpSpPr/>
          <p:nvPr/>
        </p:nvGrpSpPr>
        <p:grpSpPr>
          <a:xfrm>
            <a:off x="5303939" y="2265585"/>
            <a:ext cx="351940" cy="350995"/>
            <a:chOff x="944600" y="3981825"/>
            <a:chExt cx="297750" cy="296950"/>
          </a:xfrm>
        </p:grpSpPr>
        <p:sp>
          <p:nvSpPr>
            <p:cNvPr id="14073" name="Google Shape;14073;p71"/>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1"/>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1"/>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1"/>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7" name="Google Shape;14077;p71"/>
          <p:cNvGrpSpPr/>
          <p:nvPr/>
        </p:nvGrpSpPr>
        <p:grpSpPr>
          <a:xfrm>
            <a:off x="7520875" y="1379445"/>
            <a:ext cx="350079" cy="349133"/>
            <a:chOff x="2768750" y="3227275"/>
            <a:chExt cx="296175" cy="295375"/>
          </a:xfrm>
        </p:grpSpPr>
        <p:sp>
          <p:nvSpPr>
            <p:cNvPr id="14078" name="Google Shape;14078;p71"/>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1"/>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1"/>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1"/>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1"/>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1"/>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1"/>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1"/>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1"/>
          <p:cNvGrpSpPr/>
          <p:nvPr/>
        </p:nvGrpSpPr>
        <p:grpSpPr>
          <a:xfrm>
            <a:off x="7541826" y="1820317"/>
            <a:ext cx="308177" cy="348572"/>
            <a:chOff x="2786075" y="3591800"/>
            <a:chExt cx="260725" cy="294900"/>
          </a:xfrm>
        </p:grpSpPr>
        <p:sp>
          <p:nvSpPr>
            <p:cNvPr id="14087" name="Google Shape;14087;p71"/>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1"/>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1"/>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1"/>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1"/>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71"/>
          <p:cNvGrpSpPr/>
          <p:nvPr/>
        </p:nvGrpSpPr>
        <p:grpSpPr>
          <a:xfrm>
            <a:off x="7582324" y="2266044"/>
            <a:ext cx="227180" cy="350079"/>
            <a:chOff x="2819150" y="3955025"/>
            <a:chExt cx="192200" cy="296175"/>
          </a:xfrm>
        </p:grpSpPr>
        <p:sp>
          <p:nvSpPr>
            <p:cNvPr id="14093" name="Google Shape;14093;p71"/>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1"/>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1"/>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1"/>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7" name="Google Shape;14097;p71"/>
          <p:cNvGrpSpPr/>
          <p:nvPr/>
        </p:nvGrpSpPr>
        <p:grpSpPr>
          <a:xfrm>
            <a:off x="6206097" y="2731642"/>
            <a:ext cx="349133" cy="348217"/>
            <a:chOff x="4629125" y="3235150"/>
            <a:chExt cx="295375" cy="294600"/>
          </a:xfrm>
        </p:grpSpPr>
        <p:sp>
          <p:nvSpPr>
            <p:cNvPr id="14098" name="Google Shape;14098;p71"/>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1"/>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1"/>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1"/>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1"/>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71"/>
          <p:cNvGrpSpPr/>
          <p:nvPr/>
        </p:nvGrpSpPr>
        <p:grpSpPr>
          <a:xfrm>
            <a:off x="6206082" y="3179175"/>
            <a:ext cx="349163" cy="349133"/>
            <a:chOff x="4628325" y="3599825"/>
            <a:chExt cx="295400" cy="295375"/>
          </a:xfrm>
        </p:grpSpPr>
        <p:sp>
          <p:nvSpPr>
            <p:cNvPr id="14104" name="Google Shape;14104;p71"/>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1"/>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1"/>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1"/>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1"/>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1"/>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1"/>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1"/>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1"/>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1"/>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1"/>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1"/>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71"/>
          <p:cNvGrpSpPr/>
          <p:nvPr/>
        </p:nvGrpSpPr>
        <p:grpSpPr>
          <a:xfrm>
            <a:off x="6227033" y="3654786"/>
            <a:ext cx="307261" cy="350079"/>
            <a:chOff x="4645650" y="3962900"/>
            <a:chExt cx="259950" cy="296175"/>
          </a:xfrm>
        </p:grpSpPr>
        <p:sp>
          <p:nvSpPr>
            <p:cNvPr id="14117" name="Google Shape;14117;p71"/>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1"/>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1"/>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1"/>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1"/>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1"/>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3" name="Google Shape;14123;p71"/>
          <p:cNvGrpSpPr/>
          <p:nvPr/>
        </p:nvGrpSpPr>
        <p:grpSpPr>
          <a:xfrm>
            <a:off x="7979994" y="3179648"/>
            <a:ext cx="349133" cy="348188"/>
            <a:chOff x="6143725" y="3582500"/>
            <a:chExt cx="295375" cy="294575"/>
          </a:xfrm>
        </p:grpSpPr>
        <p:sp>
          <p:nvSpPr>
            <p:cNvPr id="14124" name="Google Shape;14124;p71"/>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1"/>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1"/>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1"/>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1"/>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1"/>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1"/>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1" name="Google Shape;14131;p71"/>
          <p:cNvGrpSpPr/>
          <p:nvPr/>
        </p:nvGrpSpPr>
        <p:grpSpPr>
          <a:xfrm>
            <a:off x="5748820" y="1378987"/>
            <a:ext cx="350995" cy="350049"/>
            <a:chOff x="1310075" y="3253275"/>
            <a:chExt cx="296950" cy="296150"/>
          </a:xfrm>
        </p:grpSpPr>
        <p:sp>
          <p:nvSpPr>
            <p:cNvPr id="14132" name="Google Shape;14132;p71"/>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71"/>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1"/>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5" name="Google Shape;14135;p71"/>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6" name="Google Shape;14136;p71"/>
          <p:cNvGrpSpPr/>
          <p:nvPr/>
        </p:nvGrpSpPr>
        <p:grpSpPr>
          <a:xfrm>
            <a:off x="5748347" y="2265246"/>
            <a:ext cx="351941" cy="351675"/>
            <a:chOff x="1310075" y="3980250"/>
            <a:chExt cx="297750" cy="297525"/>
          </a:xfrm>
        </p:grpSpPr>
        <p:sp>
          <p:nvSpPr>
            <p:cNvPr id="14137" name="Google Shape;14137;p71"/>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1"/>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1"/>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1"/>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1" name="Google Shape;14141;p71"/>
          <p:cNvGrpSpPr/>
          <p:nvPr/>
        </p:nvGrpSpPr>
        <p:grpSpPr>
          <a:xfrm>
            <a:off x="8013136" y="1379445"/>
            <a:ext cx="266305" cy="349133"/>
            <a:chOff x="3167275" y="3227275"/>
            <a:chExt cx="225300" cy="295375"/>
          </a:xfrm>
        </p:grpSpPr>
        <p:sp>
          <p:nvSpPr>
            <p:cNvPr id="14142" name="Google Shape;14142;p71"/>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1"/>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1"/>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1"/>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1"/>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47" name="Google Shape;14147;p71"/>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8" name="Google Shape;14148;p71"/>
          <p:cNvGrpSpPr/>
          <p:nvPr/>
        </p:nvGrpSpPr>
        <p:grpSpPr>
          <a:xfrm>
            <a:off x="7970318" y="2266502"/>
            <a:ext cx="351940" cy="349163"/>
            <a:chOff x="3133425" y="3955025"/>
            <a:chExt cx="297750" cy="295400"/>
          </a:xfrm>
        </p:grpSpPr>
        <p:sp>
          <p:nvSpPr>
            <p:cNvPr id="14149" name="Google Shape;14149;p71"/>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1"/>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1"/>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2" name="Google Shape;14152;p71"/>
          <p:cNvGrpSpPr/>
          <p:nvPr/>
        </p:nvGrpSpPr>
        <p:grpSpPr>
          <a:xfrm>
            <a:off x="6650491" y="2730090"/>
            <a:ext cx="350079" cy="351320"/>
            <a:chOff x="4991425" y="3234750"/>
            <a:chExt cx="296175" cy="297225"/>
          </a:xfrm>
        </p:grpSpPr>
        <p:sp>
          <p:nvSpPr>
            <p:cNvPr id="14153" name="Google Shape;14153;p71"/>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1"/>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1"/>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1"/>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1"/>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1"/>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9" name="Google Shape;14159;p71"/>
          <p:cNvGrpSpPr/>
          <p:nvPr/>
        </p:nvGrpSpPr>
        <p:grpSpPr>
          <a:xfrm>
            <a:off x="6650491" y="3199653"/>
            <a:ext cx="350079" cy="308177"/>
            <a:chOff x="4991425" y="3617150"/>
            <a:chExt cx="296175" cy="260725"/>
          </a:xfrm>
        </p:grpSpPr>
        <p:sp>
          <p:nvSpPr>
            <p:cNvPr id="14160" name="Google Shape;14160;p71"/>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1"/>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1"/>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1"/>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1"/>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1"/>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1"/>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71"/>
          <p:cNvGrpSpPr/>
          <p:nvPr/>
        </p:nvGrpSpPr>
        <p:grpSpPr>
          <a:xfrm>
            <a:off x="6727764" y="3655244"/>
            <a:ext cx="195532" cy="349163"/>
            <a:chOff x="5056800" y="3962900"/>
            <a:chExt cx="165425" cy="295400"/>
          </a:xfrm>
        </p:grpSpPr>
        <p:sp>
          <p:nvSpPr>
            <p:cNvPr id="14168" name="Google Shape;14168;p71"/>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1"/>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1"/>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1" name="Google Shape;14171;p71"/>
          <p:cNvGrpSpPr/>
          <p:nvPr/>
        </p:nvGrpSpPr>
        <p:grpSpPr>
          <a:xfrm>
            <a:off x="7979062" y="3655260"/>
            <a:ext cx="350995" cy="349133"/>
            <a:chOff x="6168925" y="3936925"/>
            <a:chExt cx="296950" cy="295375"/>
          </a:xfrm>
        </p:grpSpPr>
        <p:sp>
          <p:nvSpPr>
            <p:cNvPr id="14172" name="Google Shape;14172;p71"/>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1"/>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1"/>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1"/>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1"/>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1"/>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8" name="Google Shape;14178;p71"/>
          <p:cNvGrpSpPr/>
          <p:nvPr/>
        </p:nvGrpSpPr>
        <p:grpSpPr>
          <a:xfrm>
            <a:off x="6192781" y="1372332"/>
            <a:ext cx="348188" cy="349133"/>
            <a:chOff x="1674750" y="3254050"/>
            <a:chExt cx="294575" cy="295375"/>
          </a:xfrm>
        </p:grpSpPr>
        <p:sp>
          <p:nvSpPr>
            <p:cNvPr id="14179" name="Google Shape;14179;p71"/>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1"/>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1"/>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2" name="Google Shape;14182;p71"/>
          <p:cNvGrpSpPr/>
          <p:nvPr/>
        </p:nvGrpSpPr>
        <p:grpSpPr>
          <a:xfrm>
            <a:off x="6207177" y="1820035"/>
            <a:ext cx="319347" cy="349133"/>
            <a:chOff x="1687350" y="3618725"/>
            <a:chExt cx="270175" cy="295375"/>
          </a:xfrm>
        </p:grpSpPr>
        <p:sp>
          <p:nvSpPr>
            <p:cNvPr id="14183" name="Google Shape;14183;p71"/>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1"/>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1"/>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1"/>
          <p:cNvGrpSpPr/>
          <p:nvPr/>
        </p:nvGrpSpPr>
        <p:grpSpPr>
          <a:xfrm>
            <a:off x="6190880" y="2266516"/>
            <a:ext cx="351940" cy="349133"/>
            <a:chOff x="1672375" y="3982600"/>
            <a:chExt cx="297750" cy="295375"/>
          </a:xfrm>
        </p:grpSpPr>
        <p:sp>
          <p:nvSpPr>
            <p:cNvPr id="14187" name="Google Shape;14187;p71"/>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1"/>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1"/>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71"/>
          <p:cNvGrpSpPr/>
          <p:nvPr/>
        </p:nvGrpSpPr>
        <p:grpSpPr>
          <a:xfrm>
            <a:off x="4882872" y="2730711"/>
            <a:ext cx="350079" cy="350079"/>
            <a:chOff x="3497300" y="3227275"/>
            <a:chExt cx="296175" cy="296175"/>
          </a:xfrm>
        </p:grpSpPr>
        <p:sp>
          <p:nvSpPr>
            <p:cNvPr id="14191" name="Google Shape;14191;p71"/>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1"/>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1"/>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1"/>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1"/>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1"/>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1"/>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1"/>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71"/>
          <p:cNvGrpSpPr/>
          <p:nvPr/>
        </p:nvGrpSpPr>
        <p:grpSpPr>
          <a:xfrm>
            <a:off x="4883345" y="3180106"/>
            <a:ext cx="349133" cy="347272"/>
            <a:chOff x="3497300" y="3591950"/>
            <a:chExt cx="295375" cy="293800"/>
          </a:xfrm>
        </p:grpSpPr>
        <p:sp>
          <p:nvSpPr>
            <p:cNvPr id="14200" name="Google Shape;14200;p71"/>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1"/>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1"/>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1"/>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1"/>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1"/>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1"/>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1"/>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8" name="Google Shape;14208;p71"/>
          <p:cNvGrpSpPr/>
          <p:nvPr/>
        </p:nvGrpSpPr>
        <p:grpSpPr>
          <a:xfrm>
            <a:off x="4883345" y="3655244"/>
            <a:ext cx="349133" cy="349163"/>
            <a:chOff x="3497300" y="3955025"/>
            <a:chExt cx="295375" cy="295400"/>
          </a:xfrm>
        </p:grpSpPr>
        <p:sp>
          <p:nvSpPr>
            <p:cNvPr id="14209" name="Google Shape;14209;p71"/>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1"/>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1"/>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1"/>
          <p:cNvGrpSpPr/>
          <p:nvPr/>
        </p:nvGrpSpPr>
        <p:grpSpPr>
          <a:xfrm>
            <a:off x="7107917" y="2731435"/>
            <a:ext cx="327739" cy="348631"/>
            <a:chOff x="5364750" y="3235150"/>
            <a:chExt cx="277275" cy="294950"/>
          </a:xfrm>
        </p:grpSpPr>
        <p:sp>
          <p:nvSpPr>
            <p:cNvPr id="14213" name="Google Shape;14213;p71"/>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1"/>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1"/>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1"/>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1"/>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1"/>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1"/>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1"/>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71"/>
          <p:cNvGrpSpPr/>
          <p:nvPr/>
        </p:nvGrpSpPr>
        <p:grpSpPr>
          <a:xfrm>
            <a:off x="7096274" y="3177771"/>
            <a:ext cx="351024" cy="351941"/>
            <a:chOff x="5355300" y="3598250"/>
            <a:chExt cx="296975" cy="297750"/>
          </a:xfrm>
        </p:grpSpPr>
        <p:sp>
          <p:nvSpPr>
            <p:cNvPr id="14222" name="Google Shape;14222;p71"/>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1"/>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1"/>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1"/>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1"/>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1"/>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1"/>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1"/>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1"/>
          <p:cNvGrpSpPr/>
          <p:nvPr/>
        </p:nvGrpSpPr>
        <p:grpSpPr>
          <a:xfrm>
            <a:off x="7100470" y="3716693"/>
            <a:ext cx="342632" cy="226264"/>
            <a:chOff x="5358450" y="4015675"/>
            <a:chExt cx="289875" cy="191425"/>
          </a:xfrm>
        </p:grpSpPr>
        <p:sp>
          <p:nvSpPr>
            <p:cNvPr id="14231" name="Google Shape;14231;p71"/>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1"/>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1"/>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1"/>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5" name="Google Shape;14235;p71"/>
          <p:cNvGrpSpPr/>
          <p:nvPr/>
        </p:nvGrpSpPr>
        <p:grpSpPr>
          <a:xfrm>
            <a:off x="6226953" y="4099224"/>
            <a:ext cx="351024" cy="325464"/>
            <a:chOff x="6543825" y="3202075"/>
            <a:chExt cx="296975" cy="275350"/>
          </a:xfrm>
        </p:grpSpPr>
        <p:sp>
          <p:nvSpPr>
            <p:cNvPr id="14236" name="Google Shape;14236;p71"/>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1"/>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1"/>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1"/>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1"/>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1"/>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1"/>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3" name="Google Shape;14243;p71"/>
          <p:cNvGrpSpPr/>
          <p:nvPr/>
        </p:nvGrpSpPr>
        <p:grpSpPr>
          <a:xfrm>
            <a:off x="6633934" y="1378972"/>
            <a:ext cx="350079" cy="350079"/>
            <a:chOff x="2037825" y="3254050"/>
            <a:chExt cx="296175" cy="296175"/>
          </a:xfrm>
        </p:grpSpPr>
        <p:sp>
          <p:nvSpPr>
            <p:cNvPr id="14244" name="Google Shape;14244;p71"/>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1"/>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1"/>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1"/>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1"/>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1"/>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0" name="Google Shape;14250;p71"/>
          <p:cNvGrpSpPr/>
          <p:nvPr/>
        </p:nvGrpSpPr>
        <p:grpSpPr>
          <a:xfrm>
            <a:off x="6632072" y="1820139"/>
            <a:ext cx="353802" cy="348926"/>
            <a:chOff x="2034675" y="3617925"/>
            <a:chExt cx="299325" cy="295200"/>
          </a:xfrm>
        </p:grpSpPr>
        <p:sp>
          <p:nvSpPr>
            <p:cNvPr id="14251" name="Google Shape;14251;p71"/>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1"/>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1"/>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1"/>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1"/>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71"/>
          <p:cNvGrpSpPr/>
          <p:nvPr/>
        </p:nvGrpSpPr>
        <p:grpSpPr>
          <a:xfrm>
            <a:off x="6633934" y="2266516"/>
            <a:ext cx="350079" cy="349133"/>
            <a:chOff x="2037825" y="3981825"/>
            <a:chExt cx="296175" cy="295375"/>
          </a:xfrm>
        </p:grpSpPr>
        <p:sp>
          <p:nvSpPr>
            <p:cNvPr id="14257" name="Google Shape;14257;p71"/>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1"/>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1"/>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0" name="Google Shape;14260;p71"/>
          <p:cNvGrpSpPr/>
          <p:nvPr/>
        </p:nvGrpSpPr>
        <p:grpSpPr>
          <a:xfrm>
            <a:off x="5318952" y="2762832"/>
            <a:ext cx="350079" cy="285837"/>
            <a:chOff x="3860400" y="3254050"/>
            <a:chExt cx="296175" cy="241825"/>
          </a:xfrm>
        </p:grpSpPr>
        <p:sp>
          <p:nvSpPr>
            <p:cNvPr id="14261" name="Google Shape;14261;p71"/>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1"/>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1"/>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1"/>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1"/>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1"/>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1"/>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8" name="Google Shape;14268;p71"/>
          <p:cNvGrpSpPr/>
          <p:nvPr/>
        </p:nvGrpSpPr>
        <p:grpSpPr>
          <a:xfrm>
            <a:off x="5318479" y="3178702"/>
            <a:ext cx="351024" cy="350079"/>
            <a:chOff x="3859600" y="3591950"/>
            <a:chExt cx="296975" cy="296175"/>
          </a:xfrm>
        </p:grpSpPr>
        <p:sp>
          <p:nvSpPr>
            <p:cNvPr id="14269" name="Google Shape;14269;p71"/>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1"/>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1"/>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1"/>
          <p:cNvGrpSpPr/>
          <p:nvPr/>
        </p:nvGrpSpPr>
        <p:grpSpPr>
          <a:xfrm>
            <a:off x="5318952" y="3654786"/>
            <a:ext cx="350079" cy="350079"/>
            <a:chOff x="3860400" y="3955025"/>
            <a:chExt cx="296175" cy="296175"/>
          </a:xfrm>
        </p:grpSpPr>
        <p:sp>
          <p:nvSpPr>
            <p:cNvPr id="14273" name="Google Shape;14273;p71"/>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1"/>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1"/>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1"/>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1"/>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71"/>
          <p:cNvGrpSpPr/>
          <p:nvPr/>
        </p:nvGrpSpPr>
        <p:grpSpPr>
          <a:xfrm>
            <a:off x="7534167" y="2731184"/>
            <a:ext cx="355664" cy="349133"/>
            <a:chOff x="5716825" y="3235950"/>
            <a:chExt cx="300900" cy="295375"/>
          </a:xfrm>
        </p:grpSpPr>
        <p:sp>
          <p:nvSpPr>
            <p:cNvPr id="14279" name="Google Shape;14279;p71"/>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1"/>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1"/>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1"/>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71"/>
          <p:cNvGrpSpPr/>
          <p:nvPr/>
        </p:nvGrpSpPr>
        <p:grpSpPr>
          <a:xfrm>
            <a:off x="7547199" y="3189872"/>
            <a:ext cx="329601" cy="327739"/>
            <a:chOff x="5727850" y="3609275"/>
            <a:chExt cx="278850" cy="277275"/>
          </a:xfrm>
        </p:grpSpPr>
        <p:sp>
          <p:nvSpPr>
            <p:cNvPr id="14284" name="Google Shape;14284;p71"/>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1"/>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1"/>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1"/>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1"/>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9" name="Google Shape;14289;p71"/>
          <p:cNvGrpSpPr/>
          <p:nvPr/>
        </p:nvGrpSpPr>
        <p:grpSpPr>
          <a:xfrm>
            <a:off x="7558383" y="3655259"/>
            <a:ext cx="307231" cy="349133"/>
            <a:chOff x="5736525" y="3963700"/>
            <a:chExt cx="259925" cy="295375"/>
          </a:xfrm>
        </p:grpSpPr>
        <p:sp>
          <p:nvSpPr>
            <p:cNvPr id="14290" name="Google Shape;14290;p71"/>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1"/>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1"/>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1"/>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1"/>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1"/>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1"/>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7" name="Google Shape;14297;p71"/>
          <p:cNvGrpSpPr/>
          <p:nvPr/>
        </p:nvGrpSpPr>
        <p:grpSpPr>
          <a:xfrm>
            <a:off x="6649963" y="4104585"/>
            <a:ext cx="351024" cy="350079"/>
            <a:chOff x="6553275" y="3604550"/>
            <a:chExt cx="296975" cy="296175"/>
          </a:xfrm>
        </p:grpSpPr>
        <p:sp>
          <p:nvSpPr>
            <p:cNvPr id="14298" name="Google Shape;14298;p71"/>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1"/>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1"/>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1"/>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1"/>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1"/>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4" name="Google Shape;14304;p71"/>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4305" name="Google Shape;14305;p71"/>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09"/>
        <p:cNvGrpSpPr/>
        <p:nvPr/>
      </p:nvGrpSpPr>
      <p:grpSpPr>
        <a:xfrm>
          <a:off x="0" y="0"/>
          <a:ext cx="0" cy="0"/>
          <a:chOff x="0" y="0"/>
          <a:chExt cx="0" cy="0"/>
        </a:xfrm>
      </p:grpSpPr>
      <p:grpSp>
        <p:nvGrpSpPr>
          <p:cNvPr id="14310" name="Google Shape;14310;p72"/>
          <p:cNvGrpSpPr/>
          <p:nvPr/>
        </p:nvGrpSpPr>
        <p:grpSpPr>
          <a:xfrm>
            <a:off x="877057" y="1380546"/>
            <a:ext cx="294401" cy="353645"/>
            <a:chOff x="-35814600" y="3202075"/>
            <a:chExt cx="242625" cy="291450"/>
          </a:xfrm>
        </p:grpSpPr>
        <p:sp>
          <p:nvSpPr>
            <p:cNvPr id="14311" name="Google Shape;14311;p72"/>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2"/>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2"/>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2"/>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2"/>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2"/>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2"/>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2"/>
          <p:cNvGrpSpPr/>
          <p:nvPr/>
        </p:nvGrpSpPr>
        <p:grpSpPr>
          <a:xfrm>
            <a:off x="847435" y="1821466"/>
            <a:ext cx="353645" cy="353888"/>
            <a:chOff x="-35839800" y="3561025"/>
            <a:chExt cx="291450" cy="291650"/>
          </a:xfrm>
        </p:grpSpPr>
        <p:sp>
          <p:nvSpPr>
            <p:cNvPr id="14319" name="Google Shape;14319;p72"/>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2"/>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2"/>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2"/>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2"/>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2"/>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2"/>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6" name="Google Shape;14326;p72"/>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27" name="Google Shape;14327;p72"/>
          <p:cNvGrpSpPr/>
          <p:nvPr/>
        </p:nvGrpSpPr>
        <p:grpSpPr>
          <a:xfrm>
            <a:off x="3084980" y="1380546"/>
            <a:ext cx="353645" cy="353645"/>
            <a:chOff x="-34003850" y="3227275"/>
            <a:chExt cx="291450" cy="291450"/>
          </a:xfrm>
        </p:grpSpPr>
        <p:sp>
          <p:nvSpPr>
            <p:cNvPr id="14328" name="Google Shape;14328;p72"/>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2"/>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2"/>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2"/>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2"/>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72"/>
          <p:cNvGrpSpPr/>
          <p:nvPr/>
        </p:nvGrpSpPr>
        <p:grpSpPr>
          <a:xfrm>
            <a:off x="3084510" y="1821238"/>
            <a:ext cx="354586" cy="354343"/>
            <a:chOff x="-34004625" y="3585850"/>
            <a:chExt cx="292225" cy="292025"/>
          </a:xfrm>
        </p:grpSpPr>
        <p:sp>
          <p:nvSpPr>
            <p:cNvPr id="14334" name="Google Shape;14334;p72"/>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2"/>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2"/>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2"/>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2"/>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9" name="Google Shape;14339;p72"/>
          <p:cNvGrpSpPr/>
          <p:nvPr/>
        </p:nvGrpSpPr>
        <p:grpSpPr>
          <a:xfrm>
            <a:off x="3084025" y="2256439"/>
            <a:ext cx="355557" cy="354616"/>
            <a:chOff x="-34005425" y="3945575"/>
            <a:chExt cx="293025" cy="292250"/>
          </a:xfrm>
        </p:grpSpPr>
        <p:sp>
          <p:nvSpPr>
            <p:cNvPr id="14340" name="Google Shape;14340;p72"/>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2"/>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2"/>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3" name="Google Shape;14343;p72"/>
          <p:cNvGrpSpPr/>
          <p:nvPr/>
        </p:nvGrpSpPr>
        <p:grpSpPr>
          <a:xfrm>
            <a:off x="1731124" y="2729615"/>
            <a:ext cx="358408" cy="355557"/>
            <a:chOff x="-32174975" y="3192625"/>
            <a:chExt cx="295375" cy="293025"/>
          </a:xfrm>
        </p:grpSpPr>
        <p:sp>
          <p:nvSpPr>
            <p:cNvPr id="14344" name="Google Shape;14344;p72"/>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2"/>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2"/>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2"/>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8" name="Google Shape;14348;p72"/>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2"/>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50" name="Google Shape;14350;p72"/>
          <p:cNvGrpSpPr/>
          <p:nvPr/>
        </p:nvGrpSpPr>
        <p:grpSpPr>
          <a:xfrm>
            <a:off x="3970274" y="2730570"/>
            <a:ext cx="354586" cy="353645"/>
            <a:chOff x="-30345325" y="3184750"/>
            <a:chExt cx="292225" cy="291450"/>
          </a:xfrm>
        </p:grpSpPr>
        <p:sp>
          <p:nvSpPr>
            <p:cNvPr id="14351" name="Google Shape;14351;p72"/>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2"/>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2"/>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2"/>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2"/>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72"/>
          <p:cNvGrpSpPr/>
          <p:nvPr/>
        </p:nvGrpSpPr>
        <p:grpSpPr>
          <a:xfrm>
            <a:off x="1295026" y="1380546"/>
            <a:ext cx="353645" cy="353645"/>
            <a:chOff x="-35481425" y="3202075"/>
            <a:chExt cx="291450" cy="291450"/>
          </a:xfrm>
        </p:grpSpPr>
        <p:sp>
          <p:nvSpPr>
            <p:cNvPr id="14357" name="Google Shape;14357;p72"/>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2"/>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2"/>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2"/>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2"/>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2"/>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2"/>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72"/>
          <p:cNvGrpSpPr/>
          <p:nvPr/>
        </p:nvGrpSpPr>
        <p:grpSpPr>
          <a:xfrm>
            <a:off x="1294556" y="1822072"/>
            <a:ext cx="354586" cy="352675"/>
            <a:chOff x="-35482200" y="3561225"/>
            <a:chExt cx="292225" cy="290650"/>
          </a:xfrm>
        </p:grpSpPr>
        <p:sp>
          <p:nvSpPr>
            <p:cNvPr id="14365" name="Google Shape;14365;p72"/>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2"/>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2"/>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72"/>
          <p:cNvGrpSpPr/>
          <p:nvPr/>
        </p:nvGrpSpPr>
        <p:grpSpPr>
          <a:xfrm>
            <a:off x="1295026" y="2256940"/>
            <a:ext cx="353645" cy="353615"/>
            <a:chOff x="-35481425" y="3919600"/>
            <a:chExt cx="291450" cy="291425"/>
          </a:xfrm>
        </p:grpSpPr>
        <p:sp>
          <p:nvSpPr>
            <p:cNvPr id="14369" name="Google Shape;14369;p72"/>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2"/>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2"/>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2"/>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2"/>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2"/>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2"/>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2"/>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7" name="Google Shape;14377;p72"/>
          <p:cNvGrpSpPr/>
          <p:nvPr/>
        </p:nvGrpSpPr>
        <p:grpSpPr>
          <a:xfrm>
            <a:off x="3530661" y="1381031"/>
            <a:ext cx="357468" cy="352675"/>
            <a:chOff x="-33645475" y="3228075"/>
            <a:chExt cx="294600" cy="290650"/>
          </a:xfrm>
        </p:grpSpPr>
        <p:sp>
          <p:nvSpPr>
            <p:cNvPr id="14378" name="Google Shape;14378;p72"/>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2"/>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2"/>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2"/>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2"/>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2"/>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2"/>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72"/>
          <p:cNvGrpSpPr/>
          <p:nvPr/>
        </p:nvGrpSpPr>
        <p:grpSpPr>
          <a:xfrm>
            <a:off x="3531631" y="1821116"/>
            <a:ext cx="355526" cy="354586"/>
            <a:chOff x="-33646250" y="3586425"/>
            <a:chExt cx="293000" cy="292225"/>
          </a:xfrm>
        </p:grpSpPr>
        <p:sp>
          <p:nvSpPr>
            <p:cNvPr id="14386" name="Google Shape;14386;p72"/>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2"/>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8" name="Google Shape;14388;p72"/>
          <p:cNvGrpSpPr/>
          <p:nvPr/>
        </p:nvGrpSpPr>
        <p:grpSpPr>
          <a:xfrm>
            <a:off x="3532101" y="2255969"/>
            <a:ext cx="354586" cy="355557"/>
            <a:chOff x="-33645475" y="3944800"/>
            <a:chExt cx="292225" cy="293025"/>
          </a:xfrm>
        </p:grpSpPr>
        <p:sp>
          <p:nvSpPr>
            <p:cNvPr id="14389" name="Google Shape;14389;p72"/>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2"/>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2"/>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2"/>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2"/>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2"/>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2"/>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2"/>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2"/>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2"/>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9" name="Google Shape;14399;p72"/>
          <p:cNvGrpSpPr/>
          <p:nvPr/>
        </p:nvGrpSpPr>
        <p:grpSpPr>
          <a:xfrm>
            <a:off x="2185320" y="2729706"/>
            <a:ext cx="352675" cy="355375"/>
            <a:chOff x="-31809525" y="3192625"/>
            <a:chExt cx="290650" cy="292875"/>
          </a:xfrm>
        </p:grpSpPr>
        <p:sp>
          <p:nvSpPr>
            <p:cNvPr id="14400" name="Google Shape;14400;p72"/>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2"/>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2"/>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2"/>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4" name="Google Shape;14404;p72"/>
          <p:cNvGrpSpPr/>
          <p:nvPr/>
        </p:nvGrpSpPr>
        <p:grpSpPr>
          <a:xfrm>
            <a:off x="2184835" y="3200258"/>
            <a:ext cx="353645" cy="355557"/>
            <a:chOff x="-31811100" y="3550975"/>
            <a:chExt cx="291450" cy="293025"/>
          </a:xfrm>
        </p:grpSpPr>
        <p:sp>
          <p:nvSpPr>
            <p:cNvPr id="14405" name="Google Shape;14405;p72"/>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2"/>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2"/>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2"/>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2"/>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2"/>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2"/>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2"/>
          <p:cNvGrpSpPr/>
          <p:nvPr/>
        </p:nvGrpSpPr>
        <p:grpSpPr>
          <a:xfrm>
            <a:off x="2178631" y="3664562"/>
            <a:ext cx="366052" cy="356831"/>
            <a:chOff x="-31817400" y="3910025"/>
            <a:chExt cx="301675" cy="294075"/>
          </a:xfrm>
        </p:grpSpPr>
        <p:sp>
          <p:nvSpPr>
            <p:cNvPr id="14413" name="Google Shape;14413;p72"/>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2"/>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2"/>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72"/>
          <p:cNvGrpSpPr/>
          <p:nvPr/>
        </p:nvGrpSpPr>
        <p:grpSpPr>
          <a:xfrm>
            <a:off x="3970259" y="3200743"/>
            <a:ext cx="354616" cy="354586"/>
            <a:chOff x="-30354000" y="3569100"/>
            <a:chExt cx="292250" cy="292225"/>
          </a:xfrm>
        </p:grpSpPr>
        <p:sp>
          <p:nvSpPr>
            <p:cNvPr id="14417" name="Google Shape;14417;p72"/>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2"/>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2"/>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2"/>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2"/>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2"/>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72"/>
          <p:cNvGrpSpPr/>
          <p:nvPr/>
        </p:nvGrpSpPr>
        <p:grpSpPr>
          <a:xfrm>
            <a:off x="1748837" y="1380546"/>
            <a:ext cx="342148" cy="353645"/>
            <a:chOff x="-35118325" y="3202075"/>
            <a:chExt cx="281975" cy="291450"/>
          </a:xfrm>
        </p:grpSpPr>
        <p:sp>
          <p:nvSpPr>
            <p:cNvPr id="14424" name="Google Shape;14424;p72"/>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2"/>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2"/>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2"/>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72"/>
          <p:cNvGrpSpPr/>
          <p:nvPr/>
        </p:nvGrpSpPr>
        <p:grpSpPr>
          <a:xfrm>
            <a:off x="1742618" y="1821799"/>
            <a:ext cx="354586" cy="353221"/>
            <a:chOff x="-35123050" y="3561225"/>
            <a:chExt cx="292225" cy="291100"/>
          </a:xfrm>
        </p:grpSpPr>
        <p:sp>
          <p:nvSpPr>
            <p:cNvPr id="14429" name="Google Shape;14429;p72"/>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2"/>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2"/>
          <p:cNvGrpSpPr/>
          <p:nvPr/>
        </p:nvGrpSpPr>
        <p:grpSpPr>
          <a:xfrm>
            <a:off x="1784677" y="2256940"/>
            <a:ext cx="270467" cy="353615"/>
            <a:chOff x="-35089175" y="3919600"/>
            <a:chExt cx="222900" cy="291425"/>
          </a:xfrm>
        </p:grpSpPr>
        <p:sp>
          <p:nvSpPr>
            <p:cNvPr id="14432" name="Google Shape;14432;p72"/>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2"/>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72"/>
          <p:cNvGrpSpPr/>
          <p:nvPr/>
        </p:nvGrpSpPr>
        <p:grpSpPr>
          <a:xfrm>
            <a:off x="3981673" y="1380303"/>
            <a:ext cx="336445" cy="354131"/>
            <a:chOff x="-33277650" y="3226875"/>
            <a:chExt cx="277275" cy="291850"/>
          </a:xfrm>
        </p:grpSpPr>
        <p:sp>
          <p:nvSpPr>
            <p:cNvPr id="14435" name="Google Shape;14435;p72"/>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2"/>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2"/>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2"/>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2"/>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2"/>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2"/>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72"/>
          <p:cNvGrpSpPr/>
          <p:nvPr/>
        </p:nvGrpSpPr>
        <p:grpSpPr>
          <a:xfrm>
            <a:off x="3973073" y="1821587"/>
            <a:ext cx="353645" cy="353645"/>
            <a:chOff x="-33286325" y="3586425"/>
            <a:chExt cx="291450" cy="291450"/>
          </a:xfrm>
        </p:grpSpPr>
        <p:sp>
          <p:nvSpPr>
            <p:cNvPr id="14443" name="Google Shape;14443;p72"/>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2"/>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2"/>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2"/>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2"/>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72"/>
          <p:cNvGrpSpPr/>
          <p:nvPr/>
        </p:nvGrpSpPr>
        <p:grpSpPr>
          <a:xfrm>
            <a:off x="3973073" y="2255969"/>
            <a:ext cx="353645" cy="355557"/>
            <a:chOff x="-33286325" y="3944800"/>
            <a:chExt cx="291450" cy="293025"/>
          </a:xfrm>
        </p:grpSpPr>
        <p:sp>
          <p:nvSpPr>
            <p:cNvPr id="14449" name="Google Shape;14449;p72"/>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2"/>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2"/>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2"/>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3" name="Google Shape;14453;p72"/>
          <p:cNvGrpSpPr/>
          <p:nvPr/>
        </p:nvGrpSpPr>
        <p:grpSpPr>
          <a:xfrm>
            <a:off x="2631470" y="2729129"/>
            <a:ext cx="353645" cy="356527"/>
            <a:chOff x="-31452725" y="3191825"/>
            <a:chExt cx="291450" cy="293825"/>
          </a:xfrm>
        </p:grpSpPr>
        <p:sp>
          <p:nvSpPr>
            <p:cNvPr id="14454" name="Google Shape;14454;p72"/>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2"/>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2"/>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2"/>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8" name="Google Shape;14458;p72"/>
          <p:cNvGrpSpPr/>
          <p:nvPr/>
        </p:nvGrpSpPr>
        <p:grpSpPr>
          <a:xfrm>
            <a:off x="2631000" y="3200744"/>
            <a:ext cx="354586" cy="354586"/>
            <a:chOff x="-31452725" y="3551775"/>
            <a:chExt cx="292225" cy="292225"/>
          </a:xfrm>
        </p:grpSpPr>
        <p:sp>
          <p:nvSpPr>
            <p:cNvPr id="14459" name="Google Shape;14459;p72"/>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2"/>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2"/>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2"/>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3" name="Google Shape;14463;p72"/>
          <p:cNvGrpSpPr/>
          <p:nvPr/>
        </p:nvGrpSpPr>
        <p:grpSpPr>
          <a:xfrm>
            <a:off x="2629559" y="3664729"/>
            <a:ext cx="357468" cy="356497"/>
            <a:chOff x="-31455100" y="3909350"/>
            <a:chExt cx="294600" cy="293800"/>
          </a:xfrm>
        </p:grpSpPr>
        <p:sp>
          <p:nvSpPr>
            <p:cNvPr id="14464" name="Google Shape;14464;p72"/>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2"/>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6" name="Google Shape;14466;p72"/>
          <p:cNvGrpSpPr/>
          <p:nvPr/>
        </p:nvGrpSpPr>
        <p:grpSpPr>
          <a:xfrm>
            <a:off x="3970744" y="3665684"/>
            <a:ext cx="353645" cy="354586"/>
            <a:chOff x="-30345325" y="3918800"/>
            <a:chExt cx="291450" cy="292225"/>
          </a:xfrm>
        </p:grpSpPr>
        <p:sp>
          <p:nvSpPr>
            <p:cNvPr id="14467" name="Google Shape;14467;p72"/>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2"/>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2"/>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2"/>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2"/>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72"/>
          <p:cNvGrpSpPr/>
          <p:nvPr/>
        </p:nvGrpSpPr>
        <p:grpSpPr>
          <a:xfrm>
            <a:off x="2190209" y="1821587"/>
            <a:ext cx="353645" cy="353645"/>
            <a:chOff x="-34763900" y="3561225"/>
            <a:chExt cx="291450" cy="291450"/>
          </a:xfrm>
        </p:grpSpPr>
        <p:sp>
          <p:nvSpPr>
            <p:cNvPr id="14473" name="Google Shape;14473;p72"/>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2"/>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2"/>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6" name="Google Shape;14476;p72"/>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7" name="Google Shape;14477;p72"/>
          <p:cNvGrpSpPr/>
          <p:nvPr/>
        </p:nvGrpSpPr>
        <p:grpSpPr>
          <a:xfrm>
            <a:off x="845106" y="2730099"/>
            <a:ext cx="354586" cy="354586"/>
            <a:chOff x="-32927950" y="3227275"/>
            <a:chExt cx="292225" cy="292225"/>
          </a:xfrm>
        </p:grpSpPr>
        <p:sp>
          <p:nvSpPr>
            <p:cNvPr id="14478" name="Google Shape;14478;p72"/>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2"/>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2"/>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2"/>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2"/>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3" name="Google Shape;14483;p72"/>
          <p:cNvGrpSpPr/>
          <p:nvPr/>
        </p:nvGrpSpPr>
        <p:grpSpPr>
          <a:xfrm>
            <a:off x="844621" y="3201213"/>
            <a:ext cx="355557" cy="353645"/>
            <a:chOff x="-32927950" y="3586425"/>
            <a:chExt cx="293025" cy="291450"/>
          </a:xfrm>
        </p:grpSpPr>
        <p:sp>
          <p:nvSpPr>
            <p:cNvPr id="14484" name="Google Shape;14484;p72"/>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2"/>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2"/>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2"/>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2"/>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9" name="Google Shape;14489;p72"/>
          <p:cNvGrpSpPr/>
          <p:nvPr/>
        </p:nvGrpSpPr>
        <p:grpSpPr>
          <a:xfrm>
            <a:off x="845106" y="3665198"/>
            <a:ext cx="354586" cy="355557"/>
            <a:chOff x="-32927950" y="3944800"/>
            <a:chExt cx="292225" cy="293025"/>
          </a:xfrm>
        </p:grpSpPr>
        <p:sp>
          <p:nvSpPr>
            <p:cNvPr id="14490" name="Google Shape;14490;p72"/>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2"/>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2"/>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2"/>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2"/>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2"/>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2"/>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2"/>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2"/>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9" name="Google Shape;14499;p72"/>
          <p:cNvGrpSpPr/>
          <p:nvPr/>
        </p:nvGrpSpPr>
        <p:grpSpPr>
          <a:xfrm>
            <a:off x="3073898" y="2730449"/>
            <a:ext cx="354586" cy="353888"/>
            <a:chOff x="-31094350" y="3194000"/>
            <a:chExt cx="292225" cy="291650"/>
          </a:xfrm>
        </p:grpSpPr>
        <p:sp>
          <p:nvSpPr>
            <p:cNvPr id="14500" name="Google Shape;14500;p72"/>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2"/>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2"/>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2"/>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2"/>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2"/>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2"/>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2"/>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2"/>
          <p:cNvGrpSpPr/>
          <p:nvPr/>
        </p:nvGrpSpPr>
        <p:grpSpPr>
          <a:xfrm>
            <a:off x="3074368" y="3200941"/>
            <a:ext cx="353645" cy="354191"/>
            <a:chOff x="-31093575" y="3552550"/>
            <a:chExt cx="291450" cy="291900"/>
          </a:xfrm>
        </p:grpSpPr>
        <p:sp>
          <p:nvSpPr>
            <p:cNvPr id="14509" name="Google Shape;14509;p72"/>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2"/>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2"/>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2"/>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72"/>
          <p:cNvGrpSpPr/>
          <p:nvPr/>
        </p:nvGrpSpPr>
        <p:grpSpPr>
          <a:xfrm>
            <a:off x="2200736" y="1380546"/>
            <a:ext cx="332593" cy="353645"/>
            <a:chOff x="-34755225" y="3202075"/>
            <a:chExt cx="274100" cy="291450"/>
          </a:xfrm>
        </p:grpSpPr>
        <p:sp>
          <p:nvSpPr>
            <p:cNvPr id="14514" name="Google Shape;14514;p72"/>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2"/>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2"/>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2"/>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2"/>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2"/>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2"/>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72"/>
          <p:cNvGrpSpPr/>
          <p:nvPr/>
        </p:nvGrpSpPr>
        <p:grpSpPr>
          <a:xfrm>
            <a:off x="3074368" y="3666169"/>
            <a:ext cx="353645" cy="353615"/>
            <a:chOff x="-31093575" y="3911725"/>
            <a:chExt cx="291450" cy="291425"/>
          </a:xfrm>
        </p:grpSpPr>
        <p:sp>
          <p:nvSpPr>
            <p:cNvPr id="14522" name="Google Shape;14522;p72"/>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2"/>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4" name="Google Shape;14524;p72"/>
          <p:cNvGrpSpPr/>
          <p:nvPr/>
        </p:nvGrpSpPr>
        <p:grpSpPr>
          <a:xfrm>
            <a:off x="2183798" y="4123136"/>
            <a:ext cx="356497" cy="354586"/>
            <a:chOff x="-29946000" y="3183175"/>
            <a:chExt cx="293800" cy="292225"/>
          </a:xfrm>
        </p:grpSpPr>
        <p:sp>
          <p:nvSpPr>
            <p:cNvPr id="14525" name="Google Shape;14525;p72"/>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2"/>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2"/>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2"/>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2"/>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2"/>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2"/>
          <p:cNvGrpSpPr/>
          <p:nvPr/>
        </p:nvGrpSpPr>
        <p:grpSpPr>
          <a:xfrm>
            <a:off x="2628330" y="1380289"/>
            <a:ext cx="358408" cy="354161"/>
            <a:chOff x="-34408675" y="3202075"/>
            <a:chExt cx="295375" cy="291875"/>
          </a:xfrm>
        </p:grpSpPr>
        <p:sp>
          <p:nvSpPr>
            <p:cNvPr id="14532" name="Google Shape;14532;p72"/>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2"/>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2"/>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2"/>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72"/>
          <p:cNvGrpSpPr/>
          <p:nvPr/>
        </p:nvGrpSpPr>
        <p:grpSpPr>
          <a:xfrm>
            <a:off x="2630241" y="1820283"/>
            <a:ext cx="354586" cy="356254"/>
            <a:chOff x="-34405525" y="3558075"/>
            <a:chExt cx="292225" cy="293600"/>
          </a:xfrm>
        </p:grpSpPr>
        <p:sp>
          <p:nvSpPr>
            <p:cNvPr id="14537" name="Google Shape;14537;p72"/>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2"/>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2"/>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2"/>
          <p:cNvGrpSpPr/>
          <p:nvPr/>
        </p:nvGrpSpPr>
        <p:grpSpPr>
          <a:xfrm>
            <a:off x="2629755" y="2256940"/>
            <a:ext cx="355557" cy="353615"/>
            <a:chOff x="-34406325" y="3919600"/>
            <a:chExt cx="293025" cy="291425"/>
          </a:xfrm>
        </p:grpSpPr>
        <p:sp>
          <p:nvSpPr>
            <p:cNvPr id="14541" name="Google Shape;14541;p72"/>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2"/>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2"/>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2"/>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2"/>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2"/>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2"/>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72"/>
          <p:cNvGrpSpPr/>
          <p:nvPr/>
        </p:nvGrpSpPr>
        <p:grpSpPr>
          <a:xfrm>
            <a:off x="1293653" y="2736303"/>
            <a:ext cx="353645" cy="342179"/>
            <a:chOff x="-32568800" y="3232000"/>
            <a:chExt cx="291450" cy="282000"/>
          </a:xfrm>
        </p:grpSpPr>
        <p:sp>
          <p:nvSpPr>
            <p:cNvPr id="14549" name="Google Shape;14549;p72"/>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2"/>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1" name="Google Shape;14551;p72"/>
          <p:cNvGrpSpPr/>
          <p:nvPr/>
        </p:nvGrpSpPr>
        <p:grpSpPr>
          <a:xfrm>
            <a:off x="1293183" y="3201213"/>
            <a:ext cx="354586" cy="353645"/>
            <a:chOff x="-32569575" y="3586425"/>
            <a:chExt cx="292225" cy="291450"/>
          </a:xfrm>
        </p:grpSpPr>
        <p:sp>
          <p:nvSpPr>
            <p:cNvPr id="14552" name="Google Shape;14552;p72"/>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2"/>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4" name="Google Shape;14554;p72"/>
          <p:cNvGrpSpPr/>
          <p:nvPr/>
        </p:nvGrpSpPr>
        <p:grpSpPr>
          <a:xfrm>
            <a:off x="1284098" y="3665805"/>
            <a:ext cx="372756" cy="354343"/>
            <a:chOff x="-32576675" y="3944600"/>
            <a:chExt cx="307200" cy="292025"/>
          </a:xfrm>
        </p:grpSpPr>
        <p:sp>
          <p:nvSpPr>
            <p:cNvPr id="14555" name="Google Shape;14555;p72"/>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2"/>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72"/>
          <p:cNvGrpSpPr/>
          <p:nvPr/>
        </p:nvGrpSpPr>
        <p:grpSpPr>
          <a:xfrm>
            <a:off x="3529065" y="2730100"/>
            <a:ext cx="354586" cy="354586"/>
            <a:chOff x="-30735200" y="3192625"/>
            <a:chExt cx="292225" cy="292225"/>
          </a:xfrm>
        </p:grpSpPr>
        <p:sp>
          <p:nvSpPr>
            <p:cNvPr id="14558" name="Google Shape;14558;p72"/>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2"/>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2"/>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2"/>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2"/>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2"/>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2"/>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72"/>
          <p:cNvGrpSpPr/>
          <p:nvPr/>
        </p:nvGrpSpPr>
        <p:grpSpPr>
          <a:xfrm>
            <a:off x="3529065" y="3201532"/>
            <a:ext cx="354586" cy="353008"/>
            <a:chOff x="-30735200" y="3552550"/>
            <a:chExt cx="292225" cy="290925"/>
          </a:xfrm>
        </p:grpSpPr>
        <p:sp>
          <p:nvSpPr>
            <p:cNvPr id="14566" name="Google Shape;14566;p72"/>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2"/>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72"/>
          <p:cNvGrpSpPr/>
          <p:nvPr/>
        </p:nvGrpSpPr>
        <p:grpSpPr>
          <a:xfrm>
            <a:off x="3529065" y="3666154"/>
            <a:ext cx="354586" cy="353645"/>
            <a:chOff x="-30735200" y="3910925"/>
            <a:chExt cx="292225" cy="291450"/>
          </a:xfrm>
        </p:grpSpPr>
        <p:sp>
          <p:nvSpPr>
            <p:cNvPr id="14569" name="Google Shape;14569;p72"/>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2"/>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71" name="Google Shape;14571;p72"/>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2" name="Google Shape;14572;p72"/>
          <p:cNvGrpSpPr/>
          <p:nvPr/>
        </p:nvGrpSpPr>
        <p:grpSpPr>
          <a:xfrm>
            <a:off x="4882910" y="1379021"/>
            <a:ext cx="358971" cy="359224"/>
            <a:chOff x="-57956275" y="3197925"/>
            <a:chExt cx="319000" cy="319225"/>
          </a:xfrm>
        </p:grpSpPr>
        <p:sp>
          <p:nvSpPr>
            <p:cNvPr id="14573" name="Google Shape;14573;p72"/>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2"/>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2"/>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2"/>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2"/>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2"/>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2"/>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72"/>
          <p:cNvGrpSpPr/>
          <p:nvPr/>
        </p:nvGrpSpPr>
        <p:grpSpPr>
          <a:xfrm>
            <a:off x="4905064" y="1835446"/>
            <a:ext cx="314662" cy="358971"/>
            <a:chOff x="-57940525" y="3590375"/>
            <a:chExt cx="279625" cy="319000"/>
          </a:xfrm>
        </p:grpSpPr>
        <p:sp>
          <p:nvSpPr>
            <p:cNvPr id="14581" name="Google Shape;14581;p72"/>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2"/>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2"/>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2"/>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2"/>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6" name="Google Shape;14586;p72"/>
          <p:cNvGrpSpPr/>
          <p:nvPr/>
        </p:nvGrpSpPr>
        <p:grpSpPr>
          <a:xfrm>
            <a:off x="4875945" y="2276817"/>
            <a:ext cx="358099" cy="358999"/>
            <a:chOff x="-57959425" y="3982600"/>
            <a:chExt cx="318225" cy="319025"/>
          </a:xfrm>
        </p:grpSpPr>
        <p:sp>
          <p:nvSpPr>
            <p:cNvPr id="14587" name="Google Shape;14587;p72"/>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2"/>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2"/>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2"/>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1" name="Google Shape;14591;p72"/>
          <p:cNvGrpSpPr/>
          <p:nvPr/>
        </p:nvGrpSpPr>
        <p:grpSpPr>
          <a:xfrm>
            <a:off x="7076112" y="1380146"/>
            <a:ext cx="357226" cy="357226"/>
            <a:chOff x="-55987225" y="3198925"/>
            <a:chExt cx="317450" cy="317450"/>
          </a:xfrm>
        </p:grpSpPr>
        <p:sp>
          <p:nvSpPr>
            <p:cNvPr id="14592" name="Google Shape;14592;p72"/>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2"/>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2"/>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2"/>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6" name="Google Shape;14596;p72"/>
          <p:cNvGrpSpPr/>
          <p:nvPr/>
        </p:nvGrpSpPr>
        <p:grpSpPr>
          <a:xfrm>
            <a:off x="7076112" y="1836178"/>
            <a:ext cx="357226" cy="357367"/>
            <a:chOff x="-55987225" y="3591025"/>
            <a:chExt cx="317450" cy="317575"/>
          </a:xfrm>
        </p:grpSpPr>
        <p:sp>
          <p:nvSpPr>
            <p:cNvPr id="14597" name="Google Shape;14597;p72"/>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2"/>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2"/>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2"/>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2"/>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2"/>
          <p:cNvGrpSpPr/>
          <p:nvPr/>
        </p:nvGrpSpPr>
        <p:grpSpPr>
          <a:xfrm>
            <a:off x="7090027" y="2276817"/>
            <a:ext cx="358999" cy="358999"/>
            <a:chOff x="-55988800" y="3982600"/>
            <a:chExt cx="319025" cy="319025"/>
          </a:xfrm>
        </p:grpSpPr>
        <p:sp>
          <p:nvSpPr>
            <p:cNvPr id="14603" name="Google Shape;14603;p72"/>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2"/>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2"/>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2"/>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2"/>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8" name="Google Shape;14608;p72"/>
          <p:cNvGrpSpPr/>
          <p:nvPr/>
        </p:nvGrpSpPr>
        <p:grpSpPr>
          <a:xfrm>
            <a:off x="5748546" y="2734774"/>
            <a:ext cx="356326" cy="358971"/>
            <a:chOff x="-54026025" y="3192625"/>
            <a:chExt cx="316650" cy="319000"/>
          </a:xfrm>
        </p:grpSpPr>
        <p:sp>
          <p:nvSpPr>
            <p:cNvPr id="14609" name="Google Shape;14609;p72"/>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2"/>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2"/>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2"/>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2"/>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2"/>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2"/>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2"/>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7" name="Google Shape;14617;p72"/>
          <p:cNvGrpSpPr/>
          <p:nvPr/>
        </p:nvGrpSpPr>
        <p:grpSpPr>
          <a:xfrm>
            <a:off x="5768492" y="3205748"/>
            <a:ext cx="316434" cy="358099"/>
            <a:chOff x="-54007925" y="3584850"/>
            <a:chExt cx="281200" cy="318225"/>
          </a:xfrm>
        </p:grpSpPr>
        <p:sp>
          <p:nvSpPr>
            <p:cNvPr id="14618" name="Google Shape;14618;p72"/>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2"/>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2"/>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2"/>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2"/>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2"/>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72"/>
          <p:cNvGrpSpPr/>
          <p:nvPr/>
        </p:nvGrpSpPr>
        <p:grpSpPr>
          <a:xfrm>
            <a:off x="5768492" y="3667633"/>
            <a:ext cx="316434" cy="358914"/>
            <a:chOff x="-54007925" y="3975575"/>
            <a:chExt cx="281200" cy="318950"/>
          </a:xfrm>
        </p:grpSpPr>
        <p:sp>
          <p:nvSpPr>
            <p:cNvPr id="14625" name="Google Shape;14625;p72"/>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72"/>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2"/>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2"/>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9" name="Google Shape;14629;p72"/>
          <p:cNvGrpSpPr/>
          <p:nvPr/>
        </p:nvGrpSpPr>
        <p:grpSpPr>
          <a:xfrm>
            <a:off x="8003359" y="2752104"/>
            <a:ext cx="274770" cy="358492"/>
            <a:chOff x="-52005775" y="3208025"/>
            <a:chExt cx="244175" cy="318575"/>
          </a:xfrm>
        </p:grpSpPr>
        <p:sp>
          <p:nvSpPr>
            <p:cNvPr id="14630" name="Google Shape;14630;p72"/>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2"/>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2"/>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2"/>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2"/>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2"/>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2"/>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2"/>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2"/>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2"/>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2"/>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1" name="Google Shape;14641;p72"/>
          <p:cNvGrpSpPr/>
          <p:nvPr/>
        </p:nvGrpSpPr>
        <p:grpSpPr>
          <a:xfrm>
            <a:off x="5309825" y="1380146"/>
            <a:ext cx="358099" cy="358099"/>
            <a:chOff x="-57568775" y="3198925"/>
            <a:chExt cx="318225" cy="318225"/>
          </a:xfrm>
        </p:grpSpPr>
        <p:sp>
          <p:nvSpPr>
            <p:cNvPr id="14642" name="Google Shape;14642;p72"/>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2"/>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2"/>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2"/>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2"/>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2"/>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8" name="Google Shape;14648;p72"/>
          <p:cNvGrpSpPr/>
          <p:nvPr/>
        </p:nvGrpSpPr>
        <p:grpSpPr>
          <a:xfrm>
            <a:off x="5331543" y="1835446"/>
            <a:ext cx="314662" cy="358099"/>
            <a:chOff x="-57549075" y="3590375"/>
            <a:chExt cx="279625" cy="318225"/>
          </a:xfrm>
        </p:grpSpPr>
        <p:sp>
          <p:nvSpPr>
            <p:cNvPr id="14649" name="Google Shape;14649;p72"/>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2"/>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2"/>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2"/>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3" name="Google Shape;14653;p72"/>
          <p:cNvGrpSpPr/>
          <p:nvPr/>
        </p:nvGrpSpPr>
        <p:grpSpPr>
          <a:xfrm>
            <a:off x="5323740" y="2276817"/>
            <a:ext cx="359871" cy="359871"/>
            <a:chOff x="-57570350" y="3982600"/>
            <a:chExt cx="319800" cy="319800"/>
          </a:xfrm>
        </p:grpSpPr>
        <p:sp>
          <p:nvSpPr>
            <p:cNvPr id="14654" name="Google Shape;14654;p72"/>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2"/>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2"/>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2"/>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8" name="Google Shape;14658;p72"/>
          <p:cNvGrpSpPr/>
          <p:nvPr/>
        </p:nvGrpSpPr>
        <p:grpSpPr>
          <a:xfrm>
            <a:off x="7538779" y="1379246"/>
            <a:ext cx="314662" cy="358999"/>
            <a:chOff x="-55576850" y="3198125"/>
            <a:chExt cx="279625" cy="319025"/>
          </a:xfrm>
        </p:grpSpPr>
        <p:sp>
          <p:nvSpPr>
            <p:cNvPr id="14659" name="Google Shape;14659;p72"/>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2"/>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2"/>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2"/>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2"/>
          <p:cNvGrpSpPr/>
          <p:nvPr/>
        </p:nvGrpSpPr>
        <p:grpSpPr>
          <a:xfrm>
            <a:off x="7516174" y="1835221"/>
            <a:ext cx="359871" cy="358324"/>
            <a:chOff x="-55596550" y="3590175"/>
            <a:chExt cx="319800" cy="318425"/>
          </a:xfrm>
        </p:grpSpPr>
        <p:sp>
          <p:nvSpPr>
            <p:cNvPr id="14664" name="Google Shape;14664;p72"/>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2"/>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2"/>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2"/>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8" name="Google Shape;14668;p72"/>
          <p:cNvGrpSpPr/>
          <p:nvPr/>
        </p:nvGrpSpPr>
        <p:grpSpPr>
          <a:xfrm>
            <a:off x="7531412" y="2276564"/>
            <a:ext cx="358999" cy="359252"/>
            <a:chOff x="-55595775" y="3982375"/>
            <a:chExt cx="319025" cy="319250"/>
          </a:xfrm>
        </p:grpSpPr>
        <p:sp>
          <p:nvSpPr>
            <p:cNvPr id="14669" name="Google Shape;14669;p72"/>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2"/>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2"/>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2"/>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2"/>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2"/>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5" name="Google Shape;14675;p72"/>
          <p:cNvGrpSpPr/>
          <p:nvPr/>
        </p:nvGrpSpPr>
        <p:grpSpPr>
          <a:xfrm>
            <a:off x="6188595" y="2734774"/>
            <a:ext cx="358999" cy="358099"/>
            <a:chOff x="-53635375" y="3192625"/>
            <a:chExt cx="319025" cy="318225"/>
          </a:xfrm>
        </p:grpSpPr>
        <p:sp>
          <p:nvSpPr>
            <p:cNvPr id="14676" name="Google Shape;14676;p72"/>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2"/>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2"/>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72"/>
          <p:cNvGrpSpPr/>
          <p:nvPr/>
        </p:nvGrpSpPr>
        <p:grpSpPr>
          <a:xfrm>
            <a:off x="6210763" y="3205748"/>
            <a:ext cx="314662" cy="358999"/>
            <a:chOff x="-53615675" y="3584850"/>
            <a:chExt cx="279625" cy="319025"/>
          </a:xfrm>
        </p:grpSpPr>
        <p:sp>
          <p:nvSpPr>
            <p:cNvPr id="14680" name="Google Shape;14680;p72"/>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2"/>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2"/>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72"/>
          <p:cNvGrpSpPr/>
          <p:nvPr/>
        </p:nvGrpSpPr>
        <p:grpSpPr>
          <a:xfrm>
            <a:off x="6188609" y="3668674"/>
            <a:ext cx="358971" cy="357874"/>
            <a:chOff x="-53634575" y="3976500"/>
            <a:chExt cx="319000" cy="318025"/>
          </a:xfrm>
        </p:grpSpPr>
        <p:sp>
          <p:nvSpPr>
            <p:cNvPr id="14684" name="Google Shape;14684;p72"/>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2"/>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2"/>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2"/>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2"/>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2"/>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2"/>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2"/>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2" name="Google Shape;14692;p72"/>
          <p:cNvGrpSpPr/>
          <p:nvPr/>
        </p:nvGrpSpPr>
        <p:grpSpPr>
          <a:xfrm>
            <a:off x="7983413" y="3211628"/>
            <a:ext cx="314662" cy="358436"/>
            <a:chOff x="-52023900" y="3590075"/>
            <a:chExt cx="279625" cy="318525"/>
          </a:xfrm>
        </p:grpSpPr>
        <p:sp>
          <p:nvSpPr>
            <p:cNvPr id="14693" name="Google Shape;14693;p72"/>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2"/>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2"/>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2"/>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2"/>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2"/>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2"/>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0" name="Google Shape;14700;p72"/>
          <p:cNvGrpSpPr/>
          <p:nvPr/>
        </p:nvGrpSpPr>
        <p:grpSpPr>
          <a:xfrm>
            <a:off x="5746654" y="1380146"/>
            <a:ext cx="358971" cy="358971"/>
            <a:chOff x="-57173375" y="3198925"/>
            <a:chExt cx="319000" cy="319000"/>
          </a:xfrm>
        </p:grpSpPr>
        <p:sp>
          <p:nvSpPr>
            <p:cNvPr id="14701" name="Google Shape;14701;p72"/>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2"/>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2"/>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2"/>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72"/>
          <p:cNvGrpSpPr/>
          <p:nvPr/>
        </p:nvGrpSpPr>
        <p:grpSpPr>
          <a:xfrm>
            <a:off x="5747541" y="1857587"/>
            <a:ext cx="357198" cy="314690"/>
            <a:chOff x="-57176525" y="3610050"/>
            <a:chExt cx="317425" cy="279650"/>
          </a:xfrm>
        </p:grpSpPr>
        <p:sp>
          <p:nvSpPr>
            <p:cNvPr id="14706" name="Google Shape;14706;p72"/>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2"/>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2"/>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2"/>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2"/>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2"/>
          <p:cNvGrpSpPr/>
          <p:nvPr/>
        </p:nvGrpSpPr>
        <p:grpSpPr>
          <a:xfrm>
            <a:off x="7957995" y="1380146"/>
            <a:ext cx="358099" cy="356326"/>
            <a:chOff x="-55202750" y="3198925"/>
            <a:chExt cx="318225" cy="316650"/>
          </a:xfrm>
        </p:grpSpPr>
        <p:sp>
          <p:nvSpPr>
            <p:cNvPr id="14712" name="Google Shape;14712;p72"/>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2"/>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4" name="Google Shape;14714;p72"/>
          <p:cNvGrpSpPr/>
          <p:nvPr/>
        </p:nvGrpSpPr>
        <p:grpSpPr>
          <a:xfrm>
            <a:off x="7968629" y="1835446"/>
            <a:ext cx="336830" cy="358099"/>
            <a:chOff x="-55194875" y="3590375"/>
            <a:chExt cx="299325" cy="318225"/>
          </a:xfrm>
        </p:grpSpPr>
        <p:sp>
          <p:nvSpPr>
            <p:cNvPr id="14715" name="Google Shape;14715;p72"/>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2"/>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2"/>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2"/>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2"/>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72"/>
          <p:cNvGrpSpPr/>
          <p:nvPr/>
        </p:nvGrpSpPr>
        <p:grpSpPr>
          <a:xfrm>
            <a:off x="7973247" y="2277717"/>
            <a:ext cx="357198" cy="357198"/>
            <a:chOff x="-55203525" y="3983400"/>
            <a:chExt cx="317425" cy="317425"/>
          </a:xfrm>
        </p:grpSpPr>
        <p:sp>
          <p:nvSpPr>
            <p:cNvPr id="14721" name="Google Shape;14721;p72"/>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2"/>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2"/>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72"/>
          <p:cNvGrpSpPr/>
          <p:nvPr/>
        </p:nvGrpSpPr>
        <p:grpSpPr>
          <a:xfrm>
            <a:off x="6639727" y="2734774"/>
            <a:ext cx="335930" cy="358971"/>
            <a:chOff x="-53232900" y="3192625"/>
            <a:chExt cx="298525" cy="319000"/>
          </a:xfrm>
        </p:grpSpPr>
        <p:sp>
          <p:nvSpPr>
            <p:cNvPr id="14725" name="Google Shape;14725;p72"/>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2"/>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2"/>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2"/>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2"/>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2"/>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2"/>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2"/>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72"/>
          <p:cNvGrpSpPr/>
          <p:nvPr/>
        </p:nvGrpSpPr>
        <p:grpSpPr>
          <a:xfrm>
            <a:off x="6629093" y="3205748"/>
            <a:ext cx="357198" cy="356326"/>
            <a:chOff x="-53242350" y="3584850"/>
            <a:chExt cx="317425" cy="316650"/>
          </a:xfrm>
        </p:grpSpPr>
        <p:sp>
          <p:nvSpPr>
            <p:cNvPr id="14734" name="Google Shape;14734;p72"/>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2"/>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2"/>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2"/>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2"/>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9" name="Google Shape;14739;p72"/>
          <p:cNvGrpSpPr/>
          <p:nvPr/>
        </p:nvGrpSpPr>
        <p:grpSpPr>
          <a:xfrm>
            <a:off x="6650362" y="3668449"/>
            <a:ext cx="314662" cy="358999"/>
            <a:chOff x="-53224225" y="3976300"/>
            <a:chExt cx="279625" cy="319025"/>
          </a:xfrm>
        </p:grpSpPr>
        <p:sp>
          <p:nvSpPr>
            <p:cNvPr id="14740" name="Google Shape;14740;p72"/>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2"/>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2"/>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2"/>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2"/>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2"/>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2"/>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7" name="Google Shape;14747;p72"/>
          <p:cNvGrpSpPr/>
          <p:nvPr/>
        </p:nvGrpSpPr>
        <p:grpSpPr>
          <a:xfrm>
            <a:off x="7961258" y="3676129"/>
            <a:ext cx="358971" cy="358408"/>
            <a:chOff x="-52043575" y="3983125"/>
            <a:chExt cx="319000" cy="318500"/>
          </a:xfrm>
        </p:grpSpPr>
        <p:sp>
          <p:nvSpPr>
            <p:cNvPr id="14748" name="Google Shape;14748;p72"/>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2"/>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2"/>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2"/>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2"/>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2"/>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2"/>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2"/>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2"/>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72"/>
          <p:cNvGrpSpPr/>
          <p:nvPr/>
        </p:nvGrpSpPr>
        <p:grpSpPr>
          <a:xfrm>
            <a:off x="6215199" y="1380146"/>
            <a:ext cx="314662" cy="358971"/>
            <a:chOff x="-56766175" y="3198925"/>
            <a:chExt cx="279625" cy="319000"/>
          </a:xfrm>
        </p:grpSpPr>
        <p:sp>
          <p:nvSpPr>
            <p:cNvPr id="14758" name="Google Shape;14758;p72"/>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2"/>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2"/>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2"/>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2"/>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2"/>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2"/>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72"/>
          <p:cNvGrpSpPr/>
          <p:nvPr/>
        </p:nvGrpSpPr>
        <p:grpSpPr>
          <a:xfrm>
            <a:off x="6214313" y="1835446"/>
            <a:ext cx="316434" cy="358099"/>
            <a:chOff x="-56766175" y="3590375"/>
            <a:chExt cx="281200" cy="318225"/>
          </a:xfrm>
        </p:grpSpPr>
        <p:sp>
          <p:nvSpPr>
            <p:cNvPr id="14766" name="Google Shape;14766;p72"/>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2"/>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2"/>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2"/>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0" name="Google Shape;14770;p72"/>
          <p:cNvGrpSpPr/>
          <p:nvPr/>
        </p:nvGrpSpPr>
        <p:grpSpPr>
          <a:xfrm>
            <a:off x="6251269" y="2276817"/>
            <a:ext cx="272126" cy="358099"/>
            <a:chOff x="-56747275" y="3982600"/>
            <a:chExt cx="241825" cy="318225"/>
          </a:xfrm>
        </p:grpSpPr>
        <p:sp>
          <p:nvSpPr>
            <p:cNvPr id="14771" name="Google Shape;14771;p72"/>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2"/>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2"/>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2"/>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2"/>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2"/>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2"/>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8" name="Google Shape;14778;p72"/>
          <p:cNvGrpSpPr/>
          <p:nvPr/>
        </p:nvGrpSpPr>
        <p:grpSpPr>
          <a:xfrm>
            <a:off x="4859020" y="3219055"/>
            <a:ext cx="358999" cy="342991"/>
            <a:chOff x="-54812875" y="3596675"/>
            <a:chExt cx="319025" cy="304800"/>
          </a:xfrm>
        </p:grpSpPr>
        <p:sp>
          <p:nvSpPr>
            <p:cNvPr id="14779" name="Google Shape;14779;p72"/>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2"/>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2"/>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2"/>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2"/>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2"/>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2"/>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6" name="Google Shape;14786;p72"/>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2"/>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8" name="Google Shape;14788;p72"/>
          <p:cNvGrpSpPr/>
          <p:nvPr/>
        </p:nvGrpSpPr>
        <p:grpSpPr>
          <a:xfrm>
            <a:off x="4881188" y="3675538"/>
            <a:ext cx="314662" cy="358099"/>
            <a:chOff x="-54793175" y="3982600"/>
            <a:chExt cx="279625" cy="318225"/>
          </a:xfrm>
        </p:grpSpPr>
        <p:sp>
          <p:nvSpPr>
            <p:cNvPr id="14789" name="Google Shape;14789;p72"/>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2"/>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2"/>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2"/>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2"/>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2"/>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2"/>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6" name="Google Shape;14796;p72"/>
          <p:cNvGrpSpPr/>
          <p:nvPr/>
        </p:nvGrpSpPr>
        <p:grpSpPr>
          <a:xfrm>
            <a:off x="7092647" y="2734774"/>
            <a:ext cx="314662" cy="358099"/>
            <a:chOff x="-52832000" y="3192625"/>
            <a:chExt cx="279625" cy="318225"/>
          </a:xfrm>
        </p:grpSpPr>
        <p:sp>
          <p:nvSpPr>
            <p:cNvPr id="14797" name="Google Shape;14797;p72"/>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2"/>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2"/>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2"/>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2"/>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2"/>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2"/>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2"/>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72"/>
          <p:cNvGrpSpPr/>
          <p:nvPr/>
        </p:nvGrpSpPr>
        <p:grpSpPr>
          <a:xfrm>
            <a:off x="5779179" y="2276142"/>
            <a:ext cx="323524" cy="358774"/>
            <a:chOff x="-57162350" y="3982000"/>
            <a:chExt cx="287500" cy="318825"/>
          </a:xfrm>
        </p:grpSpPr>
        <p:sp>
          <p:nvSpPr>
            <p:cNvPr id="14806" name="Google Shape;14806;p72"/>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2"/>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2"/>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2"/>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2"/>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2"/>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2"/>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2"/>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4" name="Google Shape;14814;p72"/>
          <p:cNvGrpSpPr/>
          <p:nvPr/>
        </p:nvGrpSpPr>
        <p:grpSpPr>
          <a:xfrm>
            <a:off x="7070492" y="3206648"/>
            <a:ext cx="358971" cy="357198"/>
            <a:chOff x="-52851675" y="3585650"/>
            <a:chExt cx="319000" cy="317425"/>
          </a:xfrm>
        </p:grpSpPr>
        <p:sp>
          <p:nvSpPr>
            <p:cNvPr id="14815" name="Google Shape;14815;p72"/>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2"/>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2"/>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2"/>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2"/>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2"/>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1" name="Google Shape;14821;p72"/>
          <p:cNvGrpSpPr/>
          <p:nvPr/>
        </p:nvGrpSpPr>
        <p:grpSpPr>
          <a:xfrm>
            <a:off x="7092647" y="3668449"/>
            <a:ext cx="314662" cy="358999"/>
            <a:chOff x="-52832000" y="3976300"/>
            <a:chExt cx="279625" cy="319025"/>
          </a:xfrm>
        </p:grpSpPr>
        <p:sp>
          <p:nvSpPr>
            <p:cNvPr id="14822" name="Google Shape;14822;p72"/>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2"/>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2"/>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2"/>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2"/>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2"/>
          <p:cNvGrpSpPr/>
          <p:nvPr/>
        </p:nvGrpSpPr>
        <p:grpSpPr>
          <a:xfrm>
            <a:off x="6209853" y="4123097"/>
            <a:ext cx="316434" cy="358099"/>
            <a:chOff x="-51633225" y="3198925"/>
            <a:chExt cx="281200" cy="318225"/>
          </a:xfrm>
        </p:grpSpPr>
        <p:sp>
          <p:nvSpPr>
            <p:cNvPr id="14828" name="Google Shape;14828;p72"/>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2"/>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2"/>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2"/>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2"/>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2"/>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2"/>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5" name="Google Shape;14835;p72"/>
          <p:cNvGrpSpPr/>
          <p:nvPr/>
        </p:nvGrpSpPr>
        <p:grpSpPr>
          <a:xfrm>
            <a:off x="6628676" y="1381018"/>
            <a:ext cx="365188" cy="357226"/>
            <a:chOff x="-56396775" y="3199700"/>
            <a:chExt cx="324525" cy="317450"/>
          </a:xfrm>
        </p:grpSpPr>
        <p:sp>
          <p:nvSpPr>
            <p:cNvPr id="14836" name="Google Shape;14836;p72"/>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2"/>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2"/>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2"/>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2"/>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2"/>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2" name="Google Shape;14842;p72"/>
          <p:cNvGrpSpPr/>
          <p:nvPr/>
        </p:nvGrpSpPr>
        <p:grpSpPr>
          <a:xfrm>
            <a:off x="6631771" y="1846953"/>
            <a:ext cx="358999" cy="335958"/>
            <a:chOff x="-56394425" y="3600600"/>
            <a:chExt cx="319025" cy="298550"/>
          </a:xfrm>
        </p:grpSpPr>
        <p:sp>
          <p:nvSpPr>
            <p:cNvPr id="14843" name="Google Shape;14843;p72"/>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2"/>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2"/>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6" name="Google Shape;14846;p72"/>
          <p:cNvGrpSpPr/>
          <p:nvPr/>
        </p:nvGrpSpPr>
        <p:grpSpPr>
          <a:xfrm>
            <a:off x="6662538" y="2277717"/>
            <a:ext cx="327068" cy="357198"/>
            <a:chOff x="-56379450" y="3983400"/>
            <a:chExt cx="290650" cy="317425"/>
          </a:xfrm>
        </p:grpSpPr>
        <p:sp>
          <p:nvSpPr>
            <p:cNvPr id="14847" name="Google Shape;14847;p72"/>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2"/>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2"/>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2"/>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2"/>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2"/>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2"/>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2"/>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72"/>
          <p:cNvGrpSpPr/>
          <p:nvPr/>
        </p:nvGrpSpPr>
        <p:grpSpPr>
          <a:xfrm>
            <a:off x="5326242" y="2741864"/>
            <a:ext cx="316434" cy="358971"/>
            <a:chOff x="-54401725" y="3198925"/>
            <a:chExt cx="281200" cy="319000"/>
          </a:xfrm>
        </p:grpSpPr>
        <p:sp>
          <p:nvSpPr>
            <p:cNvPr id="14856" name="Google Shape;14856;p72"/>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2"/>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2"/>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2"/>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2"/>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2"/>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2"/>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2"/>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2"/>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2"/>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2"/>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7" name="Google Shape;14867;p72"/>
          <p:cNvGrpSpPr/>
          <p:nvPr/>
        </p:nvGrpSpPr>
        <p:grpSpPr>
          <a:xfrm>
            <a:off x="5327128" y="3211965"/>
            <a:ext cx="314662" cy="358099"/>
            <a:chOff x="-54401725" y="3590375"/>
            <a:chExt cx="279625" cy="318225"/>
          </a:xfrm>
        </p:grpSpPr>
        <p:sp>
          <p:nvSpPr>
            <p:cNvPr id="14868" name="Google Shape;14868;p72"/>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2"/>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2"/>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2"/>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2"/>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2"/>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4" name="Google Shape;14874;p72"/>
          <p:cNvGrpSpPr/>
          <p:nvPr/>
        </p:nvGrpSpPr>
        <p:grpSpPr>
          <a:xfrm>
            <a:off x="5324920" y="3675538"/>
            <a:ext cx="319079" cy="358099"/>
            <a:chOff x="-54403300" y="3982600"/>
            <a:chExt cx="283550" cy="318225"/>
          </a:xfrm>
        </p:grpSpPr>
        <p:sp>
          <p:nvSpPr>
            <p:cNvPr id="14875" name="Google Shape;14875;p72"/>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2"/>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2"/>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2"/>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2"/>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0" name="Google Shape;14880;p72"/>
          <p:cNvGrpSpPr/>
          <p:nvPr/>
        </p:nvGrpSpPr>
        <p:grpSpPr>
          <a:xfrm>
            <a:off x="7512313" y="2736772"/>
            <a:ext cx="356298" cy="356973"/>
            <a:chOff x="-52458650" y="3194400"/>
            <a:chExt cx="316625" cy="317225"/>
          </a:xfrm>
        </p:grpSpPr>
        <p:sp>
          <p:nvSpPr>
            <p:cNvPr id="14881" name="Google Shape;14881;p72"/>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2"/>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2"/>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2"/>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2"/>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2"/>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2"/>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2"/>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9" name="Google Shape;14889;p72"/>
          <p:cNvGrpSpPr/>
          <p:nvPr/>
        </p:nvGrpSpPr>
        <p:grpSpPr>
          <a:xfrm>
            <a:off x="4881188" y="2741864"/>
            <a:ext cx="314662" cy="358971"/>
            <a:chOff x="-54793175" y="3198925"/>
            <a:chExt cx="279625" cy="319000"/>
          </a:xfrm>
        </p:grpSpPr>
        <p:sp>
          <p:nvSpPr>
            <p:cNvPr id="14890" name="Google Shape;14890;p72"/>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2"/>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2"/>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2"/>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2"/>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2"/>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2"/>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2"/>
          <p:cNvGrpSpPr/>
          <p:nvPr/>
        </p:nvGrpSpPr>
        <p:grpSpPr>
          <a:xfrm>
            <a:off x="7521611" y="3205748"/>
            <a:ext cx="337703" cy="357845"/>
            <a:chOff x="-52450000" y="3584850"/>
            <a:chExt cx="300100" cy="318000"/>
          </a:xfrm>
        </p:grpSpPr>
        <p:sp>
          <p:nvSpPr>
            <p:cNvPr id="14898" name="Google Shape;14898;p72"/>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2"/>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2"/>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2"/>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2"/>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2"/>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2"/>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5" name="Google Shape;14905;p72"/>
          <p:cNvGrpSpPr/>
          <p:nvPr/>
        </p:nvGrpSpPr>
        <p:grpSpPr>
          <a:xfrm>
            <a:off x="7533131" y="3670221"/>
            <a:ext cx="314662" cy="357226"/>
            <a:chOff x="-52440550" y="3977875"/>
            <a:chExt cx="279625" cy="317450"/>
          </a:xfrm>
        </p:grpSpPr>
        <p:sp>
          <p:nvSpPr>
            <p:cNvPr id="14906" name="Google Shape;14906;p72"/>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2"/>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2"/>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2"/>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2"/>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2"/>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2"/>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2"/>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4" name="Google Shape;14914;p72"/>
          <p:cNvGrpSpPr/>
          <p:nvPr/>
        </p:nvGrpSpPr>
        <p:grpSpPr>
          <a:xfrm>
            <a:off x="6645066" y="4126427"/>
            <a:ext cx="314662" cy="358999"/>
            <a:chOff x="-51623775" y="3584850"/>
            <a:chExt cx="279625" cy="319025"/>
          </a:xfrm>
        </p:grpSpPr>
        <p:sp>
          <p:nvSpPr>
            <p:cNvPr id="14915" name="Google Shape;14915;p72"/>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2"/>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2"/>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2"/>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2"/>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2"/>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2"/>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2"/>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2"/>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4" name="Google Shape;14924;p72"/>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4925" name="Google Shape;14925;p72"/>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F1CD1E6-7252-4848-A81A-1A02AFAA25A5}"/>
              </a:ext>
            </a:extLst>
          </p:cNvPr>
          <p:cNvSpPr>
            <a:spLocks noGrp="1"/>
          </p:cNvSpPr>
          <p:nvPr>
            <p:ph type="title"/>
          </p:nvPr>
        </p:nvSpPr>
        <p:spPr/>
        <p:txBody>
          <a:bodyPr/>
          <a:lstStyle/>
          <a:p>
            <a:r>
              <a:rPr lang="pt-BR" dirty="0"/>
              <a:t>CONTATOS COM OUTROS POVOS</a:t>
            </a:r>
          </a:p>
        </p:txBody>
      </p:sp>
      <p:sp>
        <p:nvSpPr>
          <p:cNvPr id="7" name="Retângulo: Cantos Arredondados 6">
            <a:extLst>
              <a:ext uri="{FF2B5EF4-FFF2-40B4-BE49-F238E27FC236}">
                <a16:creationId xmlns:a16="http://schemas.microsoft.com/office/drawing/2014/main" id="{C8520936-0FB1-4341-8846-FB6DC9B410BA}"/>
              </a:ext>
            </a:extLst>
          </p:cNvPr>
          <p:cNvSpPr/>
          <p:nvPr/>
        </p:nvSpPr>
        <p:spPr>
          <a:xfrm>
            <a:off x="1440846" y="1920152"/>
            <a:ext cx="1903554"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540000" y="2880000"/>
            <a:ext cx="3240000" cy="1080000"/>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TUPIS-GUARANIS</a:t>
            </a:r>
          </a:p>
        </p:txBody>
      </p:sp>
      <p:sp>
        <p:nvSpPr>
          <p:cNvPr id="8" name="Retângulo: Cantos Arredondados 7">
            <a:extLst>
              <a:ext uri="{FF2B5EF4-FFF2-40B4-BE49-F238E27FC236}">
                <a16:creationId xmlns:a16="http://schemas.microsoft.com/office/drawing/2014/main" id="{8E37C9FE-CFD7-4175-9FF0-49416C8F8CC6}"/>
              </a:ext>
            </a:extLst>
          </p:cNvPr>
          <p:cNvSpPr/>
          <p:nvPr/>
        </p:nvSpPr>
        <p:spPr>
          <a:xfrm>
            <a:off x="1440000" y="4320000"/>
            <a:ext cx="1904400"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ESPANHÓIS</a:t>
            </a:r>
          </a:p>
        </p:txBody>
      </p:sp>
    </p:spTree>
    <p:extLst>
      <p:ext uri="{BB962C8B-B14F-4D97-AF65-F5344CB8AC3E}">
        <p14:creationId xmlns:p14="http://schemas.microsoft.com/office/powerpoint/2010/main" val="27162191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929"/>
        <p:cNvGrpSpPr/>
        <p:nvPr/>
      </p:nvGrpSpPr>
      <p:grpSpPr>
        <a:xfrm>
          <a:off x="0" y="0"/>
          <a:ext cx="0" cy="0"/>
          <a:chOff x="0" y="0"/>
          <a:chExt cx="0" cy="0"/>
        </a:xfrm>
      </p:grpSpPr>
      <p:grpSp>
        <p:nvGrpSpPr>
          <p:cNvPr id="14930" name="Google Shape;14930;p73"/>
          <p:cNvGrpSpPr/>
          <p:nvPr/>
        </p:nvGrpSpPr>
        <p:grpSpPr>
          <a:xfrm>
            <a:off x="885675" y="1386849"/>
            <a:ext cx="276003" cy="357300"/>
            <a:chOff x="-50469125" y="3183175"/>
            <a:chExt cx="233150" cy="301825"/>
          </a:xfrm>
        </p:grpSpPr>
        <p:sp>
          <p:nvSpPr>
            <p:cNvPr id="14931" name="Google Shape;14931;p73"/>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3"/>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3"/>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73"/>
          <p:cNvGrpSpPr/>
          <p:nvPr/>
        </p:nvGrpSpPr>
        <p:grpSpPr>
          <a:xfrm>
            <a:off x="845574" y="1822251"/>
            <a:ext cx="356205" cy="355288"/>
            <a:chOff x="-50504575" y="3550975"/>
            <a:chExt cx="300900" cy="300125"/>
          </a:xfrm>
        </p:grpSpPr>
        <p:sp>
          <p:nvSpPr>
            <p:cNvPr id="14935" name="Google Shape;14935;p73"/>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3"/>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3"/>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3"/>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9" name="Google Shape;14939;p73"/>
          <p:cNvGrpSpPr/>
          <p:nvPr/>
        </p:nvGrpSpPr>
        <p:grpSpPr>
          <a:xfrm>
            <a:off x="845574" y="2260493"/>
            <a:ext cx="356205" cy="354341"/>
            <a:chOff x="-50503000" y="3921175"/>
            <a:chExt cx="300900" cy="299325"/>
          </a:xfrm>
        </p:grpSpPr>
        <p:sp>
          <p:nvSpPr>
            <p:cNvPr id="14940" name="Google Shape;14940;p73"/>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3"/>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3"/>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3"/>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3"/>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5" name="Google Shape;14945;p73"/>
          <p:cNvGrpSpPr/>
          <p:nvPr/>
        </p:nvGrpSpPr>
        <p:grpSpPr>
          <a:xfrm>
            <a:off x="3049627" y="1406411"/>
            <a:ext cx="355258" cy="356205"/>
            <a:chOff x="-48630025" y="3199700"/>
            <a:chExt cx="300100" cy="300900"/>
          </a:xfrm>
        </p:grpSpPr>
        <p:sp>
          <p:nvSpPr>
            <p:cNvPr id="14946" name="Google Shape;14946;p73"/>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3"/>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3"/>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9" name="Google Shape;14949;p73"/>
          <p:cNvGrpSpPr/>
          <p:nvPr/>
        </p:nvGrpSpPr>
        <p:grpSpPr>
          <a:xfrm>
            <a:off x="3049627" y="1843707"/>
            <a:ext cx="355258" cy="355258"/>
            <a:chOff x="-48630025" y="3569100"/>
            <a:chExt cx="300100" cy="300100"/>
          </a:xfrm>
        </p:grpSpPr>
        <p:sp>
          <p:nvSpPr>
            <p:cNvPr id="14950" name="Google Shape;14950;p73"/>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3"/>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3"/>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3"/>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3"/>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3"/>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3"/>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3"/>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3"/>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3"/>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0" name="Google Shape;14960;p73"/>
          <p:cNvGrpSpPr/>
          <p:nvPr/>
        </p:nvGrpSpPr>
        <p:grpSpPr>
          <a:xfrm>
            <a:off x="3050101" y="2281003"/>
            <a:ext cx="354311" cy="353394"/>
            <a:chOff x="-48629225" y="3938500"/>
            <a:chExt cx="299300" cy="298525"/>
          </a:xfrm>
        </p:grpSpPr>
        <p:sp>
          <p:nvSpPr>
            <p:cNvPr id="14961" name="Google Shape;14961;p73"/>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3"/>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3"/>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3"/>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5" name="Google Shape;14965;p73"/>
          <p:cNvGrpSpPr/>
          <p:nvPr/>
        </p:nvGrpSpPr>
        <p:grpSpPr>
          <a:xfrm>
            <a:off x="1785504" y="2752344"/>
            <a:ext cx="311458" cy="354341"/>
            <a:chOff x="-46762575" y="3200500"/>
            <a:chExt cx="263100" cy="299325"/>
          </a:xfrm>
        </p:grpSpPr>
        <p:sp>
          <p:nvSpPr>
            <p:cNvPr id="14966" name="Google Shape;14966;p73"/>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3"/>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3"/>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3"/>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3"/>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1" name="Google Shape;14971;p73"/>
          <p:cNvGrpSpPr/>
          <p:nvPr/>
        </p:nvGrpSpPr>
        <p:grpSpPr>
          <a:xfrm>
            <a:off x="1763589" y="3211066"/>
            <a:ext cx="355288" cy="312375"/>
            <a:chOff x="-46779900" y="3588000"/>
            <a:chExt cx="300125" cy="263875"/>
          </a:xfrm>
        </p:grpSpPr>
        <p:sp>
          <p:nvSpPr>
            <p:cNvPr id="14972" name="Google Shape;14972;p73"/>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3"/>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3"/>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3"/>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73"/>
          <p:cNvGrpSpPr/>
          <p:nvPr/>
        </p:nvGrpSpPr>
        <p:grpSpPr>
          <a:xfrm>
            <a:off x="1764062" y="3625988"/>
            <a:ext cx="354341" cy="353394"/>
            <a:chOff x="-46779100" y="3938500"/>
            <a:chExt cx="299325" cy="298525"/>
          </a:xfrm>
        </p:grpSpPr>
        <p:sp>
          <p:nvSpPr>
            <p:cNvPr id="14977" name="Google Shape;14977;p73"/>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3"/>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73"/>
          <p:cNvGrpSpPr/>
          <p:nvPr/>
        </p:nvGrpSpPr>
        <p:grpSpPr>
          <a:xfrm>
            <a:off x="3971800" y="2758855"/>
            <a:ext cx="355258" cy="355288"/>
            <a:chOff x="-44924250" y="3206000"/>
            <a:chExt cx="300100" cy="300125"/>
          </a:xfrm>
        </p:grpSpPr>
        <p:sp>
          <p:nvSpPr>
            <p:cNvPr id="14980" name="Google Shape;14980;p73"/>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3"/>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3"/>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3"/>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3"/>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5" name="Google Shape;14985;p73"/>
          <p:cNvGrpSpPr/>
          <p:nvPr/>
        </p:nvGrpSpPr>
        <p:grpSpPr>
          <a:xfrm>
            <a:off x="1286286" y="1386849"/>
            <a:ext cx="355258" cy="355258"/>
            <a:chOff x="-50134375" y="3183175"/>
            <a:chExt cx="300100" cy="300100"/>
          </a:xfrm>
        </p:grpSpPr>
        <p:sp>
          <p:nvSpPr>
            <p:cNvPr id="14986" name="Google Shape;14986;p73"/>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3"/>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3"/>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3"/>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3"/>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3"/>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3"/>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3"/>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3"/>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3"/>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73"/>
          <p:cNvGrpSpPr/>
          <p:nvPr/>
        </p:nvGrpSpPr>
        <p:grpSpPr>
          <a:xfrm>
            <a:off x="1286286" y="1822251"/>
            <a:ext cx="355258" cy="355288"/>
            <a:chOff x="-50134375" y="3550975"/>
            <a:chExt cx="300100" cy="300125"/>
          </a:xfrm>
        </p:grpSpPr>
        <p:sp>
          <p:nvSpPr>
            <p:cNvPr id="14997" name="Google Shape;14997;p73"/>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3"/>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73"/>
          <p:cNvGrpSpPr/>
          <p:nvPr/>
        </p:nvGrpSpPr>
        <p:grpSpPr>
          <a:xfrm>
            <a:off x="1286286" y="2259783"/>
            <a:ext cx="355258" cy="355051"/>
            <a:chOff x="-50134375" y="3920575"/>
            <a:chExt cx="300100" cy="299925"/>
          </a:xfrm>
        </p:grpSpPr>
        <p:sp>
          <p:nvSpPr>
            <p:cNvPr id="15000" name="Google Shape;15000;p73"/>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3"/>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3"/>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3"/>
          <p:cNvGrpSpPr/>
          <p:nvPr/>
        </p:nvGrpSpPr>
        <p:grpSpPr>
          <a:xfrm>
            <a:off x="3497010" y="1407358"/>
            <a:ext cx="357123" cy="355258"/>
            <a:chOff x="-48262200" y="3200500"/>
            <a:chExt cx="301675" cy="300100"/>
          </a:xfrm>
        </p:grpSpPr>
        <p:sp>
          <p:nvSpPr>
            <p:cNvPr id="15004" name="Google Shape;15004;p73"/>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3"/>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3"/>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3"/>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3"/>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3"/>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3"/>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3"/>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3"/>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73"/>
          <p:cNvGrpSpPr/>
          <p:nvPr/>
        </p:nvGrpSpPr>
        <p:grpSpPr>
          <a:xfrm>
            <a:off x="3526383" y="1844447"/>
            <a:ext cx="298377" cy="354519"/>
            <a:chOff x="-48233050" y="3569725"/>
            <a:chExt cx="252050" cy="299475"/>
          </a:xfrm>
        </p:grpSpPr>
        <p:sp>
          <p:nvSpPr>
            <p:cNvPr id="15014" name="Google Shape;15014;p73"/>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3"/>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3"/>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7" name="Google Shape;15017;p73"/>
          <p:cNvGrpSpPr/>
          <p:nvPr/>
        </p:nvGrpSpPr>
        <p:grpSpPr>
          <a:xfrm>
            <a:off x="3550148" y="2278191"/>
            <a:ext cx="250847" cy="358070"/>
            <a:chOff x="-48216525" y="3936125"/>
            <a:chExt cx="211900" cy="302475"/>
          </a:xfrm>
        </p:grpSpPr>
        <p:sp>
          <p:nvSpPr>
            <p:cNvPr id="15018" name="Google Shape;15018;p73"/>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3"/>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3"/>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3"/>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2" name="Google Shape;15022;p73"/>
          <p:cNvGrpSpPr/>
          <p:nvPr/>
        </p:nvGrpSpPr>
        <p:grpSpPr>
          <a:xfrm>
            <a:off x="2205866" y="2753261"/>
            <a:ext cx="355258" cy="355288"/>
            <a:chOff x="-46410500" y="3201275"/>
            <a:chExt cx="300100" cy="300125"/>
          </a:xfrm>
        </p:grpSpPr>
        <p:sp>
          <p:nvSpPr>
            <p:cNvPr id="15023" name="Google Shape;15023;p73"/>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3"/>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3"/>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3"/>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3"/>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8" name="Google Shape;15028;p73"/>
          <p:cNvGrpSpPr/>
          <p:nvPr/>
        </p:nvGrpSpPr>
        <p:grpSpPr>
          <a:xfrm>
            <a:off x="2205866" y="3188692"/>
            <a:ext cx="355258" cy="356205"/>
            <a:chOff x="-46409700" y="3569100"/>
            <a:chExt cx="300100" cy="300900"/>
          </a:xfrm>
        </p:grpSpPr>
        <p:sp>
          <p:nvSpPr>
            <p:cNvPr id="15029" name="Google Shape;15029;p73"/>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3"/>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3"/>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3"/>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3"/>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4" name="Google Shape;15034;p73"/>
          <p:cNvGrpSpPr/>
          <p:nvPr/>
        </p:nvGrpSpPr>
        <p:grpSpPr>
          <a:xfrm>
            <a:off x="2193747" y="3624124"/>
            <a:ext cx="379497" cy="358070"/>
            <a:chOff x="-46422300" y="3936925"/>
            <a:chExt cx="320575" cy="302475"/>
          </a:xfrm>
        </p:grpSpPr>
        <p:sp>
          <p:nvSpPr>
            <p:cNvPr id="15035" name="Google Shape;15035;p73"/>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3"/>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3"/>
          <p:cNvGrpSpPr/>
          <p:nvPr/>
        </p:nvGrpSpPr>
        <p:grpSpPr>
          <a:xfrm>
            <a:off x="3971326" y="3178452"/>
            <a:ext cx="356205" cy="355258"/>
            <a:chOff x="-44914800" y="3560450"/>
            <a:chExt cx="300900" cy="300100"/>
          </a:xfrm>
        </p:grpSpPr>
        <p:sp>
          <p:nvSpPr>
            <p:cNvPr id="15038" name="Google Shape;15038;p73"/>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3"/>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3"/>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3"/>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3"/>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3" name="Google Shape;15043;p73"/>
          <p:cNvGrpSpPr/>
          <p:nvPr/>
        </p:nvGrpSpPr>
        <p:grpSpPr>
          <a:xfrm>
            <a:off x="1726378" y="1387086"/>
            <a:ext cx="354311" cy="354104"/>
            <a:chOff x="-49764975" y="3183375"/>
            <a:chExt cx="299300" cy="299125"/>
          </a:xfrm>
        </p:grpSpPr>
        <p:sp>
          <p:nvSpPr>
            <p:cNvPr id="15044" name="Google Shape;15044;p73"/>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3"/>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3"/>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3"/>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3"/>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3"/>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3"/>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3"/>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3"/>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3" name="Google Shape;15053;p73"/>
          <p:cNvGrpSpPr/>
          <p:nvPr/>
        </p:nvGrpSpPr>
        <p:grpSpPr>
          <a:xfrm>
            <a:off x="1726378" y="1822547"/>
            <a:ext cx="354311" cy="355909"/>
            <a:chOff x="-49764975" y="3551225"/>
            <a:chExt cx="299300" cy="300650"/>
          </a:xfrm>
        </p:grpSpPr>
        <p:sp>
          <p:nvSpPr>
            <p:cNvPr id="15054" name="Google Shape;15054;p73"/>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3"/>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3"/>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3"/>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3"/>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3"/>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3"/>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3"/>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3"/>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3"/>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3"/>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5" name="Google Shape;15065;p73"/>
          <p:cNvGrpSpPr/>
          <p:nvPr/>
        </p:nvGrpSpPr>
        <p:grpSpPr>
          <a:xfrm>
            <a:off x="1724040" y="2259310"/>
            <a:ext cx="358987" cy="355525"/>
            <a:chOff x="-49766550" y="3920175"/>
            <a:chExt cx="303250" cy="300325"/>
          </a:xfrm>
        </p:grpSpPr>
        <p:sp>
          <p:nvSpPr>
            <p:cNvPr id="15066" name="Google Shape;15066;p73"/>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3"/>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3"/>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3"/>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0" name="Google Shape;15070;p73"/>
          <p:cNvGrpSpPr/>
          <p:nvPr/>
        </p:nvGrpSpPr>
        <p:grpSpPr>
          <a:xfrm>
            <a:off x="3939571" y="1407358"/>
            <a:ext cx="357123" cy="354341"/>
            <a:chOff x="-47892800" y="3200500"/>
            <a:chExt cx="301675" cy="299325"/>
          </a:xfrm>
        </p:grpSpPr>
        <p:sp>
          <p:nvSpPr>
            <p:cNvPr id="15071" name="Google Shape;15071;p73"/>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3"/>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3"/>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3"/>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3"/>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3"/>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7" name="Google Shape;15077;p73"/>
          <p:cNvGrpSpPr/>
          <p:nvPr/>
        </p:nvGrpSpPr>
        <p:grpSpPr>
          <a:xfrm>
            <a:off x="4003437" y="1843707"/>
            <a:ext cx="229391" cy="355258"/>
            <a:chOff x="-47839250" y="3569100"/>
            <a:chExt cx="193775" cy="300100"/>
          </a:xfrm>
        </p:grpSpPr>
        <p:sp>
          <p:nvSpPr>
            <p:cNvPr id="15078" name="Google Shape;15078;p73"/>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3"/>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3"/>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3"/>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3"/>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3"/>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73"/>
          <p:cNvGrpSpPr/>
          <p:nvPr/>
        </p:nvGrpSpPr>
        <p:grpSpPr>
          <a:xfrm>
            <a:off x="3940503" y="2280056"/>
            <a:ext cx="355258" cy="356205"/>
            <a:chOff x="-47892800" y="3937700"/>
            <a:chExt cx="300100" cy="300900"/>
          </a:xfrm>
        </p:grpSpPr>
        <p:sp>
          <p:nvSpPr>
            <p:cNvPr id="15085" name="Google Shape;15085;p73"/>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3"/>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3"/>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3"/>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3"/>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3"/>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3"/>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3"/>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3" name="Google Shape;15093;p73"/>
          <p:cNvGrpSpPr/>
          <p:nvPr/>
        </p:nvGrpSpPr>
        <p:grpSpPr>
          <a:xfrm>
            <a:off x="2645798" y="2773770"/>
            <a:ext cx="355258" cy="311458"/>
            <a:chOff x="-46042675" y="3218600"/>
            <a:chExt cx="300100" cy="263100"/>
          </a:xfrm>
        </p:grpSpPr>
        <p:sp>
          <p:nvSpPr>
            <p:cNvPr id="15094" name="Google Shape;15094;p73"/>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3"/>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3"/>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3"/>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3"/>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3"/>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0" name="Google Shape;15100;p73"/>
          <p:cNvGrpSpPr/>
          <p:nvPr/>
        </p:nvGrpSpPr>
        <p:grpSpPr>
          <a:xfrm>
            <a:off x="2645798" y="3188219"/>
            <a:ext cx="355258" cy="323118"/>
            <a:chOff x="-46042675" y="3568700"/>
            <a:chExt cx="300100" cy="272950"/>
          </a:xfrm>
        </p:grpSpPr>
        <p:sp>
          <p:nvSpPr>
            <p:cNvPr id="15101" name="Google Shape;15101;p73"/>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3"/>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3"/>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3"/>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5" name="Google Shape;15105;p73"/>
          <p:cNvGrpSpPr/>
          <p:nvPr/>
        </p:nvGrpSpPr>
        <p:grpSpPr>
          <a:xfrm>
            <a:off x="2687749" y="3625189"/>
            <a:ext cx="271357" cy="356057"/>
            <a:chOff x="-46007225" y="3937825"/>
            <a:chExt cx="229225" cy="300775"/>
          </a:xfrm>
        </p:grpSpPr>
        <p:sp>
          <p:nvSpPr>
            <p:cNvPr id="15106" name="Google Shape;15106;p73"/>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3"/>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3"/>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3"/>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3"/>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3"/>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3"/>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3"/>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3"/>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3"/>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6" name="Google Shape;15116;p73"/>
          <p:cNvGrpSpPr/>
          <p:nvPr/>
        </p:nvGrpSpPr>
        <p:grpSpPr>
          <a:xfrm>
            <a:off x="3993241" y="3615275"/>
            <a:ext cx="312375" cy="357596"/>
            <a:chOff x="-44895900" y="3929450"/>
            <a:chExt cx="263875" cy="302075"/>
          </a:xfrm>
        </p:grpSpPr>
        <p:sp>
          <p:nvSpPr>
            <p:cNvPr id="15117" name="Google Shape;15117;p73"/>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3"/>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3"/>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3"/>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3"/>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3"/>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3" name="Google Shape;15123;p73"/>
          <p:cNvGrpSpPr/>
          <p:nvPr/>
        </p:nvGrpSpPr>
        <p:grpSpPr>
          <a:xfrm>
            <a:off x="2167060" y="1398036"/>
            <a:ext cx="356205" cy="332885"/>
            <a:chOff x="-49397175" y="3192625"/>
            <a:chExt cx="300900" cy="281200"/>
          </a:xfrm>
        </p:grpSpPr>
        <p:sp>
          <p:nvSpPr>
            <p:cNvPr id="15124" name="Google Shape;15124;p73"/>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3"/>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3"/>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3"/>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3"/>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3"/>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3"/>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1" name="Google Shape;15131;p73"/>
          <p:cNvGrpSpPr/>
          <p:nvPr/>
        </p:nvGrpSpPr>
        <p:grpSpPr>
          <a:xfrm>
            <a:off x="2193163" y="1822251"/>
            <a:ext cx="304000" cy="356205"/>
            <a:chOff x="-49375900" y="3550975"/>
            <a:chExt cx="256800" cy="300900"/>
          </a:xfrm>
        </p:grpSpPr>
        <p:sp>
          <p:nvSpPr>
            <p:cNvPr id="15132" name="Google Shape;15132;p73"/>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3"/>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3"/>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3"/>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3"/>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3"/>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3"/>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3"/>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3"/>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3"/>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3"/>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73"/>
          <p:cNvGrpSpPr/>
          <p:nvPr/>
        </p:nvGrpSpPr>
        <p:grpSpPr>
          <a:xfrm>
            <a:off x="2188516" y="2259546"/>
            <a:ext cx="313293" cy="356205"/>
            <a:chOff x="-49378250" y="3920375"/>
            <a:chExt cx="264650" cy="300900"/>
          </a:xfrm>
        </p:grpSpPr>
        <p:sp>
          <p:nvSpPr>
            <p:cNvPr id="15144" name="Google Shape;15144;p73"/>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3"/>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3"/>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3"/>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3"/>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3"/>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3"/>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1" name="Google Shape;15151;p73"/>
          <p:cNvGrpSpPr/>
          <p:nvPr/>
        </p:nvGrpSpPr>
        <p:grpSpPr>
          <a:xfrm>
            <a:off x="907504" y="2752344"/>
            <a:ext cx="312375" cy="357123"/>
            <a:chOff x="-47505300" y="3200500"/>
            <a:chExt cx="263875" cy="301675"/>
          </a:xfrm>
        </p:grpSpPr>
        <p:sp>
          <p:nvSpPr>
            <p:cNvPr id="15152" name="Google Shape;15152;p73"/>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3"/>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3"/>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3"/>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3"/>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3"/>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3"/>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3"/>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3"/>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3"/>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3"/>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3"/>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3"/>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73"/>
          <p:cNvGrpSpPr/>
          <p:nvPr/>
        </p:nvGrpSpPr>
        <p:grpSpPr>
          <a:xfrm>
            <a:off x="885604" y="3188692"/>
            <a:ext cx="356176" cy="355051"/>
            <a:chOff x="-47524975" y="3569100"/>
            <a:chExt cx="300875" cy="299925"/>
          </a:xfrm>
        </p:grpSpPr>
        <p:sp>
          <p:nvSpPr>
            <p:cNvPr id="15166" name="Google Shape;15166;p73"/>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3"/>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3"/>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3"/>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3"/>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1" name="Google Shape;15171;p73"/>
          <p:cNvGrpSpPr/>
          <p:nvPr/>
        </p:nvGrpSpPr>
        <p:grpSpPr>
          <a:xfrm>
            <a:off x="886062" y="3667954"/>
            <a:ext cx="355258" cy="270410"/>
            <a:chOff x="-47523400" y="3973950"/>
            <a:chExt cx="300100" cy="228425"/>
          </a:xfrm>
        </p:grpSpPr>
        <p:sp>
          <p:nvSpPr>
            <p:cNvPr id="15172" name="Google Shape;15172;p73"/>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3"/>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3"/>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3"/>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3"/>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73"/>
          <p:cNvGrpSpPr/>
          <p:nvPr/>
        </p:nvGrpSpPr>
        <p:grpSpPr>
          <a:xfrm>
            <a:off x="3091183" y="2750953"/>
            <a:ext cx="354341" cy="357596"/>
            <a:chOff x="-45673275" y="3199325"/>
            <a:chExt cx="299325" cy="302075"/>
          </a:xfrm>
        </p:grpSpPr>
        <p:sp>
          <p:nvSpPr>
            <p:cNvPr id="15178" name="Google Shape;15178;p73"/>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3"/>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3"/>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73"/>
          <p:cNvGrpSpPr/>
          <p:nvPr/>
        </p:nvGrpSpPr>
        <p:grpSpPr>
          <a:xfrm>
            <a:off x="3090251" y="3209202"/>
            <a:ext cx="356205" cy="314240"/>
            <a:chOff x="-45674075" y="3586425"/>
            <a:chExt cx="300900" cy="265450"/>
          </a:xfrm>
        </p:grpSpPr>
        <p:sp>
          <p:nvSpPr>
            <p:cNvPr id="15182" name="Google Shape;15182;p73"/>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3"/>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3"/>
          <p:cNvGrpSpPr/>
          <p:nvPr/>
        </p:nvGrpSpPr>
        <p:grpSpPr>
          <a:xfrm>
            <a:off x="3091183" y="3625041"/>
            <a:ext cx="354341" cy="356205"/>
            <a:chOff x="-45673275" y="3937700"/>
            <a:chExt cx="299325" cy="300900"/>
          </a:xfrm>
        </p:grpSpPr>
        <p:sp>
          <p:nvSpPr>
            <p:cNvPr id="15185" name="Google Shape;15185;p73"/>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3"/>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3"/>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3"/>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3"/>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3"/>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73"/>
          <p:cNvGrpSpPr/>
          <p:nvPr/>
        </p:nvGrpSpPr>
        <p:grpSpPr>
          <a:xfrm>
            <a:off x="2205349" y="4117825"/>
            <a:ext cx="356205" cy="356205"/>
            <a:chOff x="-44512325" y="3176075"/>
            <a:chExt cx="300900" cy="300900"/>
          </a:xfrm>
        </p:grpSpPr>
        <p:sp>
          <p:nvSpPr>
            <p:cNvPr id="15192" name="Google Shape;15192;p73"/>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3"/>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3"/>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5" name="Google Shape;15195;p73"/>
          <p:cNvGrpSpPr/>
          <p:nvPr/>
        </p:nvGrpSpPr>
        <p:grpSpPr>
          <a:xfrm>
            <a:off x="2608689" y="1386849"/>
            <a:ext cx="354341" cy="354341"/>
            <a:chOff x="-49027775" y="3183175"/>
            <a:chExt cx="299325" cy="299325"/>
          </a:xfrm>
        </p:grpSpPr>
        <p:sp>
          <p:nvSpPr>
            <p:cNvPr id="15196" name="Google Shape;15196;p73"/>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3"/>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3"/>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3"/>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73"/>
          <p:cNvGrpSpPr/>
          <p:nvPr/>
        </p:nvGrpSpPr>
        <p:grpSpPr>
          <a:xfrm>
            <a:off x="2608230" y="1822251"/>
            <a:ext cx="355258" cy="357152"/>
            <a:chOff x="-49027775" y="3550975"/>
            <a:chExt cx="300100" cy="301700"/>
          </a:xfrm>
        </p:grpSpPr>
        <p:sp>
          <p:nvSpPr>
            <p:cNvPr id="15201" name="Google Shape;15201;p73"/>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3"/>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3"/>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3"/>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3"/>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3"/>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3"/>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3"/>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3"/>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3"/>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1" name="Google Shape;15211;p73"/>
          <p:cNvGrpSpPr/>
          <p:nvPr/>
        </p:nvGrpSpPr>
        <p:grpSpPr>
          <a:xfrm>
            <a:off x="2606306" y="2259310"/>
            <a:ext cx="359106" cy="355525"/>
            <a:chOff x="-49031025" y="3920175"/>
            <a:chExt cx="303350" cy="300325"/>
          </a:xfrm>
        </p:grpSpPr>
        <p:sp>
          <p:nvSpPr>
            <p:cNvPr id="15212" name="Google Shape;15212;p73"/>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3"/>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3"/>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3"/>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3"/>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3"/>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8" name="Google Shape;15218;p73"/>
          <p:cNvGrpSpPr/>
          <p:nvPr/>
        </p:nvGrpSpPr>
        <p:grpSpPr>
          <a:xfrm>
            <a:off x="1322411" y="2752344"/>
            <a:ext cx="356176" cy="354341"/>
            <a:chOff x="-47155575" y="3200500"/>
            <a:chExt cx="300875" cy="299325"/>
          </a:xfrm>
        </p:grpSpPr>
        <p:sp>
          <p:nvSpPr>
            <p:cNvPr id="15219" name="Google Shape;15219;p73"/>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3"/>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3"/>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3"/>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3"/>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3"/>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73"/>
          <p:cNvGrpSpPr/>
          <p:nvPr/>
        </p:nvGrpSpPr>
        <p:grpSpPr>
          <a:xfrm>
            <a:off x="1322870" y="3188692"/>
            <a:ext cx="355258" cy="355258"/>
            <a:chOff x="-47154800" y="3569100"/>
            <a:chExt cx="300100" cy="300100"/>
          </a:xfrm>
        </p:grpSpPr>
        <p:sp>
          <p:nvSpPr>
            <p:cNvPr id="15226" name="Google Shape;15226;p73"/>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3"/>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3"/>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3"/>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3"/>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3"/>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73"/>
          <p:cNvGrpSpPr/>
          <p:nvPr/>
        </p:nvGrpSpPr>
        <p:grpSpPr>
          <a:xfrm>
            <a:off x="1323343" y="3626905"/>
            <a:ext cx="354311" cy="353423"/>
            <a:chOff x="-47154000" y="3939275"/>
            <a:chExt cx="299300" cy="298550"/>
          </a:xfrm>
        </p:grpSpPr>
        <p:sp>
          <p:nvSpPr>
            <p:cNvPr id="15233" name="Google Shape;15233;p73"/>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3"/>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3"/>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3"/>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73"/>
          <p:cNvGrpSpPr/>
          <p:nvPr/>
        </p:nvGrpSpPr>
        <p:grpSpPr>
          <a:xfrm>
            <a:off x="3548633" y="2752344"/>
            <a:ext cx="312375" cy="354341"/>
            <a:chOff x="-45286550" y="3200500"/>
            <a:chExt cx="263875" cy="299325"/>
          </a:xfrm>
        </p:grpSpPr>
        <p:sp>
          <p:nvSpPr>
            <p:cNvPr id="15238" name="Google Shape;15238;p73"/>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3"/>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3"/>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3"/>
          <p:cNvGrpSpPr/>
          <p:nvPr/>
        </p:nvGrpSpPr>
        <p:grpSpPr>
          <a:xfrm>
            <a:off x="3548633" y="3189639"/>
            <a:ext cx="312375" cy="354311"/>
            <a:chOff x="-45286550" y="3569900"/>
            <a:chExt cx="263875" cy="299300"/>
          </a:xfrm>
        </p:grpSpPr>
        <p:sp>
          <p:nvSpPr>
            <p:cNvPr id="15242" name="Google Shape;15242;p73"/>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3"/>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3"/>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3"/>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3"/>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3"/>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3"/>
          <p:cNvGrpSpPr/>
          <p:nvPr/>
        </p:nvGrpSpPr>
        <p:grpSpPr>
          <a:xfrm>
            <a:off x="3559820" y="3625988"/>
            <a:ext cx="290001" cy="355258"/>
            <a:chOff x="-45277900" y="3938500"/>
            <a:chExt cx="244975" cy="300100"/>
          </a:xfrm>
        </p:grpSpPr>
        <p:sp>
          <p:nvSpPr>
            <p:cNvPr id="15249" name="Google Shape;15249;p73"/>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3"/>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3"/>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3"/>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3" name="Google Shape;15253;p73"/>
          <p:cNvGrpSpPr/>
          <p:nvPr/>
        </p:nvGrpSpPr>
        <p:grpSpPr>
          <a:xfrm>
            <a:off x="2645769" y="4095090"/>
            <a:ext cx="355258" cy="355258"/>
            <a:chOff x="-44502875" y="3576975"/>
            <a:chExt cx="300100" cy="300100"/>
          </a:xfrm>
        </p:grpSpPr>
        <p:sp>
          <p:nvSpPr>
            <p:cNvPr id="15254" name="Google Shape;15254;p73"/>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3"/>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3"/>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73"/>
          <p:cNvGrpSpPr/>
          <p:nvPr/>
        </p:nvGrpSpPr>
        <p:grpSpPr>
          <a:xfrm>
            <a:off x="4858981" y="1820745"/>
            <a:ext cx="356196" cy="354670"/>
            <a:chOff x="-13946200" y="3647075"/>
            <a:chExt cx="353650" cy="352100"/>
          </a:xfrm>
        </p:grpSpPr>
        <p:sp>
          <p:nvSpPr>
            <p:cNvPr id="15258" name="Google Shape;15258;p7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4" name="Google Shape;15264;p73"/>
          <p:cNvGrpSpPr/>
          <p:nvPr/>
        </p:nvGrpSpPr>
        <p:grpSpPr>
          <a:xfrm>
            <a:off x="6642374" y="1380228"/>
            <a:ext cx="357002" cy="354267"/>
            <a:chOff x="-12163025" y="3214275"/>
            <a:chExt cx="354450" cy="351700"/>
          </a:xfrm>
        </p:grpSpPr>
        <p:sp>
          <p:nvSpPr>
            <p:cNvPr id="15265" name="Google Shape;15265;p7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8" name="Google Shape;15268;p73"/>
          <p:cNvGrpSpPr/>
          <p:nvPr/>
        </p:nvGrpSpPr>
        <p:grpSpPr>
          <a:xfrm>
            <a:off x="6643154" y="1819965"/>
            <a:ext cx="355441" cy="356232"/>
            <a:chOff x="-12160675" y="3647875"/>
            <a:chExt cx="352900" cy="353650"/>
          </a:xfrm>
        </p:grpSpPr>
        <p:sp>
          <p:nvSpPr>
            <p:cNvPr id="15269" name="Google Shape;15269;p7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73"/>
          <p:cNvGrpSpPr/>
          <p:nvPr/>
        </p:nvGrpSpPr>
        <p:grpSpPr>
          <a:xfrm>
            <a:off x="6653870" y="2264421"/>
            <a:ext cx="354635" cy="356232"/>
            <a:chOff x="-12160675" y="4081850"/>
            <a:chExt cx="352100" cy="353650"/>
          </a:xfrm>
        </p:grpSpPr>
        <p:sp>
          <p:nvSpPr>
            <p:cNvPr id="15277" name="Google Shape;15277;p7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3" name="Google Shape;15283;p73"/>
          <p:cNvGrpSpPr/>
          <p:nvPr/>
        </p:nvGrpSpPr>
        <p:grpSpPr>
          <a:xfrm>
            <a:off x="4858836" y="2738864"/>
            <a:ext cx="355416" cy="355652"/>
            <a:chOff x="-10391650" y="3180600"/>
            <a:chExt cx="352875" cy="353075"/>
          </a:xfrm>
        </p:grpSpPr>
        <p:sp>
          <p:nvSpPr>
            <p:cNvPr id="15284" name="Google Shape;15284;p7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0" name="Google Shape;15290;p73"/>
          <p:cNvGrpSpPr/>
          <p:nvPr/>
        </p:nvGrpSpPr>
        <p:grpSpPr>
          <a:xfrm>
            <a:off x="4858835" y="3215662"/>
            <a:ext cx="354635" cy="353890"/>
            <a:chOff x="-10390875" y="3616350"/>
            <a:chExt cx="352100" cy="351325"/>
          </a:xfrm>
        </p:grpSpPr>
        <p:sp>
          <p:nvSpPr>
            <p:cNvPr id="15291" name="Google Shape;15291;p7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4" name="Google Shape;15294;p73"/>
          <p:cNvGrpSpPr/>
          <p:nvPr/>
        </p:nvGrpSpPr>
        <p:grpSpPr>
          <a:xfrm>
            <a:off x="7525810" y="2740327"/>
            <a:ext cx="312585" cy="354670"/>
            <a:chOff x="-10370400" y="4049550"/>
            <a:chExt cx="310350" cy="352100"/>
          </a:xfrm>
        </p:grpSpPr>
        <p:sp>
          <p:nvSpPr>
            <p:cNvPr id="15295" name="Google Shape;15295;p7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0" name="Google Shape;15300;p73"/>
          <p:cNvGrpSpPr/>
          <p:nvPr/>
        </p:nvGrpSpPr>
        <p:grpSpPr>
          <a:xfrm>
            <a:off x="6630066" y="2739268"/>
            <a:ext cx="379236" cy="354847"/>
            <a:chOff x="-8674650" y="3210975"/>
            <a:chExt cx="376525" cy="352275"/>
          </a:xfrm>
        </p:grpSpPr>
        <p:sp>
          <p:nvSpPr>
            <p:cNvPr id="15301" name="Google Shape;15301;p7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3"/>
          <p:cNvGrpSpPr/>
          <p:nvPr/>
        </p:nvGrpSpPr>
        <p:grpSpPr>
          <a:xfrm>
            <a:off x="5301563" y="1820745"/>
            <a:ext cx="356221" cy="354670"/>
            <a:chOff x="-13512225" y="3647075"/>
            <a:chExt cx="353675" cy="352100"/>
          </a:xfrm>
        </p:grpSpPr>
        <p:sp>
          <p:nvSpPr>
            <p:cNvPr id="15308" name="Google Shape;15308;p7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8" name="Google Shape;15318;p73"/>
          <p:cNvGrpSpPr/>
          <p:nvPr/>
        </p:nvGrpSpPr>
        <p:grpSpPr>
          <a:xfrm>
            <a:off x="5311876" y="2264811"/>
            <a:ext cx="356221" cy="355451"/>
            <a:chOff x="-13512225" y="4080275"/>
            <a:chExt cx="353675" cy="352875"/>
          </a:xfrm>
        </p:grpSpPr>
        <p:sp>
          <p:nvSpPr>
            <p:cNvPr id="15319" name="Google Shape;15319;p7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0" name="Google Shape;15330;p73"/>
          <p:cNvGrpSpPr/>
          <p:nvPr/>
        </p:nvGrpSpPr>
        <p:grpSpPr>
          <a:xfrm>
            <a:off x="7084956" y="1412172"/>
            <a:ext cx="356196" cy="290379"/>
            <a:chOff x="-11728250" y="3245400"/>
            <a:chExt cx="353650" cy="288275"/>
          </a:xfrm>
        </p:grpSpPr>
        <p:sp>
          <p:nvSpPr>
            <p:cNvPr id="15331" name="Google Shape;15331;p7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73"/>
          <p:cNvGrpSpPr/>
          <p:nvPr/>
        </p:nvGrpSpPr>
        <p:grpSpPr>
          <a:xfrm>
            <a:off x="7117464" y="2264811"/>
            <a:ext cx="311804" cy="355451"/>
            <a:chOff x="-11703850" y="4081850"/>
            <a:chExt cx="309575" cy="352875"/>
          </a:xfrm>
        </p:grpSpPr>
        <p:sp>
          <p:nvSpPr>
            <p:cNvPr id="15337" name="Google Shape;15337;p7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5" name="Google Shape;15345;p73"/>
          <p:cNvGrpSpPr/>
          <p:nvPr/>
        </p:nvGrpSpPr>
        <p:grpSpPr>
          <a:xfrm>
            <a:off x="5306120" y="2738964"/>
            <a:ext cx="357002" cy="355451"/>
            <a:chOff x="-9958475" y="3180025"/>
            <a:chExt cx="354450" cy="352875"/>
          </a:xfrm>
        </p:grpSpPr>
        <p:sp>
          <p:nvSpPr>
            <p:cNvPr id="15346" name="Google Shape;15346;p7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73"/>
          <p:cNvGrpSpPr/>
          <p:nvPr/>
        </p:nvGrpSpPr>
        <p:grpSpPr>
          <a:xfrm>
            <a:off x="5315247" y="3214945"/>
            <a:ext cx="337966" cy="355325"/>
            <a:chOff x="-9949025" y="3615575"/>
            <a:chExt cx="335550" cy="352750"/>
          </a:xfrm>
        </p:grpSpPr>
        <p:sp>
          <p:nvSpPr>
            <p:cNvPr id="15350" name="Google Shape;15350;p7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3" name="Google Shape;15353;p73"/>
          <p:cNvGrpSpPr/>
          <p:nvPr/>
        </p:nvGrpSpPr>
        <p:grpSpPr>
          <a:xfrm>
            <a:off x="7950093" y="2738451"/>
            <a:ext cx="360175" cy="358423"/>
            <a:chOff x="-9961625" y="4048175"/>
            <a:chExt cx="357600" cy="355825"/>
          </a:xfrm>
        </p:grpSpPr>
        <p:sp>
          <p:nvSpPr>
            <p:cNvPr id="15354" name="Google Shape;15354;p7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73"/>
          <p:cNvGrpSpPr/>
          <p:nvPr/>
        </p:nvGrpSpPr>
        <p:grpSpPr>
          <a:xfrm>
            <a:off x="6636814" y="3213963"/>
            <a:ext cx="364959" cy="357289"/>
            <a:chOff x="-8680950" y="3624225"/>
            <a:chExt cx="362350" cy="354700"/>
          </a:xfrm>
        </p:grpSpPr>
        <p:sp>
          <p:nvSpPr>
            <p:cNvPr id="15361" name="Google Shape;15361;p7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7" name="Google Shape;15367;p73"/>
          <p:cNvGrpSpPr/>
          <p:nvPr/>
        </p:nvGrpSpPr>
        <p:grpSpPr>
          <a:xfrm>
            <a:off x="5773058" y="1379624"/>
            <a:ext cx="313365" cy="355476"/>
            <a:chOff x="-13056975" y="3212300"/>
            <a:chExt cx="311125" cy="352900"/>
          </a:xfrm>
        </p:grpSpPr>
        <p:sp>
          <p:nvSpPr>
            <p:cNvPr id="15368" name="Google Shape;15368;p7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2" name="Google Shape;15372;p73"/>
          <p:cNvGrpSpPr/>
          <p:nvPr/>
        </p:nvGrpSpPr>
        <p:grpSpPr>
          <a:xfrm>
            <a:off x="5750446" y="1820418"/>
            <a:ext cx="358588" cy="355325"/>
            <a:chOff x="-13077450" y="3647075"/>
            <a:chExt cx="356025" cy="352750"/>
          </a:xfrm>
        </p:grpSpPr>
        <p:sp>
          <p:nvSpPr>
            <p:cNvPr id="15373" name="Google Shape;15373;p7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6" name="Google Shape;15376;p73"/>
          <p:cNvGrpSpPr/>
          <p:nvPr/>
        </p:nvGrpSpPr>
        <p:grpSpPr>
          <a:xfrm>
            <a:off x="5761552" y="2264018"/>
            <a:ext cx="357002" cy="357037"/>
            <a:chOff x="-13079025" y="4079475"/>
            <a:chExt cx="354450" cy="354450"/>
          </a:xfrm>
        </p:grpSpPr>
        <p:sp>
          <p:nvSpPr>
            <p:cNvPr id="15377" name="Google Shape;15377;p7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1" name="Google Shape;15381;p73"/>
          <p:cNvGrpSpPr/>
          <p:nvPr/>
        </p:nvGrpSpPr>
        <p:grpSpPr>
          <a:xfrm>
            <a:off x="7534619" y="1380027"/>
            <a:ext cx="356221" cy="354670"/>
            <a:chOff x="-11292700" y="3213875"/>
            <a:chExt cx="353675" cy="352100"/>
          </a:xfrm>
        </p:grpSpPr>
        <p:sp>
          <p:nvSpPr>
            <p:cNvPr id="15382" name="Google Shape;15382;p7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9" name="Google Shape;15389;p73"/>
          <p:cNvGrpSpPr/>
          <p:nvPr/>
        </p:nvGrpSpPr>
        <p:grpSpPr>
          <a:xfrm>
            <a:off x="7528677" y="1819965"/>
            <a:ext cx="368106" cy="356232"/>
            <a:chOff x="-11299000" y="3647875"/>
            <a:chExt cx="365475" cy="353650"/>
          </a:xfrm>
        </p:grpSpPr>
        <p:sp>
          <p:nvSpPr>
            <p:cNvPr id="15390" name="Google Shape;15390;p7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73"/>
          <p:cNvGrpSpPr/>
          <p:nvPr/>
        </p:nvGrpSpPr>
        <p:grpSpPr>
          <a:xfrm>
            <a:off x="7544139" y="2275916"/>
            <a:ext cx="357808" cy="333240"/>
            <a:chOff x="-11295075" y="4092875"/>
            <a:chExt cx="355250" cy="330825"/>
          </a:xfrm>
        </p:grpSpPr>
        <p:sp>
          <p:nvSpPr>
            <p:cNvPr id="15397" name="Google Shape;15397;p7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3"/>
          <p:cNvGrpSpPr/>
          <p:nvPr/>
        </p:nvGrpSpPr>
        <p:grpSpPr>
          <a:xfrm>
            <a:off x="5769739" y="2738964"/>
            <a:ext cx="312585" cy="355451"/>
            <a:chOff x="-9500075" y="3180800"/>
            <a:chExt cx="310350" cy="352875"/>
          </a:xfrm>
        </p:grpSpPr>
        <p:sp>
          <p:nvSpPr>
            <p:cNvPr id="15403" name="Google Shape;15403;p7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73"/>
          <p:cNvGrpSpPr/>
          <p:nvPr/>
        </p:nvGrpSpPr>
        <p:grpSpPr>
          <a:xfrm>
            <a:off x="5747530" y="3214479"/>
            <a:ext cx="356221" cy="356257"/>
            <a:chOff x="-9523700" y="3614000"/>
            <a:chExt cx="353675" cy="353675"/>
          </a:xfrm>
        </p:grpSpPr>
        <p:sp>
          <p:nvSpPr>
            <p:cNvPr id="15413" name="Google Shape;15413;p7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3"/>
          <p:cNvGrpSpPr/>
          <p:nvPr/>
        </p:nvGrpSpPr>
        <p:grpSpPr>
          <a:xfrm>
            <a:off x="7532481" y="3237121"/>
            <a:ext cx="356221" cy="354670"/>
            <a:chOff x="-9523700" y="4049550"/>
            <a:chExt cx="353675" cy="352100"/>
          </a:xfrm>
        </p:grpSpPr>
        <p:sp>
          <p:nvSpPr>
            <p:cNvPr id="15423" name="Google Shape;15423;p7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73"/>
          <p:cNvGrpSpPr/>
          <p:nvPr/>
        </p:nvGrpSpPr>
        <p:grpSpPr>
          <a:xfrm>
            <a:off x="7088596" y="3237094"/>
            <a:ext cx="357002" cy="311029"/>
            <a:chOff x="-8209150" y="3659675"/>
            <a:chExt cx="354450" cy="308775"/>
          </a:xfrm>
        </p:grpSpPr>
        <p:sp>
          <p:nvSpPr>
            <p:cNvPr id="15431" name="Google Shape;15431;p7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73"/>
          <p:cNvGrpSpPr/>
          <p:nvPr/>
        </p:nvGrpSpPr>
        <p:grpSpPr>
          <a:xfrm>
            <a:off x="6202157" y="2266007"/>
            <a:ext cx="356221" cy="353059"/>
            <a:chOff x="-12643475" y="4081850"/>
            <a:chExt cx="353675" cy="350500"/>
          </a:xfrm>
        </p:grpSpPr>
        <p:sp>
          <p:nvSpPr>
            <p:cNvPr id="15438" name="Google Shape;15438;p7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2" name="Google Shape;15442;p73"/>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3" name="Google Shape;15443;p73"/>
          <p:cNvGrpSpPr/>
          <p:nvPr/>
        </p:nvGrpSpPr>
        <p:grpSpPr>
          <a:xfrm>
            <a:off x="7984757" y="2275916"/>
            <a:ext cx="356221" cy="333240"/>
            <a:chOff x="-10858725" y="4092875"/>
            <a:chExt cx="353675" cy="330825"/>
          </a:xfrm>
        </p:grpSpPr>
        <p:sp>
          <p:nvSpPr>
            <p:cNvPr id="15444" name="Google Shape;15444;p7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0" name="Google Shape;15450;p73"/>
          <p:cNvGrpSpPr/>
          <p:nvPr/>
        </p:nvGrpSpPr>
        <p:grpSpPr>
          <a:xfrm>
            <a:off x="6243280" y="3214882"/>
            <a:ext cx="252278" cy="355451"/>
            <a:chOff x="-9039300" y="3614000"/>
            <a:chExt cx="250475" cy="352875"/>
          </a:xfrm>
        </p:grpSpPr>
        <p:sp>
          <p:nvSpPr>
            <p:cNvPr id="15451" name="Google Shape;15451;p7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3"/>
          <p:cNvGrpSpPr/>
          <p:nvPr/>
        </p:nvGrpSpPr>
        <p:grpSpPr>
          <a:xfrm>
            <a:off x="7975246" y="3237121"/>
            <a:ext cx="354635" cy="354670"/>
            <a:chOff x="-9088150" y="4049550"/>
            <a:chExt cx="352100" cy="352100"/>
          </a:xfrm>
        </p:grpSpPr>
        <p:sp>
          <p:nvSpPr>
            <p:cNvPr id="15454" name="Google Shape;15454;p7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73"/>
          <p:cNvGrpSpPr/>
          <p:nvPr/>
        </p:nvGrpSpPr>
        <p:grpSpPr>
          <a:xfrm>
            <a:off x="7109610" y="2739354"/>
            <a:ext cx="315757" cy="354670"/>
            <a:chOff x="-8191825" y="3174500"/>
            <a:chExt cx="313500" cy="352100"/>
          </a:xfrm>
        </p:grpSpPr>
        <p:sp>
          <p:nvSpPr>
            <p:cNvPr id="15461" name="Google Shape;15461;p7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3"/>
          <p:cNvGrpSpPr/>
          <p:nvPr/>
        </p:nvGrpSpPr>
        <p:grpSpPr>
          <a:xfrm>
            <a:off x="4858968" y="1379875"/>
            <a:ext cx="356221" cy="354973"/>
            <a:chOff x="-13947000" y="3212800"/>
            <a:chExt cx="353675" cy="352400"/>
          </a:xfrm>
        </p:grpSpPr>
        <p:sp>
          <p:nvSpPr>
            <p:cNvPr id="15465" name="Google Shape;15465;p7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7" name="Google Shape;15467;p73"/>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8" name="Google Shape;15468;p73"/>
          <p:cNvGrpSpPr/>
          <p:nvPr/>
        </p:nvGrpSpPr>
        <p:grpSpPr>
          <a:xfrm>
            <a:off x="5301563" y="1379233"/>
            <a:ext cx="356221" cy="356257"/>
            <a:chOff x="-13512225" y="3211525"/>
            <a:chExt cx="353675" cy="353675"/>
          </a:xfrm>
        </p:grpSpPr>
        <p:sp>
          <p:nvSpPr>
            <p:cNvPr id="15469" name="Google Shape;15469;p7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73"/>
          <p:cNvGrpSpPr/>
          <p:nvPr/>
        </p:nvGrpSpPr>
        <p:grpSpPr>
          <a:xfrm>
            <a:off x="6191845" y="1379624"/>
            <a:ext cx="356221" cy="355476"/>
            <a:chOff x="-12643475" y="3212300"/>
            <a:chExt cx="353675" cy="352900"/>
          </a:xfrm>
        </p:grpSpPr>
        <p:sp>
          <p:nvSpPr>
            <p:cNvPr id="15475" name="Google Shape;15475;p7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4" name="Google Shape;15484;p73"/>
          <p:cNvGrpSpPr/>
          <p:nvPr/>
        </p:nvGrpSpPr>
        <p:grpSpPr>
          <a:xfrm>
            <a:off x="6191845" y="1831398"/>
            <a:ext cx="356221" cy="333366"/>
            <a:chOff x="-12643475" y="3657325"/>
            <a:chExt cx="353675" cy="330950"/>
          </a:xfrm>
        </p:grpSpPr>
        <p:sp>
          <p:nvSpPr>
            <p:cNvPr id="15485" name="Google Shape;15485;p7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1" name="Google Shape;15491;p73"/>
          <p:cNvGrpSpPr/>
          <p:nvPr/>
        </p:nvGrpSpPr>
        <p:grpSpPr>
          <a:xfrm>
            <a:off x="7974847" y="1380027"/>
            <a:ext cx="355416" cy="354670"/>
            <a:chOff x="-10857925" y="3213875"/>
            <a:chExt cx="352875" cy="352100"/>
          </a:xfrm>
        </p:grpSpPr>
        <p:sp>
          <p:nvSpPr>
            <p:cNvPr id="15492" name="Google Shape;15492;p7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2" name="Google Shape;15502;p73"/>
          <p:cNvGrpSpPr/>
          <p:nvPr/>
        </p:nvGrpSpPr>
        <p:grpSpPr>
          <a:xfrm>
            <a:off x="6191762" y="2739455"/>
            <a:ext cx="356096" cy="354469"/>
            <a:chOff x="-9089725" y="3180200"/>
            <a:chExt cx="353550" cy="351900"/>
          </a:xfrm>
        </p:grpSpPr>
        <p:sp>
          <p:nvSpPr>
            <p:cNvPr id="15503" name="Google Shape;15503;p7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5" name="Google Shape;15505;p73"/>
          <p:cNvGrpSpPr/>
          <p:nvPr/>
        </p:nvGrpSpPr>
        <p:grpSpPr>
          <a:xfrm>
            <a:off x="7083760" y="1819260"/>
            <a:ext cx="358588" cy="357642"/>
            <a:chOff x="7083760" y="1971660"/>
            <a:chExt cx="358588" cy="357642"/>
          </a:xfrm>
        </p:grpSpPr>
        <p:sp>
          <p:nvSpPr>
            <p:cNvPr id="15506" name="Google Shape;15506;p73"/>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3"/>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3"/>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3"/>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3"/>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3"/>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3"/>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3"/>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3"/>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3"/>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3"/>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3"/>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8" name="Google Shape;15518;p73"/>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519" name="Google Shape;15519;p73"/>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523"/>
        <p:cNvGrpSpPr/>
        <p:nvPr/>
      </p:nvGrpSpPr>
      <p:grpSpPr>
        <a:xfrm>
          <a:off x="0" y="0"/>
          <a:ext cx="0" cy="0"/>
          <a:chOff x="0" y="0"/>
          <a:chExt cx="0" cy="0"/>
        </a:xfrm>
      </p:grpSpPr>
      <p:sp>
        <p:nvSpPr>
          <p:cNvPr id="15524" name="Google Shape;15524;p74"/>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5" name="Google Shape;15525;p74"/>
          <p:cNvGrpSpPr/>
          <p:nvPr/>
        </p:nvGrpSpPr>
        <p:grpSpPr>
          <a:xfrm>
            <a:off x="748855" y="2243507"/>
            <a:ext cx="452798" cy="449473"/>
            <a:chOff x="-21322300" y="3693325"/>
            <a:chExt cx="306400" cy="304150"/>
          </a:xfrm>
        </p:grpSpPr>
        <p:sp>
          <p:nvSpPr>
            <p:cNvPr id="15526" name="Google Shape;15526;p74"/>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0" name="Google Shape;15530;p74"/>
          <p:cNvGrpSpPr/>
          <p:nvPr/>
        </p:nvGrpSpPr>
        <p:grpSpPr>
          <a:xfrm>
            <a:off x="748263" y="2810244"/>
            <a:ext cx="453980" cy="422540"/>
            <a:chOff x="-21322300" y="4077125"/>
            <a:chExt cx="307200" cy="285925"/>
          </a:xfrm>
        </p:grpSpPr>
        <p:sp>
          <p:nvSpPr>
            <p:cNvPr id="15531" name="Google Shape;15531;p74"/>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4"/>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4"/>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4"/>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74"/>
          <p:cNvGrpSpPr/>
          <p:nvPr/>
        </p:nvGrpSpPr>
        <p:grpSpPr>
          <a:xfrm>
            <a:off x="3525440" y="1689128"/>
            <a:ext cx="451653" cy="450212"/>
            <a:chOff x="-19394200" y="3333800"/>
            <a:chExt cx="305625" cy="304650"/>
          </a:xfrm>
        </p:grpSpPr>
        <p:sp>
          <p:nvSpPr>
            <p:cNvPr id="15544" name="Google Shape;15544;p74"/>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4"/>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4"/>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4"/>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4"/>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3" name="Google Shape;15553;p74"/>
          <p:cNvGrpSpPr/>
          <p:nvPr/>
        </p:nvGrpSpPr>
        <p:grpSpPr>
          <a:xfrm>
            <a:off x="3524276" y="2243580"/>
            <a:ext cx="453980" cy="449325"/>
            <a:chOff x="-19396575" y="3708500"/>
            <a:chExt cx="307200" cy="304050"/>
          </a:xfrm>
        </p:grpSpPr>
        <p:sp>
          <p:nvSpPr>
            <p:cNvPr id="15554" name="Google Shape;15554;p74"/>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4"/>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7" name="Google Shape;15557;p74"/>
          <p:cNvGrpSpPr/>
          <p:nvPr/>
        </p:nvGrpSpPr>
        <p:grpSpPr>
          <a:xfrm>
            <a:off x="3518457" y="2796461"/>
            <a:ext cx="465618" cy="450101"/>
            <a:chOff x="-19394200" y="4084200"/>
            <a:chExt cx="315075" cy="304575"/>
          </a:xfrm>
        </p:grpSpPr>
        <p:sp>
          <p:nvSpPr>
            <p:cNvPr id="15558" name="Google Shape;15558;p74"/>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4"/>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4"/>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4"/>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4" name="Google Shape;15564;p74"/>
          <p:cNvGrpSpPr/>
          <p:nvPr/>
        </p:nvGrpSpPr>
        <p:grpSpPr>
          <a:xfrm>
            <a:off x="6324167" y="1689001"/>
            <a:ext cx="400447" cy="450470"/>
            <a:chOff x="-17526750" y="3309200"/>
            <a:chExt cx="270975" cy="304825"/>
          </a:xfrm>
        </p:grpSpPr>
        <p:sp>
          <p:nvSpPr>
            <p:cNvPr id="15565" name="Google Shape;15565;p74"/>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4"/>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4"/>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0" name="Google Shape;15570;p74"/>
          <p:cNvGrpSpPr/>
          <p:nvPr/>
        </p:nvGrpSpPr>
        <p:grpSpPr>
          <a:xfrm>
            <a:off x="6300319" y="2244173"/>
            <a:ext cx="448143" cy="448143"/>
            <a:chOff x="-17542500" y="3684100"/>
            <a:chExt cx="303250" cy="303250"/>
          </a:xfrm>
        </p:grpSpPr>
        <p:sp>
          <p:nvSpPr>
            <p:cNvPr id="15571" name="Google Shape;15571;p74"/>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4"/>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4"/>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8" name="Google Shape;15578;p74"/>
          <p:cNvGrpSpPr/>
          <p:nvPr/>
        </p:nvGrpSpPr>
        <p:grpSpPr>
          <a:xfrm>
            <a:off x="6299728" y="2810817"/>
            <a:ext cx="449325" cy="421395"/>
            <a:chOff x="-17542500" y="4068450"/>
            <a:chExt cx="304050" cy="285150"/>
          </a:xfrm>
        </p:grpSpPr>
        <p:sp>
          <p:nvSpPr>
            <p:cNvPr id="15579" name="Google Shape;15579;p74"/>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4"/>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4"/>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4"/>
          <p:cNvGrpSpPr/>
          <p:nvPr/>
        </p:nvGrpSpPr>
        <p:grpSpPr>
          <a:xfrm>
            <a:off x="3530150" y="3342211"/>
            <a:ext cx="343404" cy="449325"/>
            <a:chOff x="-15652200" y="3335975"/>
            <a:chExt cx="232375" cy="304050"/>
          </a:xfrm>
        </p:grpSpPr>
        <p:sp>
          <p:nvSpPr>
            <p:cNvPr id="15586" name="Google Shape;15586;p74"/>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4"/>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4"/>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4"/>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4"/>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74"/>
          <p:cNvGrpSpPr/>
          <p:nvPr/>
        </p:nvGrpSpPr>
        <p:grpSpPr>
          <a:xfrm>
            <a:off x="1304064" y="2243729"/>
            <a:ext cx="449325" cy="449030"/>
            <a:chOff x="-20945825" y="3692175"/>
            <a:chExt cx="304050" cy="303850"/>
          </a:xfrm>
        </p:grpSpPr>
        <p:sp>
          <p:nvSpPr>
            <p:cNvPr id="15596" name="Google Shape;15596;p74"/>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0" name="Google Shape;15600;p74"/>
          <p:cNvGrpSpPr/>
          <p:nvPr/>
        </p:nvGrpSpPr>
        <p:grpSpPr>
          <a:xfrm>
            <a:off x="4110888" y="1689848"/>
            <a:ext cx="372516" cy="448771"/>
            <a:chOff x="-18994100" y="3334775"/>
            <a:chExt cx="252075" cy="303675"/>
          </a:xfrm>
        </p:grpSpPr>
        <p:sp>
          <p:nvSpPr>
            <p:cNvPr id="15601" name="Google Shape;15601;p74"/>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4"/>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4"/>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4"/>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4"/>
          <p:cNvGrpSpPr/>
          <p:nvPr/>
        </p:nvGrpSpPr>
        <p:grpSpPr>
          <a:xfrm>
            <a:off x="4125445" y="2244743"/>
            <a:ext cx="343404" cy="446998"/>
            <a:chOff x="-18983850" y="3710075"/>
            <a:chExt cx="232375" cy="302475"/>
          </a:xfrm>
        </p:grpSpPr>
        <p:sp>
          <p:nvSpPr>
            <p:cNvPr id="15606" name="Google Shape;15606;p74"/>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4"/>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4"/>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4"/>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0" name="Google Shape;15610;p74"/>
          <p:cNvGrpSpPr/>
          <p:nvPr/>
        </p:nvGrpSpPr>
        <p:grpSpPr>
          <a:xfrm>
            <a:off x="1303491" y="1689573"/>
            <a:ext cx="450470" cy="449325"/>
            <a:chOff x="-20946600" y="3317850"/>
            <a:chExt cx="304825" cy="304050"/>
          </a:xfrm>
        </p:grpSpPr>
        <p:sp>
          <p:nvSpPr>
            <p:cNvPr id="15611" name="Google Shape;15611;p74"/>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4"/>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4"/>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4" name="Google Shape;15614;p74"/>
          <p:cNvGrpSpPr/>
          <p:nvPr/>
        </p:nvGrpSpPr>
        <p:grpSpPr>
          <a:xfrm>
            <a:off x="1329667" y="2797442"/>
            <a:ext cx="398119" cy="448143"/>
            <a:chOff x="-20930075" y="4066100"/>
            <a:chExt cx="269400" cy="303250"/>
          </a:xfrm>
        </p:grpSpPr>
        <p:sp>
          <p:nvSpPr>
            <p:cNvPr id="15615" name="Google Shape;15615;p74"/>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4"/>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7" name="Google Shape;15617;p74"/>
          <p:cNvGrpSpPr/>
          <p:nvPr/>
        </p:nvGrpSpPr>
        <p:grpSpPr>
          <a:xfrm>
            <a:off x="4071911" y="2797422"/>
            <a:ext cx="450470" cy="448180"/>
            <a:chOff x="-19020075" y="4084200"/>
            <a:chExt cx="304825" cy="303275"/>
          </a:xfrm>
        </p:grpSpPr>
        <p:sp>
          <p:nvSpPr>
            <p:cNvPr id="15618" name="Google Shape;15618;p74"/>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4"/>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4"/>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4"/>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4"/>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4"/>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4"/>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4"/>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4"/>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74"/>
          <p:cNvGrpSpPr/>
          <p:nvPr/>
        </p:nvGrpSpPr>
        <p:grpSpPr>
          <a:xfrm>
            <a:off x="6889176" y="1689001"/>
            <a:ext cx="396937" cy="450470"/>
            <a:chOff x="-17149475" y="3309200"/>
            <a:chExt cx="268600" cy="304825"/>
          </a:xfrm>
        </p:grpSpPr>
        <p:sp>
          <p:nvSpPr>
            <p:cNvPr id="15628" name="Google Shape;15628;p74"/>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4"/>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0" name="Google Shape;15630;p74"/>
          <p:cNvGrpSpPr/>
          <p:nvPr/>
        </p:nvGrpSpPr>
        <p:grpSpPr>
          <a:xfrm>
            <a:off x="6862982" y="2258120"/>
            <a:ext cx="449325" cy="420249"/>
            <a:chOff x="-17168375" y="3692750"/>
            <a:chExt cx="304050" cy="284375"/>
          </a:xfrm>
        </p:grpSpPr>
        <p:sp>
          <p:nvSpPr>
            <p:cNvPr id="15631" name="Google Shape;15631;p74"/>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4"/>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4"/>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4"/>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4"/>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4"/>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4"/>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8" name="Google Shape;15638;p74"/>
          <p:cNvGrpSpPr/>
          <p:nvPr/>
        </p:nvGrpSpPr>
        <p:grpSpPr>
          <a:xfrm>
            <a:off x="6859491" y="2796852"/>
            <a:ext cx="456308" cy="449325"/>
            <a:chOff x="-17170750" y="4058800"/>
            <a:chExt cx="308775" cy="304050"/>
          </a:xfrm>
        </p:grpSpPr>
        <p:sp>
          <p:nvSpPr>
            <p:cNvPr id="15639" name="Google Shape;15639;p74"/>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4"/>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4"/>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4"/>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4"/>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4"/>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4"/>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4"/>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4"/>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4"/>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4"/>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4"/>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4"/>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4"/>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4"/>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4"/>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4"/>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74"/>
          <p:cNvGrpSpPr/>
          <p:nvPr/>
        </p:nvGrpSpPr>
        <p:grpSpPr>
          <a:xfrm>
            <a:off x="5721388" y="3343358"/>
            <a:ext cx="450470" cy="446998"/>
            <a:chOff x="-15688425" y="3707725"/>
            <a:chExt cx="304825" cy="302475"/>
          </a:xfrm>
        </p:grpSpPr>
        <p:sp>
          <p:nvSpPr>
            <p:cNvPr id="15657" name="Google Shape;15657;p74"/>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4"/>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4"/>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4"/>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4"/>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4"/>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3" name="Google Shape;15663;p74"/>
          <p:cNvGrpSpPr/>
          <p:nvPr/>
        </p:nvGrpSpPr>
        <p:grpSpPr>
          <a:xfrm>
            <a:off x="1865544" y="1690441"/>
            <a:ext cx="451653" cy="447589"/>
            <a:chOff x="-20572500" y="3319025"/>
            <a:chExt cx="305625" cy="302875"/>
          </a:xfrm>
        </p:grpSpPr>
        <p:sp>
          <p:nvSpPr>
            <p:cNvPr id="15664" name="Google Shape;15664;p74"/>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4"/>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6" name="Google Shape;15666;p74"/>
          <p:cNvGrpSpPr/>
          <p:nvPr/>
        </p:nvGrpSpPr>
        <p:grpSpPr>
          <a:xfrm>
            <a:off x="1866708" y="2305410"/>
            <a:ext cx="449325" cy="325670"/>
            <a:chOff x="-20571700" y="3722875"/>
            <a:chExt cx="304050" cy="220375"/>
          </a:xfrm>
        </p:grpSpPr>
        <p:sp>
          <p:nvSpPr>
            <p:cNvPr id="15667" name="Google Shape;15667;p74"/>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4"/>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4"/>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4"/>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4"/>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4"/>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4"/>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4"/>
          <p:cNvGrpSpPr/>
          <p:nvPr/>
        </p:nvGrpSpPr>
        <p:grpSpPr>
          <a:xfrm>
            <a:off x="1866135" y="2796278"/>
            <a:ext cx="450470" cy="450470"/>
            <a:chOff x="-20571700" y="4066875"/>
            <a:chExt cx="304825" cy="304825"/>
          </a:xfrm>
        </p:grpSpPr>
        <p:sp>
          <p:nvSpPr>
            <p:cNvPr id="15675" name="Google Shape;15675;p74"/>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4"/>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4"/>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4"/>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4"/>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4"/>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74"/>
          <p:cNvGrpSpPr/>
          <p:nvPr/>
        </p:nvGrpSpPr>
        <p:grpSpPr>
          <a:xfrm>
            <a:off x="4632837" y="1688259"/>
            <a:ext cx="453980" cy="451948"/>
            <a:chOff x="-18645175" y="3334200"/>
            <a:chExt cx="307200" cy="305825"/>
          </a:xfrm>
        </p:grpSpPr>
        <p:sp>
          <p:nvSpPr>
            <p:cNvPr id="15682" name="Google Shape;15682;p74"/>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4"/>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4"/>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4"/>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4"/>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74"/>
          <p:cNvGrpSpPr/>
          <p:nvPr/>
        </p:nvGrpSpPr>
        <p:grpSpPr>
          <a:xfrm>
            <a:off x="4633429" y="2242989"/>
            <a:ext cx="452798" cy="450507"/>
            <a:chOff x="-18645175" y="3708500"/>
            <a:chExt cx="306400" cy="304850"/>
          </a:xfrm>
        </p:grpSpPr>
        <p:sp>
          <p:nvSpPr>
            <p:cNvPr id="15688" name="Google Shape;15688;p74"/>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4"/>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4"/>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4"/>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4"/>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4"/>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4"/>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5" name="Google Shape;15695;p74"/>
          <p:cNvGrpSpPr/>
          <p:nvPr/>
        </p:nvGrpSpPr>
        <p:grpSpPr>
          <a:xfrm>
            <a:off x="4631101" y="2795630"/>
            <a:ext cx="457453" cy="451763"/>
            <a:chOff x="-18647525" y="4082625"/>
            <a:chExt cx="309550" cy="305700"/>
          </a:xfrm>
        </p:grpSpPr>
        <p:sp>
          <p:nvSpPr>
            <p:cNvPr id="15696" name="Google Shape;15696;p74"/>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4"/>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4"/>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4"/>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0" name="Google Shape;15700;p74"/>
          <p:cNvGrpSpPr/>
          <p:nvPr/>
        </p:nvGrpSpPr>
        <p:grpSpPr>
          <a:xfrm>
            <a:off x="7441485" y="1689592"/>
            <a:ext cx="395755" cy="449288"/>
            <a:chOff x="-16775350" y="3309200"/>
            <a:chExt cx="267800" cy="304025"/>
          </a:xfrm>
        </p:grpSpPr>
        <p:sp>
          <p:nvSpPr>
            <p:cNvPr id="15701" name="Google Shape;15701;p74"/>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4"/>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4"/>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4"/>
          <p:cNvGrpSpPr/>
          <p:nvPr/>
        </p:nvGrpSpPr>
        <p:grpSpPr>
          <a:xfrm>
            <a:off x="7441485" y="2241827"/>
            <a:ext cx="395755" cy="452835"/>
            <a:chOff x="-16775350" y="3683300"/>
            <a:chExt cx="267800" cy="306425"/>
          </a:xfrm>
        </p:grpSpPr>
        <p:sp>
          <p:nvSpPr>
            <p:cNvPr id="15705" name="Google Shape;15705;p74"/>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4"/>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4"/>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8" name="Google Shape;15708;p74"/>
          <p:cNvGrpSpPr/>
          <p:nvPr/>
        </p:nvGrpSpPr>
        <p:grpSpPr>
          <a:xfrm>
            <a:off x="7413536" y="2796870"/>
            <a:ext cx="451653" cy="449288"/>
            <a:chOff x="-16794250" y="4058225"/>
            <a:chExt cx="305625" cy="304025"/>
          </a:xfrm>
        </p:grpSpPr>
        <p:sp>
          <p:nvSpPr>
            <p:cNvPr id="15709" name="Google Shape;15709;p74"/>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4"/>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4"/>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4"/>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4"/>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4"/>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4"/>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4"/>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4"/>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18" name="Google Shape;15718;p74"/>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19" name="Google Shape;15719;p74"/>
          <p:cNvGrpSpPr/>
          <p:nvPr/>
        </p:nvGrpSpPr>
        <p:grpSpPr>
          <a:xfrm>
            <a:off x="2414953" y="1689573"/>
            <a:ext cx="457453" cy="449325"/>
            <a:chOff x="-20199150" y="3317850"/>
            <a:chExt cx="309550" cy="304050"/>
          </a:xfrm>
        </p:grpSpPr>
        <p:sp>
          <p:nvSpPr>
            <p:cNvPr id="15720" name="Google Shape;15720;p74"/>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4"/>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4"/>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4"/>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4"/>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4"/>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4"/>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7" name="Google Shape;15727;p74"/>
          <p:cNvGrpSpPr/>
          <p:nvPr/>
        </p:nvGrpSpPr>
        <p:grpSpPr>
          <a:xfrm>
            <a:off x="2417281" y="2242861"/>
            <a:ext cx="452798" cy="450766"/>
            <a:chOff x="-20199150" y="3693150"/>
            <a:chExt cx="306400" cy="305025"/>
          </a:xfrm>
        </p:grpSpPr>
        <p:sp>
          <p:nvSpPr>
            <p:cNvPr id="15728" name="Google Shape;15728;p74"/>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4"/>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4"/>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4"/>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4"/>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4"/>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4" name="Google Shape;15734;p74"/>
          <p:cNvGrpSpPr/>
          <p:nvPr/>
        </p:nvGrpSpPr>
        <p:grpSpPr>
          <a:xfrm>
            <a:off x="2417854" y="2795687"/>
            <a:ext cx="451653" cy="451653"/>
            <a:chOff x="-20197575" y="4066875"/>
            <a:chExt cx="305625" cy="305625"/>
          </a:xfrm>
        </p:grpSpPr>
        <p:sp>
          <p:nvSpPr>
            <p:cNvPr id="15735" name="Google Shape;15735;p74"/>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4"/>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4"/>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4"/>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4"/>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4"/>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4"/>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4"/>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3" name="Google Shape;15743;p74"/>
          <p:cNvGrpSpPr/>
          <p:nvPr/>
        </p:nvGrpSpPr>
        <p:grpSpPr>
          <a:xfrm>
            <a:off x="5200071" y="1687520"/>
            <a:ext cx="449325" cy="453426"/>
            <a:chOff x="-18271050" y="3333200"/>
            <a:chExt cx="304050" cy="306825"/>
          </a:xfrm>
        </p:grpSpPr>
        <p:sp>
          <p:nvSpPr>
            <p:cNvPr id="15744" name="Google Shape;15744;p74"/>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4"/>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4"/>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4"/>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4"/>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4"/>
          <p:cNvGrpSpPr/>
          <p:nvPr/>
        </p:nvGrpSpPr>
        <p:grpSpPr>
          <a:xfrm>
            <a:off x="5200644" y="2244171"/>
            <a:ext cx="448180" cy="448143"/>
            <a:chOff x="-18270275" y="3710875"/>
            <a:chExt cx="303275" cy="303250"/>
          </a:xfrm>
        </p:grpSpPr>
        <p:sp>
          <p:nvSpPr>
            <p:cNvPr id="15750" name="Google Shape;15750;p74"/>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4"/>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4"/>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4"/>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4"/>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4"/>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6" name="Google Shape;15756;p74"/>
          <p:cNvGrpSpPr/>
          <p:nvPr/>
        </p:nvGrpSpPr>
        <p:grpSpPr>
          <a:xfrm>
            <a:off x="5254196" y="2797422"/>
            <a:ext cx="341076" cy="448180"/>
            <a:chOff x="-18234025" y="4084200"/>
            <a:chExt cx="230800" cy="303275"/>
          </a:xfrm>
        </p:grpSpPr>
        <p:sp>
          <p:nvSpPr>
            <p:cNvPr id="15757" name="Google Shape;15757;p74"/>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4"/>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4"/>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0" name="Google Shape;15760;p74"/>
          <p:cNvGrpSpPr/>
          <p:nvPr/>
        </p:nvGrpSpPr>
        <p:grpSpPr>
          <a:xfrm>
            <a:off x="2366751" y="3341641"/>
            <a:ext cx="449325" cy="450470"/>
            <a:chOff x="-16419350" y="3308400"/>
            <a:chExt cx="304050" cy="304825"/>
          </a:xfrm>
        </p:grpSpPr>
        <p:sp>
          <p:nvSpPr>
            <p:cNvPr id="15761" name="Google Shape;15761;p74"/>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4"/>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4"/>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4"/>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4"/>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4"/>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4"/>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74"/>
          <p:cNvGrpSpPr/>
          <p:nvPr/>
        </p:nvGrpSpPr>
        <p:grpSpPr>
          <a:xfrm>
            <a:off x="4638306" y="3340423"/>
            <a:ext cx="395755" cy="452872"/>
            <a:chOff x="-16401225" y="3683275"/>
            <a:chExt cx="267800" cy="306450"/>
          </a:xfrm>
        </p:grpSpPr>
        <p:sp>
          <p:nvSpPr>
            <p:cNvPr id="15769" name="Google Shape;15769;p74"/>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4"/>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4"/>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4"/>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4"/>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4"/>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4"/>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74"/>
          <p:cNvGrpSpPr/>
          <p:nvPr/>
        </p:nvGrpSpPr>
        <p:grpSpPr>
          <a:xfrm>
            <a:off x="8003755" y="2797062"/>
            <a:ext cx="450470" cy="448180"/>
            <a:chOff x="-16419350" y="4058200"/>
            <a:chExt cx="304825" cy="303275"/>
          </a:xfrm>
        </p:grpSpPr>
        <p:sp>
          <p:nvSpPr>
            <p:cNvPr id="15777" name="Google Shape;15777;p74"/>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4"/>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4"/>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4"/>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4"/>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4"/>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4"/>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74"/>
          <p:cNvGrpSpPr/>
          <p:nvPr/>
        </p:nvGrpSpPr>
        <p:grpSpPr>
          <a:xfrm>
            <a:off x="4030643" y="3343080"/>
            <a:ext cx="450507" cy="447589"/>
            <a:chOff x="-15296200" y="3326900"/>
            <a:chExt cx="304850" cy="302875"/>
          </a:xfrm>
        </p:grpSpPr>
        <p:sp>
          <p:nvSpPr>
            <p:cNvPr id="15785" name="Google Shape;15785;p74"/>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4"/>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4"/>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4"/>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4"/>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0" name="Google Shape;15790;p74"/>
          <p:cNvGrpSpPr/>
          <p:nvPr/>
        </p:nvGrpSpPr>
        <p:grpSpPr>
          <a:xfrm>
            <a:off x="2946296" y="1706881"/>
            <a:ext cx="486566" cy="414708"/>
            <a:chOff x="-19835275" y="3330250"/>
            <a:chExt cx="329250" cy="280625"/>
          </a:xfrm>
        </p:grpSpPr>
        <p:sp>
          <p:nvSpPr>
            <p:cNvPr id="15791" name="Google Shape;15791;p74"/>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4"/>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4"/>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4" name="Google Shape;15794;p74"/>
          <p:cNvGrpSpPr/>
          <p:nvPr/>
        </p:nvGrpSpPr>
        <p:grpSpPr>
          <a:xfrm>
            <a:off x="2964325" y="2243470"/>
            <a:ext cx="450507" cy="449547"/>
            <a:chOff x="-19822675" y="3692750"/>
            <a:chExt cx="304850" cy="304200"/>
          </a:xfrm>
        </p:grpSpPr>
        <p:sp>
          <p:nvSpPr>
            <p:cNvPr id="15795" name="Google Shape;15795;p74"/>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4"/>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4"/>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4"/>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4"/>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0" name="Google Shape;15800;p74"/>
          <p:cNvGrpSpPr/>
          <p:nvPr/>
        </p:nvGrpSpPr>
        <p:grpSpPr>
          <a:xfrm>
            <a:off x="2964916" y="2796278"/>
            <a:ext cx="449325" cy="450470"/>
            <a:chOff x="-19822675" y="4066875"/>
            <a:chExt cx="304050" cy="304825"/>
          </a:xfrm>
        </p:grpSpPr>
        <p:sp>
          <p:nvSpPr>
            <p:cNvPr id="15801" name="Google Shape;15801;p74"/>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4"/>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4"/>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4"/>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4"/>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4"/>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7" name="Google Shape;15807;p74"/>
          <p:cNvGrpSpPr/>
          <p:nvPr/>
        </p:nvGrpSpPr>
        <p:grpSpPr>
          <a:xfrm>
            <a:off x="5773985" y="1689571"/>
            <a:ext cx="399302" cy="449325"/>
            <a:chOff x="-17878825" y="3334400"/>
            <a:chExt cx="270200" cy="304050"/>
          </a:xfrm>
        </p:grpSpPr>
        <p:sp>
          <p:nvSpPr>
            <p:cNvPr id="15808" name="Google Shape;15808;p74"/>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4"/>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4"/>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74"/>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4"/>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4"/>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4"/>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5" name="Google Shape;15815;p74"/>
          <p:cNvGrpSpPr/>
          <p:nvPr/>
        </p:nvGrpSpPr>
        <p:grpSpPr>
          <a:xfrm>
            <a:off x="5747809" y="2242416"/>
            <a:ext cx="451653" cy="451653"/>
            <a:chOff x="-17896150" y="3709300"/>
            <a:chExt cx="305625" cy="305625"/>
          </a:xfrm>
        </p:grpSpPr>
        <p:sp>
          <p:nvSpPr>
            <p:cNvPr id="15816" name="Google Shape;15816;p74"/>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4"/>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4"/>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4"/>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0" name="Google Shape;15820;p74"/>
          <p:cNvGrpSpPr/>
          <p:nvPr/>
        </p:nvGrpSpPr>
        <p:grpSpPr>
          <a:xfrm>
            <a:off x="5775740" y="2795686"/>
            <a:ext cx="395792" cy="451653"/>
            <a:chOff x="-17878025" y="4082625"/>
            <a:chExt cx="267825" cy="305625"/>
          </a:xfrm>
        </p:grpSpPr>
        <p:sp>
          <p:nvSpPr>
            <p:cNvPr id="15821" name="Google Shape;15821;p74"/>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4"/>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4"/>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4"/>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4"/>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4"/>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4"/>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8" name="Google Shape;15828;p74"/>
          <p:cNvGrpSpPr/>
          <p:nvPr/>
        </p:nvGrpSpPr>
        <p:grpSpPr>
          <a:xfrm>
            <a:off x="2919632" y="3355015"/>
            <a:ext cx="450507" cy="423722"/>
            <a:chOff x="-16044450" y="3317850"/>
            <a:chExt cx="304850" cy="286725"/>
          </a:xfrm>
        </p:grpSpPr>
        <p:sp>
          <p:nvSpPr>
            <p:cNvPr id="15829" name="Google Shape;15829;p74"/>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4"/>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4"/>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4"/>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3" name="Google Shape;15833;p74"/>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4" name="Google Shape;15834;p74"/>
          <p:cNvGrpSpPr/>
          <p:nvPr/>
        </p:nvGrpSpPr>
        <p:grpSpPr>
          <a:xfrm>
            <a:off x="8042149" y="2243724"/>
            <a:ext cx="373662" cy="449030"/>
            <a:chOff x="-16018450" y="4058400"/>
            <a:chExt cx="252850" cy="303850"/>
          </a:xfrm>
        </p:grpSpPr>
        <p:sp>
          <p:nvSpPr>
            <p:cNvPr id="15835" name="Google Shape;15835;p74"/>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4"/>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4"/>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4"/>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9" name="Google Shape;15839;p74"/>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4"/>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5844"/>
        <p:cNvGrpSpPr/>
        <p:nvPr/>
      </p:nvGrpSpPr>
      <p:grpSpPr>
        <a:xfrm>
          <a:off x="0" y="0"/>
          <a:ext cx="0" cy="0"/>
          <a:chOff x="0" y="0"/>
          <a:chExt cx="0" cy="0"/>
        </a:xfrm>
      </p:grpSpPr>
      <p:grpSp>
        <p:nvGrpSpPr>
          <p:cNvPr id="15845" name="Google Shape;15845;p75"/>
          <p:cNvGrpSpPr/>
          <p:nvPr/>
        </p:nvGrpSpPr>
        <p:grpSpPr>
          <a:xfrm>
            <a:off x="845901" y="1689241"/>
            <a:ext cx="442337" cy="419623"/>
            <a:chOff x="-6696925" y="3272575"/>
            <a:chExt cx="307200" cy="291425"/>
          </a:xfrm>
        </p:grpSpPr>
        <p:sp>
          <p:nvSpPr>
            <p:cNvPr id="15846" name="Google Shape;15846;p75"/>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8" name="Google Shape;15848;p75"/>
          <p:cNvGrpSpPr/>
          <p:nvPr/>
        </p:nvGrpSpPr>
        <p:grpSpPr>
          <a:xfrm>
            <a:off x="845884" y="2204636"/>
            <a:ext cx="442373" cy="420775"/>
            <a:chOff x="-6690625" y="3631325"/>
            <a:chExt cx="307225" cy="292225"/>
          </a:xfrm>
        </p:grpSpPr>
        <p:sp>
          <p:nvSpPr>
            <p:cNvPr id="15849" name="Google Shape;15849;p75"/>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4" name="Google Shape;15854;p75"/>
          <p:cNvGrpSpPr/>
          <p:nvPr/>
        </p:nvGrpSpPr>
        <p:grpSpPr>
          <a:xfrm>
            <a:off x="868005" y="2756972"/>
            <a:ext cx="421927" cy="419371"/>
            <a:chOff x="-6689825" y="3992050"/>
            <a:chExt cx="293025" cy="291250"/>
          </a:xfrm>
        </p:grpSpPr>
        <p:sp>
          <p:nvSpPr>
            <p:cNvPr id="15855" name="Google Shape;15855;p75"/>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67" name="Google Shape;15867;p75"/>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68" name="Google Shape;15868;p75"/>
          <p:cNvGrpSpPr/>
          <p:nvPr/>
        </p:nvGrpSpPr>
        <p:grpSpPr>
          <a:xfrm>
            <a:off x="3551317" y="2205192"/>
            <a:ext cx="423043" cy="419659"/>
            <a:chOff x="-4837325" y="3612425"/>
            <a:chExt cx="293800" cy="291450"/>
          </a:xfrm>
        </p:grpSpPr>
        <p:sp>
          <p:nvSpPr>
            <p:cNvPr id="15869" name="Google Shape;15869;p75"/>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2" name="Google Shape;15872;p75"/>
          <p:cNvGrpSpPr/>
          <p:nvPr/>
        </p:nvGrpSpPr>
        <p:grpSpPr>
          <a:xfrm>
            <a:off x="3564349" y="2756826"/>
            <a:ext cx="420775" cy="419659"/>
            <a:chOff x="-4837325" y="3971575"/>
            <a:chExt cx="292225" cy="291450"/>
          </a:xfrm>
        </p:grpSpPr>
        <p:sp>
          <p:nvSpPr>
            <p:cNvPr id="15873" name="Google Shape;15873;p75"/>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5"/>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9" name="Google Shape;15879;p75"/>
          <p:cNvGrpSpPr/>
          <p:nvPr/>
        </p:nvGrpSpPr>
        <p:grpSpPr>
          <a:xfrm>
            <a:off x="6256364" y="1714185"/>
            <a:ext cx="430998" cy="369730"/>
            <a:chOff x="-3037625" y="3254850"/>
            <a:chExt cx="299325" cy="256775"/>
          </a:xfrm>
        </p:grpSpPr>
        <p:sp>
          <p:nvSpPr>
            <p:cNvPr id="15880" name="Google Shape;15880;p75"/>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75"/>
          <p:cNvGrpSpPr/>
          <p:nvPr/>
        </p:nvGrpSpPr>
        <p:grpSpPr>
          <a:xfrm>
            <a:off x="6260324" y="2204615"/>
            <a:ext cx="423079" cy="420811"/>
            <a:chOff x="-3031325" y="3597450"/>
            <a:chExt cx="293825" cy="292250"/>
          </a:xfrm>
        </p:grpSpPr>
        <p:sp>
          <p:nvSpPr>
            <p:cNvPr id="15885" name="Google Shape;15885;p75"/>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9" name="Google Shape;15889;p75"/>
          <p:cNvGrpSpPr/>
          <p:nvPr/>
        </p:nvGrpSpPr>
        <p:grpSpPr>
          <a:xfrm>
            <a:off x="6272798" y="2781214"/>
            <a:ext cx="421927" cy="370882"/>
            <a:chOff x="-3030525" y="3973150"/>
            <a:chExt cx="293025" cy="257575"/>
          </a:xfrm>
        </p:grpSpPr>
        <p:sp>
          <p:nvSpPr>
            <p:cNvPr id="15890" name="Google Shape;15890;p75"/>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2" name="Google Shape;15892;p75"/>
          <p:cNvGrpSpPr/>
          <p:nvPr/>
        </p:nvGrpSpPr>
        <p:grpSpPr>
          <a:xfrm>
            <a:off x="1374391" y="3369426"/>
            <a:ext cx="421927" cy="297195"/>
            <a:chOff x="-1199300" y="3279250"/>
            <a:chExt cx="293025" cy="206400"/>
          </a:xfrm>
        </p:grpSpPr>
        <p:sp>
          <p:nvSpPr>
            <p:cNvPr id="15893" name="Google Shape;15893;p75"/>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7" name="Google Shape;15897;p75"/>
          <p:cNvGrpSpPr/>
          <p:nvPr/>
        </p:nvGrpSpPr>
        <p:grpSpPr>
          <a:xfrm>
            <a:off x="1381477" y="1688773"/>
            <a:ext cx="444605" cy="420559"/>
            <a:chOff x="-6338550" y="3272950"/>
            <a:chExt cx="308775" cy="292075"/>
          </a:xfrm>
        </p:grpSpPr>
        <p:sp>
          <p:nvSpPr>
            <p:cNvPr id="15898" name="Google Shape;15898;p75"/>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1" name="Google Shape;15901;p75"/>
          <p:cNvGrpSpPr/>
          <p:nvPr/>
        </p:nvGrpSpPr>
        <p:grpSpPr>
          <a:xfrm>
            <a:off x="1392817" y="2205194"/>
            <a:ext cx="421927" cy="419659"/>
            <a:chOff x="-6329100" y="3632100"/>
            <a:chExt cx="293025" cy="291450"/>
          </a:xfrm>
        </p:grpSpPr>
        <p:sp>
          <p:nvSpPr>
            <p:cNvPr id="15902" name="Google Shape;15902;p75"/>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5" name="Google Shape;15905;p75"/>
          <p:cNvGrpSpPr/>
          <p:nvPr/>
        </p:nvGrpSpPr>
        <p:grpSpPr>
          <a:xfrm>
            <a:off x="1405867" y="2756828"/>
            <a:ext cx="419623" cy="419659"/>
            <a:chOff x="-6329875" y="3992050"/>
            <a:chExt cx="291425" cy="291450"/>
          </a:xfrm>
        </p:grpSpPr>
        <p:sp>
          <p:nvSpPr>
            <p:cNvPr id="15906" name="Google Shape;15906;p75"/>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0" name="Google Shape;15910;p75"/>
          <p:cNvGrpSpPr/>
          <p:nvPr/>
        </p:nvGrpSpPr>
        <p:grpSpPr>
          <a:xfrm>
            <a:off x="4092004" y="1687530"/>
            <a:ext cx="423079" cy="423043"/>
            <a:chOff x="-4478975" y="3251700"/>
            <a:chExt cx="293825" cy="293800"/>
          </a:xfrm>
        </p:grpSpPr>
        <p:sp>
          <p:nvSpPr>
            <p:cNvPr id="15911" name="Google Shape;15911;p75"/>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5"/>
          <p:cNvGrpSpPr/>
          <p:nvPr/>
        </p:nvGrpSpPr>
        <p:grpSpPr>
          <a:xfrm>
            <a:off x="4092004" y="2205192"/>
            <a:ext cx="423079" cy="419659"/>
            <a:chOff x="-4475825" y="3612425"/>
            <a:chExt cx="293825" cy="291450"/>
          </a:xfrm>
        </p:grpSpPr>
        <p:sp>
          <p:nvSpPr>
            <p:cNvPr id="15915" name="Google Shape;15915;p75"/>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8" name="Google Shape;15918;p75"/>
          <p:cNvGrpSpPr/>
          <p:nvPr/>
        </p:nvGrpSpPr>
        <p:grpSpPr>
          <a:xfrm>
            <a:off x="4101077" y="2756844"/>
            <a:ext cx="428730" cy="419623"/>
            <a:chOff x="-4480550" y="3970800"/>
            <a:chExt cx="297750" cy="291425"/>
          </a:xfrm>
        </p:grpSpPr>
        <p:sp>
          <p:nvSpPr>
            <p:cNvPr id="15919" name="Google Shape;15919;p75"/>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75"/>
          <p:cNvGrpSpPr/>
          <p:nvPr/>
        </p:nvGrpSpPr>
        <p:grpSpPr>
          <a:xfrm>
            <a:off x="6804910" y="1689221"/>
            <a:ext cx="415123" cy="419659"/>
            <a:chOff x="-2668225" y="3239075"/>
            <a:chExt cx="288300" cy="291450"/>
          </a:xfrm>
        </p:grpSpPr>
        <p:sp>
          <p:nvSpPr>
            <p:cNvPr id="15922" name="Google Shape;15922;p75"/>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7" name="Google Shape;15927;p75"/>
          <p:cNvGrpSpPr/>
          <p:nvPr/>
        </p:nvGrpSpPr>
        <p:grpSpPr>
          <a:xfrm>
            <a:off x="6802066" y="2205191"/>
            <a:ext cx="420811" cy="419659"/>
            <a:chOff x="-2671375" y="3597450"/>
            <a:chExt cx="292250" cy="291450"/>
          </a:xfrm>
        </p:grpSpPr>
        <p:sp>
          <p:nvSpPr>
            <p:cNvPr id="15928" name="Google Shape;15928;p75"/>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75"/>
          <p:cNvGrpSpPr/>
          <p:nvPr/>
        </p:nvGrpSpPr>
        <p:grpSpPr>
          <a:xfrm>
            <a:off x="6812849" y="2755691"/>
            <a:ext cx="423043" cy="421927"/>
            <a:chOff x="-2670575" y="3956600"/>
            <a:chExt cx="293800" cy="293025"/>
          </a:xfrm>
        </p:grpSpPr>
        <p:sp>
          <p:nvSpPr>
            <p:cNvPr id="15931" name="Google Shape;15931;p75"/>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75"/>
          <p:cNvGrpSpPr/>
          <p:nvPr/>
        </p:nvGrpSpPr>
        <p:grpSpPr>
          <a:xfrm>
            <a:off x="3070370" y="3311947"/>
            <a:ext cx="426462" cy="418363"/>
            <a:chOff x="-1183550" y="3586525"/>
            <a:chExt cx="296175" cy="290550"/>
          </a:xfrm>
        </p:grpSpPr>
        <p:sp>
          <p:nvSpPr>
            <p:cNvPr id="15936" name="Google Shape;15936;p75"/>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5" name="Google Shape;15945;p75"/>
          <p:cNvGrpSpPr/>
          <p:nvPr/>
        </p:nvGrpSpPr>
        <p:grpSpPr>
          <a:xfrm>
            <a:off x="1933980" y="1689799"/>
            <a:ext cx="420811" cy="418507"/>
            <a:chOff x="-5971525" y="3273750"/>
            <a:chExt cx="292250" cy="290650"/>
          </a:xfrm>
        </p:grpSpPr>
        <p:sp>
          <p:nvSpPr>
            <p:cNvPr id="15946" name="Google Shape;15946;p75"/>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8" name="Google Shape;15948;p75"/>
          <p:cNvGrpSpPr/>
          <p:nvPr/>
        </p:nvGrpSpPr>
        <p:grpSpPr>
          <a:xfrm>
            <a:off x="1928310" y="2203826"/>
            <a:ext cx="432150" cy="422395"/>
            <a:chOff x="-5974675" y="3632100"/>
            <a:chExt cx="300125" cy="293350"/>
          </a:xfrm>
        </p:grpSpPr>
        <p:sp>
          <p:nvSpPr>
            <p:cNvPr id="15949" name="Google Shape;15949;p75"/>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2" name="Google Shape;15952;p75"/>
          <p:cNvGrpSpPr/>
          <p:nvPr/>
        </p:nvGrpSpPr>
        <p:grpSpPr>
          <a:xfrm>
            <a:off x="1958351" y="2755694"/>
            <a:ext cx="395865" cy="421927"/>
            <a:chOff x="-5971525" y="3990475"/>
            <a:chExt cx="274925" cy="293025"/>
          </a:xfrm>
        </p:grpSpPr>
        <p:sp>
          <p:nvSpPr>
            <p:cNvPr id="15953" name="Google Shape;15953;p75"/>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75"/>
          <p:cNvGrpSpPr/>
          <p:nvPr/>
        </p:nvGrpSpPr>
        <p:grpSpPr>
          <a:xfrm>
            <a:off x="4631558" y="1689798"/>
            <a:ext cx="420775" cy="418507"/>
            <a:chOff x="-4118225" y="3253275"/>
            <a:chExt cx="292225" cy="290650"/>
          </a:xfrm>
        </p:grpSpPr>
        <p:sp>
          <p:nvSpPr>
            <p:cNvPr id="15958" name="Google Shape;15958;p75"/>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5"/>
          <p:cNvGrpSpPr/>
          <p:nvPr/>
        </p:nvGrpSpPr>
        <p:grpSpPr>
          <a:xfrm>
            <a:off x="4682008" y="2204922"/>
            <a:ext cx="319874" cy="420199"/>
            <a:chOff x="-4082800" y="3612425"/>
            <a:chExt cx="222150" cy="291825"/>
          </a:xfrm>
        </p:grpSpPr>
        <p:sp>
          <p:nvSpPr>
            <p:cNvPr id="15961" name="Google Shape;15961;p75"/>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75"/>
          <p:cNvGrpSpPr/>
          <p:nvPr/>
        </p:nvGrpSpPr>
        <p:grpSpPr>
          <a:xfrm>
            <a:off x="4643456" y="2769876"/>
            <a:ext cx="420775" cy="393561"/>
            <a:chOff x="-4118225" y="3990475"/>
            <a:chExt cx="292225" cy="273325"/>
          </a:xfrm>
        </p:grpSpPr>
        <p:sp>
          <p:nvSpPr>
            <p:cNvPr id="15965" name="Google Shape;15965;p75"/>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9" name="Google Shape;15969;p75"/>
          <p:cNvGrpSpPr/>
          <p:nvPr/>
        </p:nvGrpSpPr>
        <p:grpSpPr>
          <a:xfrm>
            <a:off x="7354110" y="1688087"/>
            <a:ext cx="394713" cy="421927"/>
            <a:chOff x="-2312225" y="3238300"/>
            <a:chExt cx="274125" cy="293025"/>
          </a:xfrm>
        </p:grpSpPr>
        <p:sp>
          <p:nvSpPr>
            <p:cNvPr id="15970" name="Google Shape;15970;p75"/>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2" name="Google Shape;15972;p75"/>
          <p:cNvGrpSpPr/>
          <p:nvPr/>
        </p:nvGrpSpPr>
        <p:grpSpPr>
          <a:xfrm>
            <a:off x="7351827" y="2756825"/>
            <a:ext cx="423079" cy="419659"/>
            <a:chOff x="-2310650" y="3958175"/>
            <a:chExt cx="293825" cy="291450"/>
          </a:xfrm>
        </p:grpSpPr>
        <p:sp>
          <p:nvSpPr>
            <p:cNvPr id="15973" name="Google Shape;15973;p75"/>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5"/>
          <p:cNvGrpSpPr/>
          <p:nvPr/>
        </p:nvGrpSpPr>
        <p:grpSpPr>
          <a:xfrm>
            <a:off x="4718688" y="3308459"/>
            <a:ext cx="424159" cy="419659"/>
            <a:chOff x="-1182750" y="3962900"/>
            <a:chExt cx="294575" cy="291450"/>
          </a:xfrm>
        </p:grpSpPr>
        <p:sp>
          <p:nvSpPr>
            <p:cNvPr id="15976" name="Google Shape;15976;p75"/>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5"/>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75"/>
          <p:cNvGrpSpPr/>
          <p:nvPr/>
        </p:nvGrpSpPr>
        <p:grpSpPr>
          <a:xfrm>
            <a:off x="2471824" y="1689223"/>
            <a:ext cx="424195" cy="419659"/>
            <a:chOff x="-5611575" y="3272950"/>
            <a:chExt cx="294600" cy="291450"/>
          </a:xfrm>
        </p:grpSpPr>
        <p:sp>
          <p:nvSpPr>
            <p:cNvPr id="15984" name="Google Shape;15984;p75"/>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9" name="Google Shape;15989;p75"/>
          <p:cNvGrpSpPr/>
          <p:nvPr/>
        </p:nvGrpSpPr>
        <p:grpSpPr>
          <a:xfrm>
            <a:off x="2471824" y="2205770"/>
            <a:ext cx="424195" cy="418507"/>
            <a:chOff x="-5613150" y="3632900"/>
            <a:chExt cx="294600" cy="290650"/>
          </a:xfrm>
        </p:grpSpPr>
        <p:sp>
          <p:nvSpPr>
            <p:cNvPr id="15990" name="Google Shape;15990;p75"/>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5"/>
          <p:cNvGrpSpPr/>
          <p:nvPr/>
        </p:nvGrpSpPr>
        <p:grpSpPr>
          <a:xfrm>
            <a:off x="7341062" y="2153586"/>
            <a:ext cx="420811" cy="522864"/>
            <a:chOff x="-2310650" y="3525775"/>
            <a:chExt cx="292250" cy="363125"/>
          </a:xfrm>
        </p:grpSpPr>
        <p:sp>
          <p:nvSpPr>
            <p:cNvPr id="15993" name="Google Shape;15993;p75"/>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7" name="Google Shape;15997;p75"/>
          <p:cNvGrpSpPr/>
          <p:nvPr/>
        </p:nvGrpSpPr>
        <p:grpSpPr>
          <a:xfrm>
            <a:off x="2483722" y="2756270"/>
            <a:ext cx="424195" cy="420775"/>
            <a:chOff x="-5613150" y="3991275"/>
            <a:chExt cx="294600" cy="292225"/>
          </a:xfrm>
        </p:grpSpPr>
        <p:sp>
          <p:nvSpPr>
            <p:cNvPr id="15998" name="Google Shape;15998;p75"/>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75"/>
          <p:cNvGrpSpPr/>
          <p:nvPr/>
        </p:nvGrpSpPr>
        <p:grpSpPr>
          <a:xfrm>
            <a:off x="5155210" y="1689438"/>
            <a:ext cx="434634" cy="419227"/>
            <a:chOff x="-3768700" y="3253275"/>
            <a:chExt cx="301850" cy="291150"/>
          </a:xfrm>
        </p:grpSpPr>
        <p:sp>
          <p:nvSpPr>
            <p:cNvPr id="16008" name="Google Shape;16008;p75"/>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75"/>
          <p:cNvGrpSpPr/>
          <p:nvPr/>
        </p:nvGrpSpPr>
        <p:grpSpPr>
          <a:xfrm>
            <a:off x="5159293" y="2217090"/>
            <a:ext cx="426462" cy="395865"/>
            <a:chOff x="-3808700" y="3628950"/>
            <a:chExt cx="296175" cy="274925"/>
          </a:xfrm>
        </p:grpSpPr>
        <p:sp>
          <p:nvSpPr>
            <p:cNvPr id="16012" name="Google Shape;16012;p75"/>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5"/>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5" name="Google Shape;16015;p75"/>
          <p:cNvGrpSpPr/>
          <p:nvPr/>
        </p:nvGrpSpPr>
        <p:grpSpPr>
          <a:xfrm>
            <a:off x="5224504" y="2756412"/>
            <a:ext cx="419443" cy="420487"/>
            <a:chOff x="-3771675" y="3971775"/>
            <a:chExt cx="291300" cy="292025"/>
          </a:xfrm>
        </p:grpSpPr>
        <p:sp>
          <p:nvSpPr>
            <p:cNvPr id="16016" name="Google Shape;16016;p75"/>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5"/>
          <p:cNvGrpSpPr/>
          <p:nvPr/>
        </p:nvGrpSpPr>
        <p:grpSpPr>
          <a:xfrm>
            <a:off x="7885948" y="1716461"/>
            <a:ext cx="420271" cy="320774"/>
            <a:chOff x="-1951475" y="3273100"/>
            <a:chExt cx="291875" cy="222775"/>
          </a:xfrm>
        </p:grpSpPr>
        <p:sp>
          <p:nvSpPr>
            <p:cNvPr id="16022" name="Google Shape;16022;p75"/>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5"/>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5"/>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5" name="Google Shape;16025;p75"/>
          <p:cNvGrpSpPr/>
          <p:nvPr/>
        </p:nvGrpSpPr>
        <p:grpSpPr>
          <a:xfrm>
            <a:off x="7883429" y="2205191"/>
            <a:ext cx="425310" cy="419659"/>
            <a:chOff x="-1951475" y="3597450"/>
            <a:chExt cx="295375" cy="291450"/>
          </a:xfrm>
        </p:grpSpPr>
        <p:sp>
          <p:nvSpPr>
            <p:cNvPr id="16026" name="Google Shape;16026;p75"/>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0" name="Google Shape;16030;p75"/>
          <p:cNvGrpSpPr/>
          <p:nvPr/>
        </p:nvGrpSpPr>
        <p:grpSpPr>
          <a:xfrm>
            <a:off x="7885680" y="2756825"/>
            <a:ext cx="444605" cy="419659"/>
            <a:chOff x="-1960150" y="3956600"/>
            <a:chExt cx="308775" cy="291450"/>
          </a:xfrm>
        </p:grpSpPr>
        <p:sp>
          <p:nvSpPr>
            <p:cNvPr id="16031" name="Google Shape;16031;p75"/>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3" name="Google Shape;16033;p75"/>
          <p:cNvGrpSpPr/>
          <p:nvPr/>
        </p:nvGrpSpPr>
        <p:grpSpPr>
          <a:xfrm>
            <a:off x="1939718" y="3307636"/>
            <a:ext cx="420775" cy="420775"/>
            <a:chOff x="-804700" y="3226500"/>
            <a:chExt cx="292225" cy="292225"/>
          </a:xfrm>
        </p:grpSpPr>
        <p:sp>
          <p:nvSpPr>
            <p:cNvPr id="16034" name="Google Shape;16034;p75"/>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75"/>
          <p:cNvGrpSpPr/>
          <p:nvPr/>
        </p:nvGrpSpPr>
        <p:grpSpPr>
          <a:xfrm>
            <a:off x="3019809" y="1688647"/>
            <a:ext cx="420775" cy="420811"/>
            <a:chOff x="-5251625" y="3272950"/>
            <a:chExt cx="292225" cy="292250"/>
          </a:xfrm>
        </p:grpSpPr>
        <p:sp>
          <p:nvSpPr>
            <p:cNvPr id="16042" name="Google Shape;16042;p75"/>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75"/>
          <p:cNvGrpSpPr/>
          <p:nvPr/>
        </p:nvGrpSpPr>
        <p:grpSpPr>
          <a:xfrm>
            <a:off x="3016407" y="2204348"/>
            <a:ext cx="427578" cy="421351"/>
            <a:chOff x="-5254775" y="3631325"/>
            <a:chExt cx="296950" cy="292625"/>
          </a:xfrm>
        </p:grpSpPr>
        <p:sp>
          <p:nvSpPr>
            <p:cNvPr id="16046" name="Google Shape;16046;p75"/>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3" name="Google Shape;16053;p75"/>
          <p:cNvGrpSpPr/>
          <p:nvPr/>
        </p:nvGrpSpPr>
        <p:grpSpPr>
          <a:xfrm>
            <a:off x="3032265" y="2756270"/>
            <a:ext cx="419659" cy="420775"/>
            <a:chOff x="-5251625" y="3991275"/>
            <a:chExt cx="291450" cy="292225"/>
          </a:xfrm>
        </p:grpSpPr>
        <p:sp>
          <p:nvSpPr>
            <p:cNvPr id="16054" name="Google Shape;16054;p75"/>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9" name="Google Shape;16059;p75"/>
          <p:cNvGrpSpPr/>
          <p:nvPr/>
        </p:nvGrpSpPr>
        <p:grpSpPr>
          <a:xfrm>
            <a:off x="5772848" y="1689240"/>
            <a:ext cx="319874" cy="419623"/>
            <a:chOff x="-3365275" y="3253275"/>
            <a:chExt cx="222150" cy="291425"/>
          </a:xfrm>
        </p:grpSpPr>
        <p:sp>
          <p:nvSpPr>
            <p:cNvPr id="16060" name="Google Shape;16060;p75"/>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75"/>
          <p:cNvGrpSpPr/>
          <p:nvPr/>
        </p:nvGrpSpPr>
        <p:grpSpPr>
          <a:xfrm>
            <a:off x="5746786" y="2204058"/>
            <a:ext cx="371998" cy="421927"/>
            <a:chOff x="-3383375" y="3611625"/>
            <a:chExt cx="258350" cy="293025"/>
          </a:xfrm>
        </p:grpSpPr>
        <p:sp>
          <p:nvSpPr>
            <p:cNvPr id="16063" name="Google Shape;16063;p75"/>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5"/>
          <p:cNvGrpSpPr/>
          <p:nvPr/>
        </p:nvGrpSpPr>
        <p:grpSpPr>
          <a:xfrm>
            <a:off x="5809135" y="2756826"/>
            <a:ext cx="271097" cy="419659"/>
            <a:chOff x="-3347950" y="3971575"/>
            <a:chExt cx="188275" cy="291450"/>
          </a:xfrm>
        </p:grpSpPr>
        <p:sp>
          <p:nvSpPr>
            <p:cNvPr id="16066" name="Google Shape;16066;p75"/>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9" name="Google Shape;16069;p75"/>
          <p:cNvGrpSpPr/>
          <p:nvPr/>
        </p:nvGrpSpPr>
        <p:grpSpPr>
          <a:xfrm>
            <a:off x="858994" y="3307061"/>
            <a:ext cx="371998" cy="421927"/>
            <a:chOff x="-1575775" y="3238300"/>
            <a:chExt cx="258350" cy="293025"/>
          </a:xfrm>
        </p:grpSpPr>
        <p:sp>
          <p:nvSpPr>
            <p:cNvPr id="16070" name="Google Shape;16070;p75"/>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5" name="Google Shape;16075;p75"/>
          <p:cNvGrpSpPr/>
          <p:nvPr/>
        </p:nvGrpSpPr>
        <p:grpSpPr>
          <a:xfrm>
            <a:off x="2503892" y="3309051"/>
            <a:ext cx="423079" cy="424159"/>
            <a:chOff x="-1591550" y="3597475"/>
            <a:chExt cx="293825" cy="294575"/>
          </a:xfrm>
        </p:grpSpPr>
        <p:sp>
          <p:nvSpPr>
            <p:cNvPr id="16076" name="Google Shape;16076;p75"/>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75"/>
          <p:cNvGrpSpPr/>
          <p:nvPr/>
        </p:nvGrpSpPr>
        <p:grpSpPr>
          <a:xfrm>
            <a:off x="4153362" y="3318663"/>
            <a:ext cx="421927" cy="399248"/>
            <a:chOff x="-1592325" y="3957400"/>
            <a:chExt cx="293025" cy="277275"/>
          </a:xfrm>
        </p:grpSpPr>
        <p:sp>
          <p:nvSpPr>
            <p:cNvPr id="16080" name="Google Shape;16080;p75"/>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4" name="Google Shape;16084;p75"/>
          <p:cNvGrpSpPr/>
          <p:nvPr/>
        </p:nvGrpSpPr>
        <p:grpSpPr>
          <a:xfrm>
            <a:off x="3640232" y="3310744"/>
            <a:ext cx="369730" cy="420775"/>
            <a:chOff x="-778700" y="3612425"/>
            <a:chExt cx="256775" cy="292225"/>
          </a:xfrm>
        </p:grpSpPr>
        <p:sp>
          <p:nvSpPr>
            <p:cNvPr id="16085" name="Google Shape;16085;p75"/>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75"/>
          <p:cNvGrpSpPr/>
          <p:nvPr/>
        </p:nvGrpSpPr>
        <p:grpSpPr>
          <a:xfrm>
            <a:off x="6111733" y="3828305"/>
            <a:ext cx="340731" cy="387641"/>
            <a:chOff x="7728464" y="1561258"/>
            <a:chExt cx="349719" cy="397866"/>
          </a:xfrm>
        </p:grpSpPr>
        <p:sp>
          <p:nvSpPr>
            <p:cNvPr id="16092" name="Google Shape;16092;p75"/>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4" name="Google Shape;16094;p75"/>
          <p:cNvGrpSpPr/>
          <p:nvPr/>
        </p:nvGrpSpPr>
        <p:grpSpPr>
          <a:xfrm>
            <a:off x="4034702" y="3828305"/>
            <a:ext cx="387681" cy="387641"/>
            <a:chOff x="5611350" y="1561258"/>
            <a:chExt cx="397907" cy="397866"/>
          </a:xfrm>
        </p:grpSpPr>
        <p:sp>
          <p:nvSpPr>
            <p:cNvPr id="16095" name="Google Shape;16095;p75"/>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9" name="Google Shape;16099;p75"/>
          <p:cNvGrpSpPr/>
          <p:nvPr/>
        </p:nvGrpSpPr>
        <p:grpSpPr>
          <a:xfrm>
            <a:off x="4553987" y="3925571"/>
            <a:ext cx="387610" cy="193109"/>
            <a:chOff x="6140660" y="1661097"/>
            <a:chExt cx="397835" cy="198202"/>
          </a:xfrm>
        </p:grpSpPr>
        <p:sp>
          <p:nvSpPr>
            <p:cNvPr id="16100" name="Google Shape;16100;p75"/>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4" name="Google Shape;16104;p75"/>
          <p:cNvGrpSpPr/>
          <p:nvPr/>
        </p:nvGrpSpPr>
        <p:grpSpPr>
          <a:xfrm>
            <a:off x="5073202" y="3828305"/>
            <a:ext cx="387681" cy="387641"/>
            <a:chOff x="6669907" y="1561258"/>
            <a:chExt cx="397907" cy="397866"/>
          </a:xfrm>
        </p:grpSpPr>
        <p:sp>
          <p:nvSpPr>
            <p:cNvPr id="16105" name="Google Shape;16105;p75"/>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0" name="Google Shape;16110;p75"/>
          <p:cNvGrpSpPr/>
          <p:nvPr/>
        </p:nvGrpSpPr>
        <p:grpSpPr>
          <a:xfrm>
            <a:off x="1958433" y="3885842"/>
            <a:ext cx="387681" cy="272572"/>
            <a:chOff x="3386036" y="1746339"/>
            <a:chExt cx="397907" cy="279762"/>
          </a:xfrm>
        </p:grpSpPr>
        <p:sp>
          <p:nvSpPr>
            <p:cNvPr id="16111" name="Google Shape;16111;p75"/>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3" name="Google Shape;16113;p75"/>
          <p:cNvGrpSpPr/>
          <p:nvPr/>
        </p:nvGrpSpPr>
        <p:grpSpPr>
          <a:xfrm>
            <a:off x="2996130" y="3828288"/>
            <a:ext cx="387681" cy="387681"/>
            <a:chOff x="4417380" y="1687279"/>
            <a:chExt cx="397907" cy="397907"/>
          </a:xfrm>
        </p:grpSpPr>
        <p:sp>
          <p:nvSpPr>
            <p:cNvPr id="16114" name="Google Shape;16114;p75"/>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6" name="Google Shape;16116;p75"/>
          <p:cNvGrpSpPr/>
          <p:nvPr/>
        </p:nvGrpSpPr>
        <p:grpSpPr>
          <a:xfrm>
            <a:off x="7942611" y="3308537"/>
            <a:ext cx="387661" cy="387661"/>
            <a:chOff x="2869999" y="1687279"/>
            <a:chExt cx="397887" cy="397887"/>
          </a:xfrm>
        </p:grpSpPr>
        <p:sp>
          <p:nvSpPr>
            <p:cNvPr id="16117" name="Google Shape;16117;p75"/>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9" name="Google Shape;16119;p75"/>
          <p:cNvGrpSpPr/>
          <p:nvPr/>
        </p:nvGrpSpPr>
        <p:grpSpPr>
          <a:xfrm>
            <a:off x="2477718" y="3828664"/>
            <a:ext cx="386807" cy="386929"/>
            <a:chOff x="3902887" y="1687655"/>
            <a:chExt cx="397010" cy="397135"/>
          </a:xfrm>
        </p:grpSpPr>
        <p:sp>
          <p:nvSpPr>
            <p:cNvPr id="16120" name="Google Shape;16120;p75"/>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75"/>
          <p:cNvGrpSpPr/>
          <p:nvPr/>
        </p:nvGrpSpPr>
        <p:grpSpPr>
          <a:xfrm>
            <a:off x="3515416" y="3828344"/>
            <a:ext cx="387681" cy="387681"/>
            <a:chOff x="4933458" y="1687279"/>
            <a:chExt cx="397907" cy="397907"/>
          </a:xfrm>
        </p:grpSpPr>
        <p:sp>
          <p:nvSpPr>
            <p:cNvPr id="16123" name="Google Shape;16123;p75"/>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5" name="Google Shape;16125;p75"/>
          <p:cNvGrpSpPr/>
          <p:nvPr/>
        </p:nvGrpSpPr>
        <p:grpSpPr>
          <a:xfrm>
            <a:off x="5289671" y="3308775"/>
            <a:ext cx="387681" cy="387661"/>
            <a:chOff x="266768" y="1721375"/>
            <a:chExt cx="397907" cy="397887"/>
          </a:xfrm>
        </p:grpSpPr>
        <p:sp>
          <p:nvSpPr>
            <p:cNvPr id="16126" name="Google Shape;16126;p75"/>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8" name="Google Shape;16128;p75"/>
          <p:cNvGrpSpPr/>
          <p:nvPr/>
        </p:nvGrpSpPr>
        <p:grpSpPr>
          <a:xfrm>
            <a:off x="7411672" y="3308924"/>
            <a:ext cx="387539" cy="386888"/>
            <a:chOff x="2408992" y="1722875"/>
            <a:chExt cx="397761" cy="397093"/>
          </a:xfrm>
        </p:grpSpPr>
        <p:sp>
          <p:nvSpPr>
            <p:cNvPr id="16129" name="Google Shape;16129;p75"/>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1" name="Google Shape;16131;p75"/>
          <p:cNvGrpSpPr/>
          <p:nvPr/>
        </p:nvGrpSpPr>
        <p:grpSpPr>
          <a:xfrm>
            <a:off x="5592488" y="3828305"/>
            <a:ext cx="387641" cy="387641"/>
            <a:chOff x="7199196" y="1561258"/>
            <a:chExt cx="397866" cy="397866"/>
          </a:xfrm>
        </p:grpSpPr>
        <p:sp>
          <p:nvSpPr>
            <p:cNvPr id="16132" name="Google Shape;16132;p75"/>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5" name="Google Shape;16135;p75"/>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6136" name="Google Shape;16136;p75"/>
          <p:cNvGrpSpPr/>
          <p:nvPr/>
        </p:nvGrpSpPr>
        <p:grpSpPr>
          <a:xfrm>
            <a:off x="6348367" y="3308537"/>
            <a:ext cx="387661" cy="387661"/>
            <a:chOff x="1379798" y="1723250"/>
            <a:chExt cx="397887" cy="397887"/>
          </a:xfrm>
        </p:grpSpPr>
        <p:sp>
          <p:nvSpPr>
            <p:cNvPr id="16137" name="Google Shape;16137;p75"/>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1" name="Google Shape;16141;p75"/>
          <p:cNvGrpSpPr/>
          <p:nvPr/>
        </p:nvGrpSpPr>
        <p:grpSpPr>
          <a:xfrm>
            <a:off x="5817327" y="3308537"/>
            <a:ext cx="387641" cy="387661"/>
            <a:chOff x="864491" y="1723250"/>
            <a:chExt cx="397866" cy="397887"/>
          </a:xfrm>
        </p:grpSpPr>
        <p:sp>
          <p:nvSpPr>
            <p:cNvPr id="16142" name="Google Shape;16142;p75"/>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5" name="Google Shape;16145;p75"/>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6" name="Google Shape;16146;p75"/>
          <p:cNvGrpSpPr/>
          <p:nvPr/>
        </p:nvGrpSpPr>
        <p:grpSpPr>
          <a:xfrm>
            <a:off x="6584154" y="3827060"/>
            <a:ext cx="388966" cy="388966"/>
            <a:chOff x="1190625" y="238125"/>
            <a:chExt cx="5235075" cy="5235075"/>
          </a:xfrm>
        </p:grpSpPr>
        <p:sp>
          <p:nvSpPr>
            <p:cNvPr id="16147" name="Google Shape;16147;p75"/>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6152"/>
        <p:cNvGrpSpPr/>
        <p:nvPr/>
      </p:nvGrpSpPr>
      <p:grpSpPr>
        <a:xfrm>
          <a:off x="0" y="0"/>
          <a:ext cx="0" cy="0"/>
          <a:chOff x="0" y="0"/>
          <a:chExt cx="0" cy="0"/>
        </a:xfrm>
      </p:grpSpPr>
      <p:pic>
        <p:nvPicPr>
          <p:cNvPr id="16153" name="Google Shape;16153;p7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F1CD1E6-7252-4848-A81A-1A02AFAA25A5}"/>
              </a:ext>
            </a:extLst>
          </p:cNvPr>
          <p:cNvSpPr>
            <a:spLocks noGrp="1"/>
          </p:cNvSpPr>
          <p:nvPr>
            <p:ph type="title"/>
          </p:nvPr>
        </p:nvSpPr>
        <p:spPr/>
        <p:txBody>
          <a:bodyPr/>
          <a:lstStyle/>
          <a:p>
            <a:r>
              <a:rPr lang="pt-BR" dirty="0"/>
              <a:t>CONTATOS COM OUTROS POVOS</a:t>
            </a:r>
          </a:p>
        </p:txBody>
      </p:sp>
      <p:sp>
        <p:nvSpPr>
          <p:cNvPr id="7" name="Retângulo: Cantos Arredondados 6">
            <a:extLst>
              <a:ext uri="{FF2B5EF4-FFF2-40B4-BE49-F238E27FC236}">
                <a16:creationId xmlns:a16="http://schemas.microsoft.com/office/drawing/2014/main" id="{C8520936-0FB1-4341-8846-FB6DC9B410BA}"/>
              </a:ext>
            </a:extLst>
          </p:cNvPr>
          <p:cNvSpPr/>
          <p:nvPr/>
        </p:nvSpPr>
        <p:spPr>
          <a:xfrm>
            <a:off x="1440846" y="1920152"/>
            <a:ext cx="1903554"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AIMARÁS</a:t>
            </a:r>
          </a:p>
        </p:txBody>
      </p:sp>
      <p:sp>
        <p:nvSpPr>
          <p:cNvPr id="22" name="Retângulo: Cantos Arredondados 21">
            <a:extLst>
              <a:ext uri="{FF2B5EF4-FFF2-40B4-BE49-F238E27FC236}">
                <a16:creationId xmlns:a16="http://schemas.microsoft.com/office/drawing/2014/main" id="{F1BC82B3-BEA5-463B-8008-F5F17C4BFD12}"/>
              </a:ext>
            </a:extLst>
          </p:cNvPr>
          <p:cNvSpPr/>
          <p:nvPr/>
        </p:nvSpPr>
        <p:spPr>
          <a:xfrm>
            <a:off x="540000" y="2880000"/>
            <a:ext cx="3240000" cy="1080000"/>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2000" dirty="0">
                <a:solidFill>
                  <a:srgbClr val="FFCC99"/>
                </a:solidFill>
                <a:latin typeface="Rowdies" panose="020B0604020202020204" charset="0"/>
              </a:rPr>
              <a:t>TUPIS-GUARANIS</a:t>
            </a:r>
          </a:p>
        </p:txBody>
      </p:sp>
      <p:sp>
        <p:nvSpPr>
          <p:cNvPr id="8" name="Retângulo: Cantos Arredondados 7">
            <a:extLst>
              <a:ext uri="{FF2B5EF4-FFF2-40B4-BE49-F238E27FC236}">
                <a16:creationId xmlns:a16="http://schemas.microsoft.com/office/drawing/2014/main" id="{8E37C9FE-CFD7-4175-9FF0-49416C8F8CC6}"/>
              </a:ext>
            </a:extLst>
          </p:cNvPr>
          <p:cNvSpPr/>
          <p:nvPr/>
        </p:nvSpPr>
        <p:spPr>
          <a:xfrm>
            <a:off x="1440000" y="4320000"/>
            <a:ext cx="1904400" cy="599848"/>
          </a:xfrm>
          <a:prstGeom prst="roundRect">
            <a:avLst>
              <a:gd name="adj" fmla="val 29515"/>
            </a:avLst>
          </a:prstGeom>
          <a:solidFill>
            <a:schemeClr val="accent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dirty="0">
                <a:solidFill>
                  <a:srgbClr val="FFCC99"/>
                </a:solidFill>
                <a:latin typeface="Rowdies" panose="020B0604020202020204" charset="0"/>
              </a:rPr>
              <a:t>ESPANHÓIS</a:t>
            </a:r>
          </a:p>
        </p:txBody>
      </p:sp>
    </p:spTree>
    <p:extLst>
      <p:ext uri="{BB962C8B-B14F-4D97-AF65-F5344CB8AC3E}">
        <p14:creationId xmlns:p14="http://schemas.microsoft.com/office/powerpoint/2010/main" val="35613867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ítulo 1">
            <a:extLst>
              <a:ext uri="{FF2B5EF4-FFF2-40B4-BE49-F238E27FC236}">
                <a16:creationId xmlns:a16="http://schemas.microsoft.com/office/drawing/2014/main" id="{D4C83692-C4CB-4077-A0D8-D8A5BB75CDA3}"/>
              </a:ext>
            </a:extLst>
          </p:cNvPr>
          <p:cNvSpPr>
            <a:spLocks noGrp="1"/>
          </p:cNvSpPr>
          <p:nvPr>
            <p:ph type="subTitle" idx="1"/>
          </p:nvPr>
        </p:nvSpPr>
        <p:spPr/>
        <p:txBody>
          <a:bodyPr/>
          <a:lstStyle/>
          <a:p>
            <a:r>
              <a:rPr lang="pt-BR" dirty="0"/>
              <a:t>Machu Picchu</a:t>
            </a:r>
          </a:p>
          <a:p>
            <a:endParaRPr lang="pt-BR" dirty="0"/>
          </a:p>
        </p:txBody>
      </p:sp>
      <p:sp>
        <p:nvSpPr>
          <p:cNvPr id="3" name="Título 2">
            <a:extLst>
              <a:ext uri="{FF2B5EF4-FFF2-40B4-BE49-F238E27FC236}">
                <a16:creationId xmlns:a16="http://schemas.microsoft.com/office/drawing/2014/main" id="{18952A66-BB2E-4F66-A840-88D434B2BDE4}"/>
              </a:ext>
            </a:extLst>
          </p:cNvPr>
          <p:cNvSpPr>
            <a:spLocks noGrp="1"/>
          </p:cNvSpPr>
          <p:nvPr>
            <p:ph type="title"/>
          </p:nvPr>
        </p:nvSpPr>
        <p:spPr/>
        <p:txBody>
          <a:bodyPr/>
          <a:lstStyle/>
          <a:p>
            <a:r>
              <a:rPr lang="pt-BR" dirty="0"/>
              <a:t>VESTÍGIOS INCAS NOS DIAS ATUAIS</a:t>
            </a:r>
          </a:p>
        </p:txBody>
      </p:sp>
      <p:sp>
        <p:nvSpPr>
          <p:cNvPr id="4" name="CaixaDeTexto 3">
            <a:extLst>
              <a:ext uri="{FF2B5EF4-FFF2-40B4-BE49-F238E27FC236}">
                <a16:creationId xmlns:a16="http://schemas.microsoft.com/office/drawing/2014/main" id="{95C179DD-61A8-4603-A198-FF310B1FDE97}"/>
              </a:ext>
            </a:extLst>
          </p:cNvPr>
          <p:cNvSpPr txBox="1"/>
          <p:nvPr/>
        </p:nvSpPr>
        <p:spPr>
          <a:xfrm>
            <a:off x="3359889" y="5858540"/>
            <a:ext cx="1309974" cy="307777"/>
          </a:xfrm>
          <a:prstGeom prst="rect">
            <a:avLst/>
          </a:prstGeom>
          <a:noFill/>
        </p:spPr>
        <p:txBody>
          <a:bodyPr wrap="none" rtlCol="0">
            <a:spAutoFit/>
          </a:bodyPr>
          <a:lstStyle/>
          <a:p>
            <a:r>
              <a:rPr lang="pt-BR" dirty="0"/>
              <a:t>Machu Picchu</a:t>
            </a:r>
          </a:p>
        </p:txBody>
      </p:sp>
      <p:pic>
        <p:nvPicPr>
          <p:cNvPr id="1028" name="Picture 4">
            <a:extLst>
              <a:ext uri="{FF2B5EF4-FFF2-40B4-BE49-F238E27FC236}">
                <a16:creationId xmlns:a16="http://schemas.microsoft.com/office/drawing/2014/main" id="{5B20309F-9939-42A6-919A-CD71D81916C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69863" y="2783950"/>
            <a:ext cx="2857500" cy="1914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92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5708"/>
        <p:cNvGrpSpPr/>
        <p:nvPr/>
      </p:nvGrpSpPr>
      <p:grpSpPr>
        <a:xfrm>
          <a:off x="0" y="0"/>
          <a:ext cx="0" cy="0"/>
          <a:chOff x="0" y="0"/>
          <a:chExt cx="0" cy="0"/>
        </a:xfrm>
      </p:grpSpPr>
      <p:sp>
        <p:nvSpPr>
          <p:cNvPr id="5709" name="Google Shape;570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i="0"/>
              <a:t>CONTENTS OF THIS TEMPLATE</a:t>
            </a:r>
            <a:endParaRPr sz="3000" i="0">
              <a:solidFill>
                <a:schemeClr val="lt1"/>
              </a:solidFill>
            </a:endParaRPr>
          </a:p>
        </p:txBody>
      </p:sp>
      <p:graphicFrame>
        <p:nvGraphicFramePr>
          <p:cNvPr id="5710" name="Google Shape;5710;p31"/>
          <p:cNvGraphicFramePr/>
          <p:nvPr/>
        </p:nvGraphicFramePr>
        <p:xfrm>
          <a:off x="818738" y="1798168"/>
          <a:ext cx="7506525" cy="2257260"/>
        </p:xfrm>
        <a:graphic>
          <a:graphicData uri="http://schemas.openxmlformats.org/drawingml/2006/table">
            <a:tbl>
              <a:tblPr>
                <a:noFill/>
                <a:tableStyleId>{ED54E9F0-E627-4D5D-9626-B05BE1D78A85}</a:tableStyleId>
              </a:tblPr>
              <a:tblGrid>
                <a:gridCol w="2105250">
                  <a:extLst>
                    <a:ext uri="{9D8B030D-6E8A-4147-A177-3AD203B41FA5}">
                      <a16:colId xmlns:a16="http://schemas.microsoft.com/office/drawing/2014/main" val="20000"/>
                    </a:ext>
                  </a:extLst>
                </a:gridCol>
                <a:gridCol w="5401275">
                  <a:extLst>
                    <a:ext uri="{9D8B030D-6E8A-4147-A177-3AD203B41FA5}">
                      <a16:colId xmlns:a16="http://schemas.microsoft.com/office/drawing/2014/main" val="20001"/>
                    </a:ext>
                  </a:extLst>
                </a:gridCol>
              </a:tblGrid>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Fonts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To view this template correctly in PowerPoint, download and install the fonts we used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4" action="ppaction://hlinksldjump">
                            <a:extLst>
                              <a:ext uri="{A12FA001-AC4F-418D-AE19-62706E023703}">
                                <ahyp:hlinkClr xmlns:ahyp="http://schemas.microsoft.com/office/drawing/2018/hyperlinkcolor" val="tx"/>
                              </a:ext>
                            </a:extLst>
                          </a:hlinkClick>
                        </a:rPr>
                        <a:t>Used</a:t>
                      </a:r>
                      <a:r>
                        <a:rPr lang="en" sz="1200" b="1">
                          <a:solidFill>
                            <a:schemeClr val="dk1"/>
                          </a:solidFill>
                          <a:latin typeface="Alegreya Sans"/>
                          <a:ea typeface="Alegreya Sans"/>
                          <a:cs typeface="Alegreya Sans"/>
                          <a:sym typeface="Alegreya Sans"/>
                        </a:rPr>
                        <a:t> and </a:t>
                      </a:r>
                      <a:r>
                        <a:rPr lang="en" sz="1200" b="1">
                          <a:solidFill>
                            <a:schemeClr val="dk1"/>
                          </a:solidFill>
                          <a:uFill>
                            <a:noFill/>
                          </a:uFill>
                          <a:latin typeface="Alegreya Sans"/>
                          <a:ea typeface="Alegreya Sans"/>
                          <a:cs typeface="Alegreya Sans"/>
                          <a:sym typeface="Alegreya Sans"/>
                          <a:hlinkClick r:id="rId5" action="ppaction://hlinksldjump">
                            <a:extLst>
                              <a:ext uri="{A12FA001-AC4F-418D-AE19-62706E023703}">
                                <ahyp:hlinkClr xmlns:ahyp="http://schemas.microsoft.com/office/drawing/2018/hyperlinkcolor" val="tx"/>
                              </a:ext>
                            </a:extLst>
                          </a:hlinkClick>
                        </a:rPr>
                        <a:t>alternative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200">
                          <a:solidFill>
                            <a:schemeClr val="dk1"/>
                          </a:solidFill>
                          <a:latin typeface="Alegreya Sans"/>
                          <a:ea typeface="Alegreya Sans"/>
                          <a:cs typeface="Alegreya Sans"/>
                          <a:sym typeface="Alegreya Sans"/>
                        </a:rPr>
                        <a:t>An assortment of graphic resources that are suitable for use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6" action="ppaction://hlinksldjump">
                            <a:extLst>
                              <a:ext uri="{A12FA001-AC4F-418D-AE19-62706E023703}">
                                <ahyp:hlinkClr xmlns:ahyp="http://schemas.microsoft.com/office/drawing/2018/hyperlinkcolor" val="tx"/>
                              </a:ext>
                            </a:extLst>
                          </a:hlinkClick>
                        </a:rPr>
                        <a:t>Thanks slide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must keep it so that proper credits for our design are given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365725">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3" action="ppaction://hlinksldjump">
                            <a:extLst>
                              <a:ext uri="{A12FA001-AC4F-418D-AE19-62706E023703}">
                                <ahyp:hlinkClr xmlns:ahyp="http://schemas.microsoft.com/office/drawing/2018/hyperlinkcolor" val="tx"/>
                              </a:ext>
                            </a:extLst>
                          </a:hlinkClick>
                        </a:rPr>
                        <a:t>Colors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All the colors used in this presentation</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381450">
                <a:tc>
                  <a:txBody>
                    <a:bodyPr/>
                    <a:lstStyle/>
                    <a:p>
                      <a:pPr marL="0" lvl="0" indent="0" algn="l" rtl="0">
                        <a:spcBef>
                          <a:spcPts val="0"/>
                        </a:spcBef>
                        <a:spcAft>
                          <a:spcPts val="0"/>
                        </a:spcAft>
                        <a:buNone/>
                      </a:pPr>
                      <a:r>
                        <a:rPr lang="en" sz="1200" b="1">
                          <a:solidFill>
                            <a:schemeClr val="dk1"/>
                          </a:solidFill>
                          <a:uFill>
                            <a:noFill/>
                          </a:uFill>
                          <a:latin typeface="Alegreya Sans"/>
                          <a:ea typeface="Alegreya Sans"/>
                          <a:cs typeface="Alegreya Sans"/>
                          <a:sym typeface="Alegreya Sans"/>
                          <a:hlinkClick r:id="rId7" action="ppaction://hlinksldjump">
                            <a:extLst>
                              <a:ext uri="{A12FA001-AC4F-418D-AE19-62706E023703}">
                                <ahyp:hlinkClr xmlns:ahyp="http://schemas.microsoft.com/office/drawing/2018/hyperlinkcolor" val="tx"/>
                              </a:ext>
                            </a:extLst>
                          </a:hlinkClick>
                        </a:rPr>
                        <a:t>Icons </a:t>
                      </a:r>
                      <a:r>
                        <a:rPr lang="en" sz="1200" b="1">
                          <a:solidFill>
                            <a:schemeClr val="dk1"/>
                          </a:solidFill>
                          <a:latin typeface="Alegreya Sans"/>
                          <a:ea typeface="Alegreya Sans"/>
                          <a:cs typeface="Alegreya Sans"/>
                          <a:sym typeface="Alegreya Sans"/>
                        </a:rPr>
                        <a:t>and </a:t>
                      </a:r>
                      <a:r>
                        <a:rPr lang="en" sz="1200" b="1">
                          <a:solidFill>
                            <a:schemeClr val="dk1"/>
                          </a:solidFill>
                          <a:uFill>
                            <a:noFill/>
                          </a:uFill>
                          <a:latin typeface="Alegreya Sans"/>
                          <a:ea typeface="Alegreya Sans"/>
                          <a:cs typeface="Alegreya Sans"/>
                          <a:sym typeface="Alegreya Sans"/>
                          <a:hlinkClick r:id="rId8" action="ppaction://hlinksldjump">
                            <a:extLst>
                              <a:ext uri="{A12FA001-AC4F-418D-AE19-62706E023703}">
                                <ahyp:hlinkClr xmlns:ahyp="http://schemas.microsoft.com/office/drawing/2018/hyperlinkcolor" val="tx"/>
                              </a:ext>
                            </a:extLst>
                          </a:hlinkClick>
                        </a:rPr>
                        <a:t>Infographic resources</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0"/>
                        </a:spcAft>
                        <a:buNone/>
                      </a:pPr>
                      <a:r>
                        <a:rPr lang="en" sz="1200">
                          <a:solidFill>
                            <a:schemeClr val="dk1"/>
                          </a:solidFill>
                          <a:latin typeface="Alegreya Sans"/>
                          <a:ea typeface="Alegreya Sans"/>
                          <a:cs typeface="Alegreya Sans"/>
                          <a:sym typeface="Alegreya Sans"/>
                        </a:rPr>
                        <a:t>These can be used in the template, and their size and color can be edited</a:t>
                      </a:r>
                      <a:endParaRPr sz="1200">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381450">
                <a:tc>
                  <a:txBody>
                    <a:bodyPr/>
                    <a:lstStyle/>
                    <a:p>
                      <a:pPr marL="0" lvl="0" indent="0" algn="l" rtl="0">
                        <a:spcBef>
                          <a:spcPts val="0"/>
                        </a:spcBef>
                        <a:spcAft>
                          <a:spcPts val="0"/>
                        </a:spcAft>
                        <a:buNone/>
                      </a:pPr>
                      <a:r>
                        <a:rPr lang="en" sz="1200" b="1">
                          <a:solidFill>
                            <a:schemeClr val="dk1"/>
                          </a:solidFill>
                          <a:latin typeface="Alegreya Sans"/>
                          <a:ea typeface="Alegreya Sans"/>
                          <a:cs typeface="Alegreya Sans"/>
                          <a:sym typeface="Alegreya Sans"/>
                        </a:rPr>
                        <a:t>Editable presentation here</a:t>
                      </a:r>
                      <a:endParaRPr sz="1200"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200">
                          <a:solidFill>
                            <a:schemeClr val="dk1"/>
                          </a:solidFill>
                          <a:latin typeface="Alegreya Sans"/>
                          <a:ea typeface="Alegreya Sans"/>
                          <a:cs typeface="Alegreya Sans"/>
                          <a:sym typeface="Alegreya Sans"/>
                        </a:rPr>
                        <a:t>You can edit the master slides easily. For more info, click </a:t>
                      </a:r>
                      <a:r>
                        <a:rPr lang="en" sz="1300" b="1" u="sng">
                          <a:solidFill>
                            <a:schemeClr val="dk1"/>
                          </a:solidFill>
                          <a:latin typeface="Alegreya Sans"/>
                          <a:ea typeface="Alegreya Sans"/>
                          <a:cs typeface="Alegreya Sans"/>
                          <a:sym typeface="Alegreya Sans"/>
                          <a:hlinkClick r:id="rId9">
                            <a:extLst>
                              <a:ext uri="{A12FA001-AC4F-418D-AE19-62706E023703}">
                                <ahyp:hlinkClr xmlns:ahyp="http://schemas.microsoft.com/office/drawing/2018/hyperlinkcolor" val="tx"/>
                              </a:ext>
                            </a:extLst>
                          </a:hlinkClick>
                        </a:rPr>
                        <a:t>here</a:t>
                      </a:r>
                      <a:endParaRPr b="1">
                        <a:solidFill>
                          <a:schemeClr val="dk1"/>
                        </a:solidFill>
                        <a:latin typeface="Alegreya Sans"/>
                        <a:ea typeface="Alegreya Sans"/>
                        <a:cs typeface="Alegreya Sans"/>
                        <a:sym typeface="Alegreya Sans"/>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5711" name="Google Shape;5711;p31"/>
          <p:cNvSpPr txBox="1"/>
          <p:nvPr/>
        </p:nvSpPr>
        <p:spPr>
          <a:xfrm>
            <a:off x="818750" y="1222325"/>
            <a:ext cx="76053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dirty="0">
                <a:solidFill>
                  <a:schemeClr val="lt1"/>
                </a:solidFill>
                <a:latin typeface="Alegreya Sans"/>
                <a:ea typeface="Alegreya Sans"/>
                <a:cs typeface="Alegreya Sans"/>
                <a:sym typeface="Alegreya Sans"/>
              </a:rPr>
              <a:t>This is a slide structure based on a thesis defense presentation</a:t>
            </a:r>
            <a:endParaRPr sz="1200" b="1"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r>
              <a:rPr lang="en" sz="1200" dirty="0">
                <a:solidFill>
                  <a:schemeClr val="lt1"/>
                </a:solidFill>
                <a:latin typeface="Alegreya Sans"/>
                <a:ea typeface="Alegreya Sans"/>
                <a:cs typeface="Alegreya Sans"/>
                <a:sym typeface="Alegreya Sans"/>
              </a:rPr>
              <a:t>You can delete this slide when you’re done editing the presentation</a:t>
            </a:r>
            <a:endParaRPr sz="1200" dirty="0">
              <a:solidFill>
                <a:schemeClr val="lt1"/>
              </a:solidFill>
              <a:latin typeface="Alegreya Sans"/>
              <a:ea typeface="Alegreya Sans"/>
              <a:cs typeface="Alegreya Sans"/>
              <a:sym typeface="Alegreya Sans"/>
            </a:endParaRPr>
          </a:p>
          <a:p>
            <a:pPr marL="0" lvl="0" indent="0" algn="l" rtl="0">
              <a:spcBef>
                <a:spcPts val="0"/>
              </a:spcBef>
              <a:spcAft>
                <a:spcPts val="0"/>
              </a:spcAft>
              <a:buNone/>
            </a:pPr>
            <a:endParaRPr sz="1200" dirty="0">
              <a:solidFill>
                <a:schemeClr val="lt1"/>
              </a:solidFill>
              <a:latin typeface="Alegreya Sans"/>
              <a:ea typeface="Alegreya Sans"/>
              <a:cs typeface="Alegreya Sans"/>
              <a:sym typeface="Alegreya Sans"/>
            </a:endParaRPr>
          </a:p>
        </p:txBody>
      </p:sp>
      <p:sp>
        <p:nvSpPr>
          <p:cNvPr id="5712" name="Google Shape;5712;p31"/>
          <p:cNvSpPr txBox="1"/>
          <p:nvPr/>
        </p:nvSpPr>
        <p:spPr>
          <a:xfrm>
            <a:off x="790500" y="4138594"/>
            <a:ext cx="300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For more info:</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0">
                  <a:extLst>
                    <a:ext uri="{A12FA001-AC4F-418D-AE19-62706E023703}">
                      <ahyp:hlinkClr xmlns:ahyp="http://schemas.microsoft.com/office/drawing/2018/hyperlinkcolor" val="tx"/>
                    </a:ext>
                  </a:extLst>
                </a:hlinkClick>
              </a:rPr>
              <a:t>SLIDESGO </a:t>
            </a:r>
            <a:r>
              <a:rPr lang="en" sz="1000">
                <a:solidFill>
                  <a:schemeClr val="lt1"/>
                </a:solidFill>
                <a:latin typeface="Alegreya Sans"/>
                <a:ea typeface="Alegreya Sans"/>
                <a:cs typeface="Alegreya Sans"/>
                <a:sym typeface="Alegreya Sans"/>
              </a:rPr>
              <a:t>| </a:t>
            </a:r>
            <a:r>
              <a:rPr lang="en" sz="1000">
                <a:solidFill>
                  <a:schemeClr val="lt1"/>
                </a:solidFill>
                <a:uFill>
                  <a:noFill/>
                </a:uFill>
                <a:latin typeface="Alegreya Sans"/>
                <a:ea typeface="Alegreya Sans"/>
                <a:cs typeface="Alegreya Sans"/>
                <a:sym typeface="Alegreya Sans"/>
                <a:hlinkClick r:id="rId11">
                  <a:extLst>
                    <a:ext uri="{A12FA001-AC4F-418D-AE19-62706E023703}">
                      <ahyp:hlinkClr xmlns:ahyp="http://schemas.microsoft.com/office/drawing/2018/hyperlinkcolor" val="tx"/>
                    </a:ext>
                  </a:extLst>
                </a:hlinkClick>
              </a:rPr>
              <a:t>SLIDESGO SCHOOL</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2">
                  <a:extLst>
                    <a:ext uri="{A12FA001-AC4F-418D-AE19-62706E023703}">
                      <ahyp:hlinkClr xmlns:ahyp="http://schemas.microsoft.com/office/drawing/2018/hyperlinkcolor" val="tx"/>
                    </a:ext>
                  </a:extLst>
                </a:hlinkClick>
              </a:rPr>
              <a:t>FAQS</a:t>
            </a:r>
            <a:endParaRPr sz="1500">
              <a:solidFill>
                <a:schemeClr val="lt1"/>
              </a:solidFill>
              <a:latin typeface="Alegreya Sans"/>
              <a:ea typeface="Alegreya Sans"/>
              <a:cs typeface="Alegreya Sans"/>
              <a:sym typeface="Alegreya Sans"/>
            </a:endParaRPr>
          </a:p>
        </p:txBody>
      </p:sp>
      <p:sp>
        <p:nvSpPr>
          <p:cNvPr id="5713" name="Google Shape;5713;p31"/>
          <p:cNvSpPr txBox="1"/>
          <p:nvPr/>
        </p:nvSpPr>
        <p:spPr>
          <a:xfrm>
            <a:off x="4277703" y="4138594"/>
            <a:ext cx="4075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solidFill>
                  <a:schemeClr val="lt1"/>
                </a:solidFill>
                <a:latin typeface="Alegreya Sans"/>
                <a:ea typeface="Alegreya Sans"/>
                <a:cs typeface="Alegreya Sans"/>
                <a:sym typeface="Alegreya Sans"/>
              </a:rPr>
              <a:t>You can visit our sister projects:</a:t>
            </a:r>
            <a:br>
              <a:rPr lang="en" sz="800">
                <a:solidFill>
                  <a:schemeClr val="lt1"/>
                </a:solidFill>
                <a:latin typeface="Alegreya Sans"/>
                <a:ea typeface="Alegreya Sans"/>
                <a:cs typeface="Alegreya Sans"/>
                <a:sym typeface="Alegreya Sans"/>
              </a:rPr>
            </a:br>
            <a:r>
              <a:rPr lang="en" sz="1000">
                <a:solidFill>
                  <a:schemeClr val="lt1"/>
                </a:solidFill>
                <a:uFill>
                  <a:noFill/>
                </a:uFill>
                <a:latin typeface="Alegreya Sans"/>
                <a:ea typeface="Alegreya Sans"/>
                <a:cs typeface="Alegreya Sans"/>
                <a:sym typeface="Alegreya Sans"/>
                <a:hlinkClick r:id="rId13">
                  <a:extLst>
                    <a:ext uri="{A12FA001-AC4F-418D-AE19-62706E023703}">
                      <ahyp:hlinkClr xmlns:ahyp="http://schemas.microsoft.com/office/drawing/2018/hyperlinkcolor" val="tx"/>
                    </a:ext>
                  </a:extLst>
                </a:hlinkClick>
              </a:rPr>
              <a:t>FREEPIK</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4">
                  <a:extLst>
                    <a:ext uri="{A12FA001-AC4F-418D-AE19-62706E023703}">
                      <ahyp:hlinkClr xmlns:ahyp="http://schemas.microsoft.com/office/drawing/2018/hyperlinkcolor" val="tx"/>
                    </a:ext>
                  </a:extLst>
                </a:hlinkClick>
              </a:rPr>
              <a:t>FLATICON</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5">
                  <a:extLst>
                    <a:ext uri="{A12FA001-AC4F-418D-AE19-62706E023703}">
                      <ahyp:hlinkClr xmlns:ahyp="http://schemas.microsoft.com/office/drawing/2018/hyperlinkcolor" val="tx"/>
                    </a:ext>
                  </a:extLst>
                </a:hlinkClick>
              </a:rPr>
              <a:t>STORYSET</a:t>
            </a:r>
            <a:r>
              <a:rPr lang="en" sz="1000">
                <a:solidFill>
                  <a:schemeClr val="lt1"/>
                </a:solidFill>
                <a:latin typeface="Alegreya Sans"/>
                <a:ea typeface="Alegreya Sans"/>
                <a:cs typeface="Alegreya Sans"/>
                <a:sym typeface="Alegreya Sans"/>
              </a:rPr>
              <a:t> | </a:t>
            </a:r>
            <a:r>
              <a:rPr lang="en" sz="1000">
                <a:solidFill>
                  <a:schemeClr val="lt1"/>
                </a:solidFill>
                <a:uFill>
                  <a:noFill/>
                </a:uFill>
                <a:latin typeface="Alegreya Sans"/>
                <a:ea typeface="Alegreya Sans"/>
                <a:cs typeface="Alegreya Sans"/>
                <a:sym typeface="Alegreya Sans"/>
                <a:hlinkClick r:id="rId16">
                  <a:extLst>
                    <a:ext uri="{A12FA001-AC4F-418D-AE19-62706E023703}">
                      <ahyp:hlinkClr xmlns:ahyp="http://schemas.microsoft.com/office/drawing/2018/hyperlinkcolor" val="tx"/>
                    </a:ext>
                  </a:extLst>
                </a:hlinkClick>
              </a:rPr>
              <a:t>WEPIK </a:t>
            </a:r>
            <a:r>
              <a:rPr lang="en" sz="1000">
                <a:solidFill>
                  <a:schemeClr val="lt1"/>
                </a:solidFill>
                <a:latin typeface="Alegreya Sans"/>
                <a:ea typeface="Alegreya Sans"/>
                <a:cs typeface="Alegreya Sans"/>
                <a:sym typeface="Alegreya Sans"/>
              </a:rPr>
              <a:t>| </a:t>
            </a:r>
            <a:r>
              <a:rPr lang="en" sz="1000">
                <a:solidFill>
                  <a:schemeClr val="hlink"/>
                </a:solidFill>
                <a:uFill>
                  <a:noFill/>
                </a:uFill>
                <a:latin typeface="Alegreya Sans"/>
                <a:ea typeface="Alegreya Sans"/>
                <a:cs typeface="Alegreya Sans"/>
                <a:sym typeface="Alegreya Sans"/>
                <a:hlinkClick r:id="rId17"/>
              </a:rPr>
              <a:t>VIDEVO</a:t>
            </a:r>
            <a:endParaRPr sz="600">
              <a:solidFill>
                <a:schemeClr val="lt1"/>
              </a:solidFill>
              <a:latin typeface="Alegreya Sans"/>
              <a:ea typeface="Alegreya Sans"/>
              <a:cs typeface="Alegreya Sans"/>
              <a:sym typeface="Alegrey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Shape 5717"/>
        <p:cNvGrpSpPr/>
        <p:nvPr/>
      </p:nvGrpSpPr>
      <p:grpSpPr>
        <a:xfrm>
          <a:off x="0" y="0"/>
          <a:ext cx="0" cy="0"/>
          <a:chOff x="0" y="0"/>
          <a:chExt cx="0" cy="0"/>
        </a:xfrm>
      </p:grpSpPr>
      <p:sp>
        <p:nvSpPr>
          <p:cNvPr id="5718" name="Google Shape;5718;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5719" name="Google Shape;5719;p32"/>
          <p:cNvSpPr txBox="1">
            <a:spLocks noGrp="1"/>
          </p:cNvSpPr>
          <p:nvPr>
            <p:ph type="subTitle" idx="6"/>
          </p:nvPr>
        </p:nvSpPr>
        <p:spPr>
          <a:xfrm>
            <a:off x="3344312"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sz="1600">
              <a:solidFill>
                <a:srgbClr val="666666"/>
              </a:solidFill>
            </a:endParaRPr>
          </a:p>
        </p:txBody>
      </p:sp>
      <p:sp>
        <p:nvSpPr>
          <p:cNvPr id="5720" name="Google Shape;5720;p32"/>
          <p:cNvSpPr txBox="1">
            <a:spLocks noGrp="1"/>
          </p:cNvSpPr>
          <p:nvPr>
            <p:ph type="title" idx="2"/>
          </p:nvPr>
        </p:nvSpPr>
        <p:spPr>
          <a:xfrm>
            <a:off x="713225"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PURPOSE </a:t>
            </a:r>
            <a:endParaRPr/>
          </a:p>
        </p:txBody>
      </p:sp>
      <p:sp>
        <p:nvSpPr>
          <p:cNvPr id="5721" name="Google Shape;5721;p32"/>
          <p:cNvSpPr txBox="1">
            <a:spLocks noGrp="1"/>
          </p:cNvSpPr>
          <p:nvPr>
            <p:ph type="subTitle" idx="1"/>
          </p:nvPr>
        </p:nvSpPr>
        <p:spPr>
          <a:xfrm>
            <a:off x="713225"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You can describe the topic of the section here</a:t>
            </a:r>
            <a:endParaRPr dirty="0"/>
          </a:p>
        </p:txBody>
      </p:sp>
      <p:sp>
        <p:nvSpPr>
          <p:cNvPr id="5722" name="Google Shape;5722;p32"/>
          <p:cNvSpPr txBox="1">
            <a:spLocks noGrp="1"/>
          </p:cNvSpPr>
          <p:nvPr>
            <p:ph type="title" idx="3"/>
          </p:nvPr>
        </p:nvSpPr>
        <p:spPr>
          <a:xfrm>
            <a:off x="713225" y="3764279"/>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METHODOLOGY</a:t>
            </a:r>
            <a:endParaRPr/>
          </a:p>
        </p:txBody>
      </p:sp>
      <p:sp>
        <p:nvSpPr>
          <p:cNvPr id="5723" name="Google Shape;5723;p32"/>
          <p:cNvSpPr txBox="1">
            <a:spLocks noGrp="1"/>
          </p:cNvSpPr>
          <p:nvPr>
            <p:ph type="subTitle" idx="4"/>
          </p:nvPr>
        </p:nvSpPr>
        <p:spPr>
          <a:xfrm>
            <a:off x="713225" y="4014450"/>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4" name="Google Shape;5724;p32"/>
          <p:cNvSpPr txBox="1">
            <a:spLocks noGrp="1"/>
          </p:cNvSpPr>
          <p:nvPr>
            <p:ph type="title" idx="5"/>
          </p:nvPr>
        </p:nvSpPr>
        <p:spPr>
          <a:xfrm>
            <a:off x="3344312"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ANALYSIS</a:t>
            </a:r>
            <a:endParaRPr/>
          </a:p>
        </p:txBody>
      </p:sp>
      <p:sp>
        <p:nvSpPr>
          <p:cNvPr id="5725" name="Google Shape;5725;p32"/>
          <p:cNvSpPr txBox="1">
            <a:spLocks noGrp="1"/>
          </p:cNvSpPr>
          <p:nvPr>
            <p:ph type="title" idx="7"/>
          </p:nvPr>
        </p:nvSpPr>
        <p:spPr>
          <a:xfrm>
            <a:off x="3344312"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HYPOTHESIS</a:t>
            </a:r>
            <a:endParaRPr/>
          </a:p>
        </p:txBody>
      </p:sp>
      <p:sp>
        <p:nvSpPr>
          <p:cNvPr id="5726" name="Google Shape;5726;p32"/>
          <p:cNvSpPr txBox="1">
            <a:spLocks noGrp="1"/>
          </p:cNvSpPr>
          <p:nvPr>
            <p:ph type="subTitle" idx="8"/>
          </p:nvPr>
        </p:nvSpPr>
        <p:spPr>
          <a:xfrm>
            <a:off x="3344312"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27" name="Google Shape;5727;p32"/>
          <p:cNvSpPr txBox="1">
            <a:spLocks noGrp="1"/>
          </p:cNvSpPr>
          <p:nvPr>
            <p:ph type="title" idx="9"/>
          </p:nvPr>
        </p:nvSpPr>
        <p:spPr>
          <a:xfrm>
            <a:off x="1415375"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5728" name="Google Shape;5728;p32"/>
          <p:cNvSpPr txBox="1">
            <a:spLocks noGrp="1"/>
          </p:cNvSpPr>
          <p:nvPr>
            <p:ph type="title" idx="13"/>
          </p:nvPr>
        </p:nvSpPr>
        <p:spPr>
          <a:xfrm>
            <a:off x="4046463"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5729" name="Google Shape;5729;p32"/>
          <p:cNvSpPr txBox="1">
            <a:spLocks noGrp="1"/>
          </p:cNvSpPr>
          <p:nvPr>
            <p:ph type="title" idx="14"/>
          </p:nvPr>
        </p:nvSpPr>
        <p:spPr>
          <a:xfrm>
            <a:off x="1415375"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5730" name="Google Shape;5730;p32"/>
          <p:cNvSpPr txBox="1">
            <a:spLocks noGrp="1"/>
          </p:cNvSpPr>
          <p:nvPr>
            <p:ph type="title" idx="15"/>
          </p:nvPr>
        </p:nvSpPr>
        <p:spPr>
          <a:xfrm>
            <a:off x="4046463"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5731" name="Google Shape;5731;p32"/>
          <p:cNvSpPr txBox="1">
            <a:spLocks noGrp="1"/>
          </p:cNvSpPr>
          <p:nvPr>
            <p:ph type="title" idx="16"/>
          </p:nvPr>
        </p:nvSpPr>
        <p:spPr>
          <a:xfrm>
            <a:off x="5975400" y="3764278"/>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CONCLUSIONS</a:t>
            </a:r>
            <a:endParaRPr/>
          </a:p>
        </p:txBody>
      </p:sp>
      <p:sp>
        <p:nvSpPr>
          <p:cNvPr id="5732" name="Google Shape;5732;p32"/>
          <p:cNvSpPr txBox="1">
            <a:spLocks noGrp="1"/>
          </p:cNvSpPr>
          <p:nvPr>
            <p:ph type="subTitle" idx="17"/>
          </p:nvPr>
        </p:nvSpPr>
        <p:spPr>
          <a:xfrm>
            <a:off x="5975400" y="4014449"/>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3" name="Google Shape;5733;p32"/>
          <p:cNvSpPr txBox="1">
            <a:spLocks noGrp="1"/>
          </p:cNvSpPr>
          <p:nvPr>
            <p:ph type="title" idx="18"/>
          </p:nvPr>
        </p:nvSpPr>
        <p:spPr>
          <a:xfrm>
            <a:off x="5975400" y="1989450"/>
            <a:ext cx="2455500" cy="37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OBJECTIVES</a:t>
            </a:r>
            <a:endParaRPr/>
          </a:p>
        </p:txBody>
      </p:sp>
      <p:sp>
        <p:nvSpPr>
          <p:cNvPr id="5734" name="Google Shape;5734;p32"/>
          <p:cNvSpPr txBox="1">
            <a:spLocks noGrp="1"/>
          </p:cNvSpPr>
          <p:nvPr>
            <p:ph type="subTitle" idx="19"/>
          </p:nvPr>
        </p:nvSpPr>
        <p:spPr>
          <a:xfrm>
            <a:off x="5975400" y="2239633"/>
            <a:ext cx="24555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5735" name="Google Shape;5735;p32"/>
          <p:cNvSpPr txBox="1">
            <a:spLocks noGrp="1"/>
          </p:cNvSpPr>
          <p:nvPr>
            <p:ph type="title" idx="20"/>
          </p:nvPr>
        </p:nvSpPr>
        <p:spPr>
          <a:xfrm>
            <a:off x="6677550" y="31050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5736" name="Google Shape;5736;p32"/>
          <p:cNvSpPr txBox="1">
            <a:spLocks noGrp="1"/>
          </p:cNvSpPr>
          <p:nvPr>
            <p:ph type="title" idx="21"/>
          </p:nvPr>
        </p:nvSpPr>
        <p:spPr>
          <a:xfrm>
            <a:off x="6677550" y="1338825"/>
            <a:ext cx="9012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Tree>
  </p:cSld>
  <p:clrMapOvr>
    <a:masterClrMapping/>
  </p:clrMapOvr>
</p:sld>
</file>

<file path=ppt/theme/theme1.xml><?xml version="1.0" encoding="utf-8"?>
<a:theme xmlns:a="http://schemas.openxmlformats.org/drawingml/2006/main" name="Inca Civilization Thesis Defense by Slidesgo">
  <a:themeElements>
    <a:clrScheme name="Simple Light">
      <a:dk1>
        <a:srgbClr val="1F160D"/>
      </a:dk1>
      <a:lt1>
        <a:srgbClr val="FFFFFF"/>
      </a:lt1>
      <a:dk2>
        <a:srgbClr val="FA7C42"/>
      </a:dk2>
      <a:lt2>
        <a:srgbClr val="EBBA6C"/>
      </a:lt2>
      <a:accent1>
        <a:srgbClr val="332517"/>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Mod val="75000"/>
            <a:lumOff val="25000"/>
          </a:schemeClr>
        </a:solidFill>
        <a:ln>
          <a:noFill/>
        </a:ln>
      </a:spPr>
      <a:bodyPr rtlCol="0" anchor="ctr"/>
      <a:lstStyle>
        <a:defPPr algn="ctr">
          <a:defRPr dirty="0" smtClean="0">
            <a:solidFill>
              <a:srgbClr val="FFCC99"/>
            </a:solidFill>
            <a:latin typeface="Rowdies" panose="020B060402020202020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2238</Words>
  <Application>Microsoft Office PowerPoint</Application>
  <PresentationFormat>Apresentação na tela (16:9)</PresentationFormat>
  <Paragraphs>326</Paragraphs>
  <Slides>53</Slides>
  <Notes>49</Notes>
  <HiddenSlides>47</HiddenSlides>
  <MMClips>0</MMClips>
  <ScaleCrop>false</ScaleCrop>
  <HeadingPairs>
    <vt:vector size="6" baseType="variant">
      <vt:variant>
        <vt:lpstr>Fontes usadas</vt:lpstr>
      </vt:variant>
      <vt:variant>
        <vt:i4>14</vt:i4>
      </vt:variant>
      <vt:variant>
        <vt:lpstr>Tema</vt:lpstr>
      </vt:variant>
      <vt:variant>
        <vt:i4>2</vt:i4>
      </vt:variant>
      <vt:variant>
        <vt:lpstr>Títulos de slides</vt:lpstr>
      </vt:variant>
      <vt:variant>
        <vt:i4>53</vt:i4>
      </vt:variant>
    </vt:vector>
  </HeadingPairs>
  <TitlesOfParts>
    <vt:vector size="69" baseType="lpstr">
      <vt:lpstr>Alegreya Sans</vt:lpstr>
      <vt:lpstr>Proxima Nova Semibold</vt:lpstr>
      <vt:lpstr>Barlow Semi Condensed</vt:lpstr>
      <vt:lpstr>Proxima Nova</vt:lpstr>
      <vt:lpstr>Syne Mono</vt:lpstr>
      <vt:lpstr>Nunito</vt:lpstr>
      <vt:lpstr>Nunito Light</vt:lpstr>
      <vt:lpstr>Bellota Text</vt:lpstr>
      <vt:lpstr>Rowdies</vt:lpstr>
      <vt:lpstr>Arial</vt:lpstr>
      <vt:lpstr>Roboto Medium</vt:lpstr>
      <vt:lpstr>Calibri</vt:lpstr>
      <vt:lpstr>Amatic SC</vt:lpstr>
      <vt:lpstr>Spectral</vt:lpstr>
      <vt:lpstr>Inca Civilization Thesis Defense by Slidesgo</vt:lpstr>
      <vt:lpstr>Slidesgo Final Pages</vt:lpstr>
      <vt:lpstr>INCAS</vt:lpstr>
      <vt:lpstr>A CIVILIZAÇÃO INCA</vt:lpstr>
      <vt:lpstr>INTRODUÇÃO</vt:lpstr>
      <vt:lpstr>CONTATOS COM OUTROS POVOS</vt:lpstr>
      <vt:lpstr>CONTATOS COM OUTROS POVOS</vt:lpstr>
      <vt:lpstr>CONTATOS COM OUTROS POVOS</vt:lpstr>
      <vt:lpstr>VESTÍGIOS INCAS NOS DIAS ATUAIS</vt:lpstr>
      <vt:lpstr>CONTENTS OF THIS TEMPLATE</vt:lpstr>
      <vt:lpstr>TABLE OF CONTENTS</vt:lpstr>
      <vt:lpstr>PURPOSE STATEMENT</vt:lpstr>
      <vt:lpstr>PURPOSE STATEMENT</vt:lpstr>
      <vt:lpstr>—SOMEONE FAMOUS</vt:lpstr>
      <vt:lpstr>CURRENT SITUATION</vt:lpstr>
      <vt:lpstr>THESIS HYPOTHESIS</vt:lpstr>
      <vt:lpstr>AWESOME WORDS</vt:lpstr>
      <vt:lpstr>STUDY OBJECTIVES</vt:lpstr>
      <vt:lpstr>LITERATURE REVIEW</vt:lpstr>
      <vt:lpstr>THEORETICAL FRAMEWORK</vt:lpstr>
      <vt:lpstr>AN PICTURE ALWAYS REINFORCES THE CONCEPT</vt:lpstr>
      <vt:lpstr>SCHEDULE</vt:lpstr>
      <vt:lpstr>METHODOLOGY</vt:lpstr>
      <vt:lpstr>CONCLUSÃO</vt:lpstr>
      <vt:lpstr>ANALYSIS &amp; DEVELOPMENT</vt:lpstr>
      <vt:lpstr>INCA GOVERNMENT</vt:lpstr>
      <vt:lpstr>A PICTURE IS WORTH A THOUSAND WORDS</vt:lpstr>
      <vt:lpstr>ANALYSIS &amp; DEVELOPMENT</vt:lpstr>
      <vt:lpstr>ANALYSIS OF THE RESULTS</vt:lpstr>
      <vt:lpstr>DISCUSSION</vt:lpstr>
      <vt:lpstr>THE CONCLUSIONS</vt:lpstr>
      <vt:lpstr>DESKTOP MOCKUP</vt:lpstr>
      <vt:lpstr>BIBLIOGRAPHICAL REFERENCES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INCA  CIVILIZATION THESIS DEFENSE</dc:title>
  <dc:creator>Gilson</dc:creator>
  <cp:lastModifiedBy>MURILO RIBEIRO ANDALECIO</cp:lastModifiedBy>
  <cp:revision>5</cp:revision>
  <dcterms:modified xsi:type="dcterms:W3CDTF">2022-11-06T18:52:25Z</dcterms:modified>
</cp:coreProperties>
</file>